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A33C-7491-431E-A29F-B694B01D6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BF076-14B9-435F-8A59-92A588B15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1366-AAE3-4BCD-BB1F-BF2A0A79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A1CB4-B3B1-452A-A1BC-C51B9040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6144-D1D8-4F91-9EF8-2F62A32A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6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E191-A85E-4A1D-96AD-C0039776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7D2A3-5635-4FD2-8520-9752C8E2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0529-6924-490D-8487-64069B71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928D-3580-48C4-8EC8-7BFC38AE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9E61-D68F-44D7-8D64-7C6B1E51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94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4B29B-8D3B-4238-965F-4700170B0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0630B-327F-4342-A48E-FAF7B84E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C870-AD3A-4876-8B93-4D7E34EA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72B0-52C7-4FE5-B8FB-7491A041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5B02-214A-41D9-B4A4-C81CDED4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DA4-C1CF-4005-B820-C05C0370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D8C1-1875-46B0-A15E-55CA02846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32B7-9043-4D50-A319-6B83FF49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1692-0426-4551-A532-107DB71E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5ACA-9923-4FCF-9CDB-DCCC717C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0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199-3FA5-4CDC-B625-5765FAFE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9C5D-65F3-4249-A383-AF2390079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3CAE-0348-4816-9F92-9759156E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4F38-B6D6-4267-B59B-17DBC7DB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FA09-4E24-4CC6-B2DB-F3BB4574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30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3DD4-93B7-46D5-9540-E89DE608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3691-3F5D-48B8-A0B8-4E508B342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EAF2B-80E6-4818-9529-0E3067F9D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C116-45F4-4DCE-9EC1-BE455452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AC29-9939-45DD-A623-5A3573D8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D9CF-B6EF-4C8B-A67A-D9075E19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6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812C-612D-4392-9CFD-9BD7DF34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288F-C139-4ED8-8C5E-9669FC8B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6CCE-E014-482E-9613-8F0FA1D4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08B8D-E5DC-4DDD-8A8F-9EF54FB2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91390-E304-407A-8EAE-FB417B7FE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D29F-1214-4DD2-9CDB-5DB91B16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81B83-6620-4AD1-8B1C-FC762FAB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A9738-822C-423C-8663-6FA57633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25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CEAB-5BE6-43F5-BA67-5FBF218B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3162E-C74F-4BD4-993D-B55DEDDE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6226A-5216-4A9D-9836-8625039A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E2E20-8AF1-4C11-BB3E-DC24129C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0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6FF03-2CA1-48E3-AE25-2956E723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AEEF5-78B6-4E45-B3EF-91FB002D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194C7-A723-49EC-8E29-B8839B1E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4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0C47-AAF8-433D-B88B-E0566475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871B-CEAB-4522-B7C3-3D4FB336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CD858-02D9-4FF8-AFDF-D8A3E1219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8D90-CDAA-4C9B-A6FE-05AE981A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AB83-86BF-4E48-9C6C-DC016980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5F27-D21E-4D36-8068-0BC06F1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63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E17B-6FF2-4DCA-BA17-6A3523DE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69E8D-4275-4410-B352-6A3AFBEF9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53AC6-1CBB-4252-9E97-DFD15CD9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EFF6-382F-4656-945E-47C4D6E1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A3A0-47B5-4F10-B281-EED77139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889A-86E6-4D86-B16D-DB55C16A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45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49355-F348-4EA2-8210-DF57F514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D2F2B-A6FE-473E-BF65-C6B98680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7538-9F16-436A-9A28-5377C2B80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56B7-B55A-4A44-AD1B-0144696D8288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EF7D-8F66-4554-B67C-730DA93AD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5E89-28FA-4879-B0B0-1B41DB63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8EFD-69CC-42E1-A7EA-0FF8C115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6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5B1C92-350A-4611-8226-A44F61DD7ABB}"/>
              </a:ext>
            </a:extLst>
          </p:cNvPr>
          <p:cNvSpPr/>
          <p:nvPr/>
        </p:nvSpPr>
        <p:spPr>
          <a:xfrm>
            <a:off x="1065321" y="1198486"/>
            <a:ext cx="2343704" cy="2230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C7FA8-A3EA-44F6-B1D8-3BBE88B1C3D8}"/>
              </a:ext>
            </a:extLst>
          </p:cNvPr>
          <p:cNvSpPr/>
          <p:nvPr/>
        </p:nvSpPr>
        <p:spPr>
          <a:xfrm>
            <a:off x="1197316" y="1543812"/>
            <a:ext cx="665823" cy="2680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7207A-A150-41C0-9004-E48624FC2733}"/>
              </a:ext>
            </a:extLst>
          </p:cNvPr>
          <p:cNvSpPr/>
          <p:nvPr/>
        </p:nvSpPr>
        <p:spPr>
          <a:xfrm>
            <a:off x="1145220" y="1878839"/>
            <a:ext cx="2183905" cy="720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OS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FEED08-39C7-426B-8C7F-61667795D58D}"/>
              </a:ext>
            </a:extLst>
          </p:cNvPr>
          <p:cNvSpPr/>
          <p:nvPr/>
        </p:nvSpPr>
        <p:spPr>
          <a:xfrm>
            <a:off x="1145220" y="2700970"/>
            <a:ext cx="2183905" cy="363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E1DD3-D217-4057-A270-8C745FA53770}"/>
              </a:ext>
            </a:extLst>
          </p:cNvPr>
          <p:cNvSpPr/>
          <p:nvPr/>
        </p:nvSpPr>
        <p:spPr>
          <a:xfrm>
            <a:off x="1582493" y="3098744"/>
            <a:ext cx="1255020" cy="2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TRADITIONAL  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F94003-E3C8-457C-B03A-81E68D73578C}"/>
              </a:ext>
            </a:extLst>
          </p:cNvPr>
          <p:cNvSpPr/>
          <p:nvPr/>
        </p:nvSpPr>
        <p:spPr>
          <a:xfrm>
            <a:off x="1915234" y="1538137"/>
            <a:ext cx="665823" cy="277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43C182-82AE-484F-AC9E-A282B3253096}"/>
              </a:ext>
            </a:extLst>
          </p:cNvPr>
          <p:cNvSpPr/>
          <p:nvPr/>
        </p:nvSpPr>
        <p:spPr>
          <a:xfrm>
            <a:off x="2651522" y="1531736"/>
            <a:ext cx="665823" cy="277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E6AA0-2022-43D1-BFCA-F5673CA21559}"/>
              </a:ext>
            </a:extLst>
          </p:cNvPr>
          <p:cNvSpPr/>
          <p:nvPr/>
        </p:nvSpPr>
        <p:spPr>
          <a:xfrm>
            <a:off x="1197316" y="1997897"/>
            <a:ext cx="665823" cy="306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D88547-D9D7-4FE9-A250-DF5511E4F311}"/>
              </a:ext>
            </a:extLst>
          </p:cNvPr>
          <p:cNvSpPr/>
          <p:nvPr/>
        </p:nvSpPr>
        <p:spPr>
          <a:xfrm>
            <a:off x="1915234" y="2000461"/>
            <a:ext cx="665823" cy="306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B709BD-A4DF-484C-ACD9-222DEA3E7662}"/>
              </a:ext>
            </a:extLst>
          </p:cNvPr>
          <p:cNvSpPr/>
          <p:nvPr/>
        </p:nvSpPr>
        <p:spPr>
          <a:xfrm>
            <a:off x="2672998" y="1997898"/>
            <a:ext cx="622872" cy="306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 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190539-2E0D-4EFC-A74D-B8351BEE0A6B}"/>
              </a:ext>
            </a:extLst>
          </p:cNvPr>
          <p:cNvCxnSpPr>
            <a:cxnSpLocks/>
            <a:stCxn id="29" idx="0"/>
            <a:endCxn id="6" idx="2"/>
          </p:cNvCxnSpPr>
          <p:nvPr/>
        </p:nvCxnSpPr>
        <p:spPr>
          <a:xfrm flipV="1">
            <a:off x="1530228" y="1811899"/>
            <a:ext cx="0" cy="185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922980-2AC8-4A98-A479-197D4D94ABDD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2248146" y="1815137"/>
            <a:ext cx="0" cy="185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CC1BE1-8525-4902-9A1B-D682E6B4ECB3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2984434" y="1808736"/>
            <a:ext cx="0" cy="189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261794-5486-4266-ACEA-36BEAA70EFA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530227" y="710213"/>
            <a:ext cx="1" cy="833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5EC2222-2CCD-4990-BEC6-9B87617937AD}"/>
              </a:ext>
            </a:extLst>
          </p:cNvPr>
          <p:cNvSpPr/>
          <p:nvPr/>
        </p:nvSpPr>
        <p:spPr>
          <a:xfrm>
            <a:off x="4866451" y="1208840"/>
            <a:ext cx="2766600" cy="228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B42336-72B3-4DFA-A0F8-AF5581C5BB23}"/>
              </a:ext>
            </a:extLst>
          </p:cNvPr>
          <p:cNvSpPr/>
          <p:nvPr/>
        </p:nvSpPr>
        <p:spPr>
          <a:xfrm>
            <a:off x="4964844" y="1503290"/>
            <a:ext cx="665823" cy="268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F17938-2264-4D1E-9A0D-A701ADC01C37}"/>
              </a:ext>
            </a:extLst>
          </p:cNvPr>
          <p:cNvSpPr/>
          <p:nvPr/>
        </p:nvSpPr>
        <p:spPr>
          <a:xfrm>
            <a:off x="4946350" y="2421770"/>
            <a:ext cx="2555281" cy="32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RHEL+ container Daemon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201B4E-BADA-4575-9D85-070E2DA7CE3F}"/>
              </a:ext>
            </a:extLst>
          </p:cNvPr>
          <p:cNvSpPr/>
          <p:nvPr/>
        </p:nvSpPr>
        <p:spPr>
          <a:xfrm>
            <a:off x="4946350" y="2791226"/>
            <a:ext cx="2555281" cy="363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server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C7CDC7-19E7-4AD4-B3B6-06480AD51E59}"/>
              </a:ext>
            </a:extLst>
          </p:cNvPr>
          <p:cNvSpPr/>
          <p:nvPr/>
        </p:nvSpPr>
        <p:spPr>
          <a:xfrm>
            <a:off x="5654973" y="3194552"/>
            <a:ext cx="1255020" cy="2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99557F-E30E-47E3-ACC2-EDB0CE500A28}"/>
              </a:ext>
            </a:extLst>
          </p:cNvPr>
          <p:cNvSpPr/>
          <p:nvPr/>
        </p:nvSpPr>
        <p:spPr>
          <a:xfrm>
            <a:off x="5953222" y="1494377"/>
            <a:ext cx="665823" cy="2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6734CA-5A29-49CF-BC13-C7B49A339854}"/>
              </a:ext>
            </a:extLst>
          </p:cNvPr>
          <p:cNvSpPr/>
          <p:nvPr/>
        </p:nvSpPr>
        <p:spPr>
          <a:xfrm>
            <a:off x="6822736" y="1488463"/>
            <a:ext cx="665823" cy="2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A4C582-6D9F-4E85-A484-E2260A3281BB}"/>
              </a:ext>
            </a:extLst>
          </p:cNvPr>
          <p:cNvSpPr/>
          <p:nvPr/>
        </p:nvSpPr>
        <p:spPr>
          <a:xfrm>
            <a:off x="4956595" y="1840271"/>
            <a:ext cx="665823" cy="306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B6AE35-D36A-4D97-AB5C-21E9A59A9EBB}"/>
              </a:ext>
            </a:extLst>
          </p:cNvPr>
          <p:cNvSpPr/>
          <p:nvPr/>
        </p:nvSpPr>
        <p:spPr>
          <a:xfrm>
            <a:off x="5949572" y="1849469"/>
            <a:ext cx="665823" cy="306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D92715-126A-495C-8683-FF9792295F1C}"/>
              </a:ext>
            </a:extLst>
          </p:cNvPr>
          <p:cNvSpPr/>
          <p:nvPr/>
        </p:nvSpPr>
        <p:spPr>
          <a:xfrm>
            <a:off x="6844211" y="1817023"/>
            <a:ext cx="622872" cy="306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264696-88D8-4CB5-8976-4760A840D63D}"/>
              </a:ext>
            </a:extLst>
          </p:cNvPr>
          <p:cNvSpPr/>
          <p:nvPr/>
        </p:nvSpPr>
        <p:spPr>
          <a:xfrm>
            <a:off x="4901838" y="1393793"/>
            <a:ext cx="813522" cy="9681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817316-C79E-48FA-822A-81EE31C05574}"/>
              </a:ext>
            </a:extLst>
          </p:cNvPr>
          <p:cNvSpPr/>
          <p:nvPr/>
        </p:nvSpPr>
        <p:spPr>
          <a:xfrm>
            <a:off x="5880524" y="1404801"/>
            <a:ext cx="770009" cy="948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3543F3-4CEF-4340-AB8F-5DBC5D00AC86}"/>
              </a:ext>
            </a:extLst>
          </p:cNvPr>
          <p:cNvSpPr/>
          <p:nvPr/>
        </p:nvSpPr>
        <p:spPr>
          <a:xfrm>
            <a:off x="6770644" y="1413884"/>
            <a:ext cx="770009" cy="948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943C33B-C38B-41A2-895B-B7FC59E90DF8}"/>
              </a:ext>
            </a:extLst>
          </p:cNvPr>
          <p:cNvSpPr/>
          <p:nvPr/>
        </p:nvSpPr>
        <p:spPr>
          <a:xfrm>
            <a:off x="4866450" y="2165732"/>
            <a:ext cx="893963" cy="1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CONTAINER1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4247CA-5B9A-4629-8744-AA6665C7243C}"/>
              </a:ext>
            </a:extLst>
          </p:cNvPr>
          <p:cNvSpPr/>
          <p:nvPr/>
        </p:nvSpPr>
        <p:spPr>
          <a:xfrm>
            <a:off x="5816625" y="2195940"/>
            <a:ext cx="893963" cy="1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CONTAINER2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FC0F186-2538-4ACE-9CBF-8817E047F6B9}"/>
              </a:ext>
            </a:extLst>
          </p:cNvPr>
          <p:cNvSpPr/>
          <p:nvPr/>
        </p:nvSpPr>
        <p:spPr>
          <a:xfrm>
            <a:off x="6739087" y="2175550"/>
            <a:ext cx="893963" cy="1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CONTAINER3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64956F-C576-443D-95F6-1367A66DC156}"/>
              </a:ext>
            </a:extLst>
          </p:cNvPr>
          <p:cNvCxnSpPr>
            <a:cxnSpLocks/>
          </p:cNvCxnSpPr>
          <p:nvPr/>
        </p:nvCxnSpPr>
        <p:spPr>
          <a:xfrm>
            <a:off x="1518269" y="710213"/>
            <a:ext cx="3779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F9134F6-6A3C-4A08-B96B-16E7AAC63DD9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5308599" y="700966"/>
            <a:ext cx="5326" cy="692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89E46C9-97E1-4BBF-974E-C68F70D931AD}"/>
              </a:ext>
            </a:extLst>
          </p:cNvPr>
          <p:cNvCxnSpPr>
            <a:cxnSpLocks/>
          </p:cNvCxnSpPr>
          <p:nvPr/>
        </p:nvCxnSpPr>
        <p:spPr>
          <a:xfrm flipV="1">
            <a:off x="2237172" y="585975"/>
            <a:ext cx="14672" cy="969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90981FB-5E13-4E23-B88F-300042E2F581}"/>
              </a:ext>
            </a:extLst>
          </p:cNvPr>
          <p:cNvCxnSpPr>
            <a:cxnSpLocks/>
          </p:cNvCxnSpPr>
          <p:nvPr/>
        </p:nvCxnSpPr>
        <p:spPr>
          <a:xfrm>
            <a:off x="2251844" y="578576"/>
            <a:ext cx="4011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FD1A0C8-2E2B-44A5-9D68-AAB6EC3C185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63276" y="578576"/>
            <a:ext cx="2253" cy="826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C97D118-4AEC-4344-98AB-817A7D1F7A5B}"/>
              </a:ext>
            </a:extLst>
          </p:cNvPr>
          <p:cNvCxnSpPr>
            <a:cxnSpLocks/>
          </p:cNvCxnSpPr>
          <p:nvPr/>
        </p:nvCxnSpPr>
        <p:spPr>
          <a:xfrm flipV="1">
            <a:off x="2993670" y="355278"/>
            <a:ext cx="10443" cy="1182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BCA0399-2A5B-4F93-BDBD-779CF488AE5E}"/>
              </a:ext>
            </a:extLst>
          </p:cNvPr>
          <p:cNvCxnSpPr>
            <a:cxnSpLocks/>
          </p:cNvCxnSpPr>
          <p:nvPr/>
        </p:nvCxnSpPr>
        <p:spPr>
          <a:xfrm>
            <a:off x="3004113" y="367163"/>
            <a:ext cx="4151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F4C4C2-A395-4ADE-A5BB-BF83BC5C9AB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155647" y="367163"/>
            <a:ext cx="2" cy="1046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6F2170C-D2B3-4E13-9352-B25AE2714555}"/>
              </a:ext>
            </a:extLst>
          </p:cNvPr>
          <p:cNvCxnSpPr>
            <a:cxnSpLocks/>
          </p:cNvCxnSpPr>
          <p:nvPr/>
        </p:nvCxnSpPr>
        <p:spPr>
          <a:xfrm flipV="1">
            <a:off x="1682627" y="861134"/>
            <a:ext cx="13008" cy="6770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FF2446C-8EC8-4308-AAEE-5796ABF1E02A}"/>
              </a:ext>
            </a:extLst>
          </p:cNvPr>
          <p:cNvCxnSpPr>
            <a:cxnSpLocks/>
          </p:cNvCxnSpPr>
          <p:nvPr/>
        </p:nvCxnSpPr>
        <p:spPr>
          <a:xfrm>
            <a:off x="1689131" y="861134"/>
            <a:ext cx="37794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6828A2A-EB67-4F58-A105-5DA12CCB8BBE}"/>
              </a:ext>
            </a:extLst>
          </p:cNvPr>
          <p:cNvCxnSpPr>
            <a:cxnSpLocks/>
          </p:cNvCxnSpPr>
          <p:nvPr/>
        </p:nvCxnSpPr>
        <p:spPr>
          <a:xfrm>
            <a:off x="5466325" y="853366"/>
            <a:ext cx="0" cy="5404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9D812F7-1CE3-4960-A2BB-7D171C638BAE}"/>
              </a:ext>
            </a:extLst>
          </p:cNvPr>
          <p:cNvCxnSpPr>
            <a:cxnSpLocks/>
          </p:cNvCxnSpPr>
          <p:nvPr/>
        </p:nvCxnSpPr>
        <p:spPr>
          <a:xfrm flipV="1">
            <a:off x="2358291" y="979211"/>
            <a:ext cx="0" cy="56813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165AFBA-2E4A-4989-83FD-4CCDEE8810F4}"/>
              </a:ext>
            </a:extLst>
          </p:cNvPr>
          <p:cNvCxnSpPr>
            <a:cxnSpLocks/>
          </p:cNvCxnSpPr>
          <p:nvPr/>
        </p:nvCxnSpPr>
        <p:spPr>
          <a:xfrm>
            <a:off x="2348174" y="980691"/>
            <a:ext cx="37794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2ED44CA-E7EC-48FA-8C8C-9F867A2DCC6F}"/>
              </a:ext>
            </a:extLst>
          </p:cNvPr>
          <p:cNvCxnSpPr>
            <a:cxnSpLocks/>
          </p:cNvCxnSpPr>
          <p:nvPr/>
        </p:nvCxnSpPr>
        <p:spPr>
          <a:xfrm>
            <a:off x="6127660" y="991309"/>
            <a:ext cx="0" cy="4225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958412-0772-416D-A68A-0BF3D8077748}"/>
              </a:ext>
            </a:extLst>
          </p:cNvPr>
          <p:cNvCxnSpPr>
            <a:cxnSpLocks/>
          </p:cNvCxnSpPr>
          <p:nvPr/>
        </p:nvCxnSpPr>
        <p:spPr>
          <a:xfrm flipV="1">
            <a:off x="3149883" y="1070475"/>
            <a:ext cx="0" cy="4676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14297C2-E3E1-4258-AC9E-413AE4536ACF}"/>
              </a:ext>
            </a:extLst>
          </p:cNvPr>
          <p:cNvCxnSpPr>
            <a:cxnSpLocks/>
          </p:cNvCxnSpPr>
          <p:nvPr/>
        </p:nvCxnSpPr>
        <p:spPr>
          <a:xfrm flipV="1">
            <a:off x="3149883" y="1070475"/>
            <a:ext cx="3874639" cy="2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32EC1AF-578C-49CC-AE19-69ED30C516EC}"/>
              </a:ext>
            </a:extLst>
          </p:cNvPr>
          <p:cNvCxnSpPr>
            <a:cxnSpLocks/>
          </p:cNvCxnSpPr>
          <p:nvPr/>
        </p:nvCxnSpPr>
        <p:spPr>
          <a:xfrm>
            <a:off x="7024522" y="1070475"/>
            <a:ext cx="0" cy="34340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5BCA03-2F9D-4185-A06E-69A6D725E86D}"/>
              </a:ext>
            </a:extLst>
          </p:cNvPr>
          <p:cNvSpPr/>
          <p:nvPr/>
        </p:nvSpPr>
        <p:spPr>
          <a:xfrm>
            <a:off x="1194709" y="4221386"/>
            <a:ext cx="665823" cy="2680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C5F9604-89BD-4961-8F24-1FE839DE0D7B}"/>
              </a:ext>
            </a:extLst>
          </p:cNvPr>
          <p:cNvSpPr/>
          <p:nvPr/>
        </p:nvSpPr>
        <p:spPr>
          <a:xfrm>
            <a:off x="1918795" y="4221386"/>
            <a:ext cx="1080512" cy="2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CCR CORE INTS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78F3DE-940C-4301-A4A5-8363EB4407D2}"/>
              </a:ext>
            </a:extLst>
          </p:cNvPr>
          <p:cNvSpPr/>
          <p:nvPr/>
        </p:nvSpPr>
        <p:spPr>
          <a:xfrm>
            <a:off x="1188205" y="4711138"/>
            <a:ext cx="665823" cy="2680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AF2B7FB-1966-45FA-B0E8-B193095CD726}"/>
              </a:ext>
            </a:extLst>
          </p:cNvPr>
          <p:cNvSpPr/>
          <p:nvPr/>
        </p:nvSpPr>
        <p:spPr>
          <a:xfrm>
            <a:off x="1918795" y="4706987"/>
            <a:ext cx="1553036" cy="2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CCR CORE Darwin intraday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440EF8D-A84A-44CD-BBA5-A29EC0FBD2C9}"/>
              </a:ext>
            </a:extLst>
          </p:cNvPr>
          <p:cNvSpPr/>
          <p:nvPr/>
        </p:nvSpPr>
        <p:spPr>
          <a:xfrm>
            <a:off x="1188205" y="5200890"/>
            <a:ext cx="665823" cy="291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D35BB50-E69D-4EC0-858E-0D826BC148D1}"/>
              </a:ext>
            </a:extLst>
          </p:cNvPr>
          <p:cNvSpPr/>
          <p:nvPr/>
        </p:nvSpPr>
        <p:spPr>
          <a:xfrm>
            <a:off x="1959409" y="5200890"/>
            <a:ext cx="1385192" cy="2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CCR CORE Credit Relief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1A70AF7-4AAD-4486-B7E0-8856C819E79D}"/>
              </a:ext>
            </a:extLst>
          </p:cNvPr>
          <p:cNvSpPr/>
          <p:nvPr/>
        </p:nvSpPr>
        <p:spPr>
          <a:xfrm>
            <a:off x="3649384" y="4236823"/>
            <a:ext cx="577357" cy="29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 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F99B3C3-3C6A-4038-BB11-A40C4B625772}"/>
              </a:ext>
            </a:extLst>
          </p:cNvPr>
          <p:cNvSpPr/>
          <p:nvPr/>
        </p:nvSpPr>
        <p:spPr>
          <a:xfrm>
            <a:off x="4296251" y="4256173"/>
            <a:ext cx="2613742" cy="31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Hadoop, spark, curl /</a:t>
            </a:r>
            <a:r>
              <a:rPr lang="en-CA" sz="1000" dirty="0" err="1">
                <a:solidFill>
                  <a:schemeClr val="tx1"/>
                </a:solidFill>
              </a:rPr>
              <a:t>wget</a:t>
            </a:r>
            <a:r>
              <a:rPr lang="en-CA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FB19DF0-16E8-4B9B-BA72-B81F979737D7}"/>
              </a:ext>
            </a:extLst>
          </p:cNvPr>
          <p:cNvSpPr/>
          <p:nvPr/>
        </p:nvSpPr>
        <p:spPr>
          <a:xfrm>
            <a:off x="3649383" y="4687695"/>
            <a:ext cx="577357" cy="29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 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A3C253E-5084-42AC-8C29-C7136900D95E}"/>
              </a:ext>
            </a:extLst>
          </p:cNvPr>
          <p:cNvSpPr/>
          <p:nvPr/>
        </p:nvSpPr>
        <p:spPr>
          <a:xfrm>
            <a:off x="4827098" y="4728338"/>
            <a:ext cx="2389993" cy="25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Hadoop, spark, </a:t>
            </a:r>
            <a:r>
              <a:rPr lang="en-CA" sz="1000" dirty="0" err="1">
                <a:solidFill>
                  <a:schemeClr val="tx1"/>
                </a:solidFill>
              </a:rPr>
              <a:t>redis</a:t>
            </a:r>
            <a:r>
              <a:rPr lang="en-CA" sz="1000" dirty="0">
                <a:solidFill>
                  <a:schemeClr val="tx1"/>
                </a:solidFill>
              </a:rPr>
              <a:t>, </a:t>
            </a:r>
            <a:r>
              <a:rPr lang="en-CA" sz="1000" dirty="0" err="1">
                <a:solidFill>
                  <a:schemeClr val="tx1"/>
                </a:solidFill>
              </a:rPr>
              <a:t>kafka</a:t>
            </a:r>
            <a:r>
              <a:rPr lang="en-CA" sz="1000" dirty="0">
                <a:solidFill>
                  <a:schemeClr val="tx1"/>
                </a:solidFill>
              </a:rPr>
              <a:t>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15980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BB07C-AB0A-4B07-8FC0-8FC03C1609AE}"/>
              </a:ext>
            </a:extLst>
          </p:cNvPr>
          <p:cNvSpPr/>
          <p:nvPr/>
        </p:nvSpPr>
        <p:spPr>
          <a:xfrm>
            <a:off x="1500325" y="3808521"/>
            <a:ext cx="1624613" cy="454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Base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72F02-6028-4F9D-BD11-A17ABFC421E1}"/>
              </a:ext>
            </a:extLst>
          </p:cNvPr>
          <p:cNvSpPr/>
          <p:nvPr/>
        </p:nvSpPr>
        <p:spPr>
          <a:xfrm>
            <a:off x="1759257" y="3201510"/>
            <a:ext cx="1624613" cy="454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Image 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6AA00-5201-426E-8FAF-9278E51E820F}"/>
              </a:ext>
            </a:extLst>
          </p:cNvPr>
          <p:cNvSpPr/>
          <p:nvPr/>
        </p:nvSpPr>
        <p:spPr>
          <a:xfrm>
            <a:off x="2028550" y="2594499"/>
            <a:ext cx="1624613" cy="454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Image Layer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004AD-7463-47CA-8E6B-1FF0AA7A9684}"/>
              </a:ext>
            </a:extLst>
          </p:cNvPr>
          <p:cNvSpPr/>
          <p:nvPr/>
        </p:nvSpPr>
        <p:spPr>
          <a:xfrm>
            <a:off x="2294877" y="1987488"/>
            <a:ext cx="1624613" cy="454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Image Layer 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A6CC74-AC33-4276-B2C3-821B4B808866}"/>
              </a:ext>
            </a:extLst>
          </p:cNvPr>
          <p:cNvCxnSpPr>
            <a:stCxn id="7" idx="1"/>
          </p:cNvCxnSpPr>
          <p:nvPr/>
        </p:nvCxnSpPr>
        <p:spPr>
          <a:xfrm flipH="1">
            <a:off x="2139518" y="2214978"/>
            <a:ext cx="1553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BB8444-0018-478D-8B53-0E3CA473F302}"/>
              </a:ext>
            </a:extLst>
          </p:cNvPr>
          <p:cNvCxnSpPr/>
          <p:nvPr/>
        </p:nvCxnSpPr>
        <p:spPr>
          <a:xfrm>
            <a:off x="2139518" y="2214978"/>
            <a:ext cx="0" cy="379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3BB308-BADF-467F-978A-6F497276B6B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889464" y="2821989"/>
            <a:ext cx="1390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E694F-3295-460C-BDA9-1F94148E4302}"/>
              </a:ext>
            </a:extLst>
          </p:cNvPr>
          <p:cNvCxnSpPr/>
          <p:nvPr/>
        </p:nvCxnSpPr>
        <p:spPr>
          <a:xfrm>
            <a:off x="1893903" y="2821989"/>
            <a:ext cx="0" cy="379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1D0246-8F4E-4681-9324-C457AEDB5EF9}"/>
              </a:ext>
            </a:extLst>
          </p:cNvPr>
          <p:cNvCxnSpPr/>
          <p:nvPr/>
        </p:nvCxnSpPr>
        <p:spPr>
          <a:xfrm flipH="1">
            <a:off x="1603898" y="3434918"/>
            <a:ext cx="1553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392B53-1B26-48C5-969F-71DE0A815673}"/>
              </a:ext>
            </a:extLst>
          </p:cNvPr>
          <p:cNvCxnSpPr/>
          <p:nvPr/>
        </p:nvCxnSpPr>
        <p:spPr>
          <a:xfrm>
            <a:off x="1608337" y="3429000"/>
            <a:ext cx="0" cy="379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4C1213C-47AA-4488-A22A-26FDA69B0752}"/>
              </a:ext>
            </a:extLst>
          </p:cNvPr>
          <p:cNvSpPr/>
          <p:nvPr/>
        </p:nvSpPr>
        <p:spPr>
          <a:xfrm>
            <a:off x="4070412" y="3048186"/>
            <a:ext cx="1834716" cy="379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F19E45-D108-4FE4-8227-4F6312BD3FC5}"/>
              </a:ext>
            </a:extLst>
          </p:cNvPr>
          <p:cNvSpPr/>
          <p:nvPr/>
        </p:nvSpPr>
        <p:spPr>
          <a:xfrm>
            <a:off x="6286875" y="1987488"/>
            <a:ext cx="2430998" cy="23625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5005EA-736A-4E24-9BB2-AD95A48325BC}"/>
              </a:ext>
            </a:extLst>
          </p:cNvPr>
          <p:cNvSpPr/>
          <p:nvPr/>
        </p:nvSpPr>
        <p:spPr>
          <a:xfrm>
            <a:off x="6588708" y="3798164"/>
            <a:ext cx="1624613" cy="454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Base RHEL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BF120E-23C8-4890-91A5-0AB079866AC3}"/>
              </a:ext>
            </a:extLst>
          </p:cNvPr>
          <p:cNvSpPr/>
          <p:nvPr/>
        </p:nvSpPr>
        <p:spPr>
          <a:xfrm>
            <a:off x="6601886" y="3200217"/>
            <a:ext cx="1624613" cy="454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OS update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DAC6B1-9ED0-4209-B5A7-FBE9D0BB51E0}"/>
              </a:ext>
            </a:extLst>
          </p:cNvPr>
          <p:cNvSpPr/>
          <p:nvPr/>
        </p:nvSpPr>
        <p:spPr>
          <a:xfrm>
            <a:off x="6588708" y="2648323"/>
            <a:ext cx="1624613" cy="454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Spark Runtime Layer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577CD0-7E49-4084-BF36-D8001356D465}"/>
              </a:ext>
            </a:extLst>
          </p:cNvPr>
          <p:cNvSpPr/>
          <p:nvPr/>
        </p:nvSpPr>
        <p:spPr>
          <a:xfrm>
            <a:off x="6588708" y="2050376"/>
            <a:ext cx="1624613" cy="454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380660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EA7983-998F-4A38-89EB-75DD636BF341}"/>
              </a:ext>
            </a:extLst>
          </p:cNvPr>
          <p:cNvSpPr/>
          <p:nvPr/>
        </p:nvSpPr>
        <p:spPr>
          <a:xfrm>
            <a:off x="1322773" y="2640255"/>
            <a:ext cx="1669002" cy="24622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EE4AF-6BD2-4960-A686-58AD2256AF24}"/>
              </a:ext>
            </a:extLst>
          </p:cNvPr>
          <p:cNvSpPr txBox="1"/>
          <p:nvPr/>
        </p:nvSpPr>
        <p:spPr>
          <a:xfrm>
            <a:off x="531863" y="311652"/>
            <a:ext cx="2986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Build once and Deploy anywhere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021BB37-A997-4B13-9775-45ABCA08BD1C}"/>
              </a:ext>
            </a:extLst>
          </p:cNvPr>
          <p:cNvSpPr/>
          <p:nvPr/>
        </p:nvSpPr>
        <p:spPr>
          <a:xfrm>
            <a:off x="453221" y="2600622"/>
            <a:ext cx="914400" cy="30175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54A49-FBF0-4FA2-939E-5E97DA898806}"/>
              </a:ext>
            </a:extLst>
          </p:cNvPr>
          <p:cNvSpPr txBox="1"/>
          <p:nvPr/>
        </p:nvSpPr>
        <p:spPr>
          <a:xfrm>
            <a:off x="1533617" y="4252634"/>
            <a:ext cx="1458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Docker image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94080E-81BE-4316-BAAD-341AFB8A532D}"/>
              </a:ext>
            </a:extLst>
          </p:cNvPr>
          <p:cNvSpPr/>
          <p:nvPr/>
        </p:nvSpPr>
        <p:spPr>
          <a:xfrm>
            <a:off x="2015231" y="2929631"/>
            <a:ext cx="248575" cy="49936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3F58B42-200F-45BB-A02F-E736A9AF9EBC}"/>
              </a:ext>
            </a:extLst>
          </p:cNvPr>
          <p:cNvSpPr/>
          <p:nvPr/>
        </p:nvSpPr>
        <p:spPr>
          <a:xfrm>
            <a:off x="1682318" y="3461971"/>
            <a:ext cx="914400" cy="81132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987BD-8102-4726-9EAA-C11D2B5C1AED}"/>
              </a:ext>
            </a:extLst>
          </p:cNvPr>
          <p:cNvSpPr txBox="1"/>
          <p:nvPr/>
        </p:nvSpPr>
        <p:spPr>
          <a:xfrm>
            <a:off x="500489" y="2617209"/>
            <a:ext cx="745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292169-334E-4595-A1F1-8D5FE94D3DD9}"/>
              </a:ext>
            </a:extLst>
          </p:cNvPr>
          <p:cNvSpPr/>
          <p:nvPr/>
        </p:nvSpPr>
        <p:spPr>
          <a:xfrm>
            <a:off x="2761488" y="2518060"/>
            <a:ext cx="978408" cy="48463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CC93AB1F-9A1D-4301-A856-4C9020E1DEE8}"/>
              </a:ext>
            </a:extLst>
          </p:cNvPr>
          <p:cNvSpPr/>
          <p:nvPr/>
        </p:nvSpPr>
        <p:spPr>
          <a:xfrm flipH="1">
            <a:off x="1558174" y="1445405"/>
            <a:ext cx="1581996" cy="1631563"/>
          </a:xfrm>
          <a:prstGeom prst="circularArrow">
            <a:avLst>
              <a:gd name="adj1" fmla="val 12500"/>
              <a:gd name="adj2" fmla="val 1014704"/>
              <a:gd name="adj3" fmla="val 20457681"/>
              <a:gd name="adj4" fmla="val 7225699"/>
              <a:gd name="adj5" fmla="val 125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0D8E9BA-A99F-4A9F-A455-76BD8E9C97B5}"/>
              </a:ext>
            </a:extLst>
          </p:cNvPr>
          <p:cNvSpPr/>
          <p:nvPr/>
        </p:nvSpPr>
        <p:spPr>
          <a:xfrm>
            <a:off x="1694373" y="2583285"/>
            <a:ext cx="786869" cy="310923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3F2E0-B9B3-44F9-B7E2-18BB5BA482FC}"/>
              </a:ext>
            </a:extLst>
          </p:cNvPr>
          <p:cNvSpPr txBox="1"/>
          <p:nvPr/>
        </p:nvSpPr>
        <p:spPr>
          <a:xfrm>
            <a:off x="1860417" y="2600246"/>
            <a:ext cx="537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09E76C-2E8B-4EDE-A7A2-70B08A40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69" y="1835683"/>
            <a:ext cx="434873" cy="470518"/>
          </a:xfrm>
          <a:prstGeom prst="rect">
            <a:avLst/>
          </a:prstGeom>
        </p:spPr>
      </p:pic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58DF9323-E407-46A8-9E27-EC155C3909C5}"/>
              </a:ext>
            </a:extLst>
          </p:cNvPr>
          <p:cNvSpPr/>
          <p:nvPr/>
        </p:nvSpPr>
        <p:spPr>
          <a:xfrm>
            <a:off x="2577371" y="1972603"/>
            <a:ext cx="756862" cy="237589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ABB01A-288E-4890-A1D3-DD6129B84698}"/>
              </a:ext>
            </a:extLst>
          </p:cNvPr>
          <p:cNvSpPr txBox="1"/>
          <p:nvPr/>
        </p:nvSpPr>
        <p:spPr>
          <a:xfrm>
            <a:off x="2643286" y="1960079"/>
            <a:ext cx="75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21616ED7-92EB-4485-BC61-B21A986A5D45}"/>
              </a:ext>
            </a:extLst>
          </p:cNvPr>
          <p:cNvSpPr/>
          <p:nvPr/>
        </p:nvSpPr>
        <p:spPr>
          <a:xfrm>
            <a:off x="2002639" y="1528011"/>
            <a:ext cx="669862" cy="23759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0F64AB-4B83-4EF8-AF53-C1D71680589B}"/>
              </a:ext>
            </a:extLst>
          </p:cNvPr>
          <p:cNvSpPr txBox="1"/>
          <p:nvPr/>
        </p:nvSpPr>
        <p:spPr>
          <a:xfrm>
            <a:off x="2118116" y="1495595"/>
            <a:ext cx="54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BC9C8635-90D0-4180-A235-A1CF0FDFAA25}"/>
              </a:ext>
            </a:extLst>
          </p:cNvPr>
          <p:cNvSpPr/>
          <p:nvPr/>
        </p:nvSpPr>
        <p:spPr>
          <a:xfrm>
            <a:off x="1204643" y="1701667"/>
            <a:ext cx="756862" cy="237589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D1DF-4010-4BE9-B571-6DC548B6DEDA}"/>
              </a:ext>
            </a:extLst>
          </p:cNvPr>
          <p:cNvSpPr txBox="1"/>
          <p:nvPr/>
        </p:nvSpPr>
        <p:spPr>
          <a:xfrm>
            <a:off x="1270558" y="1689143"/>
            <a:ext cx="75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8B4D2427-89B1-430A-8384-4BD89CA3886D}"/>
              </a:ext>
            </a:extLst>
          </p:cNvPr>
          <p:cNvSpPr/>
          <p:nvPr/>
        </p:nvSpPr>
        <p:spPr>
          <a:xfrm rot="19815840" flipH="1">
            <a:off x="1249301" y="1129845"/>
            <a:ext cx="886140" cy="839227"/>
          </a:xfrm>
          <a:prstGeom prst="circularArrow">
            <a:avLst>
              <a:gd name="adj1" fmla="val 9085"/>
              <a:gd name="adj2" fmla="val 1142319"/>
              <a:gd name="adj3" fmla="val 20519849"/>
              <a:gd name="adj4" fmla="val 7574927"/>
              <a:gd name="adj5" fmla="val 12462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5AE41A-E698-4779-B692-816FB1AB541F}"/>
              </a:ext>
            </a:extLst>
          </p:cNvPr>
          <p:cNvSpPr txBox="1"/>
          <p:nvPr/>
        </p:nvSpPr>
        <p:spPr>
          <a:xfrm>
            <a:off x="1432948" y="1357095"/>
            <a:ext cx="54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6BD935-E03F-46C7-8B4E-5E13DF4C4666}"/>
              </a:ext>
            </a:extLst>
          </p:cNvPr>
          <p:cNvSpPr/>
          <p:nvPr/>
        </p:nvSpPr>
        <p:spPr>
          <a:xfrm>
            <a:off x="3796994" y="2630627"/>
            <a:ext cx="1669002" cy="2462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CEBF1F1-6852-4233-8B36-B0B2BB4A20AB}"/>
              </a:ext>
            </a:extLst>
          </p:cNvPr>
          <p:cNvSpPr/>
          <p:nvPr/>
        </p:nvSpPr>
        <p:spPr>
          <a:xfrm>
            <a:off x="5235709" y="2509182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Circular 36">
            <a:extLst>
              <a:ext uri="{FF2B5EF4-FFF2-40B4-BE49-F238E27FC236}">
                <a16:creationId xmlns:a16="http://schemas.microsoft.com/office/drawing/2014/main" id="{E05D9EDF-98AB-48DE-8641-61FEE02B67D4}"/>
              </a:ext>
            </a:extLst>
          </p:cNvPr>
          <p:cNvSpPr/>
          <p:nvPr/>
        </p:nvSpPr>
        <p:spPr>
          <a:xfrm flipH="1">
            <a:off x="3784515" y="1164942"/>
            <a:ext cx="1828965" cy="189244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225699"/>
              <a:gd name="adj5" fmla="val 125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48A51D57-595A-41AA-8A6C-163D9261100F}"/>
              </a:ext>
            </a:extLst>
          </p:cNvPr>
          <p:cNvSpPr/>
          <p:nvPr/>
        </p:nvSpPr>
        <p:spPr>
          <a:xfrm>
            <a:off x="4168594" y="2574407"/>
            <a:ext cx="786869" cy="310923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7EDCD6-326F-4904-9C80-A292D13F5B82}"/>
              </a:ext>
            </a:extLst>
          </p:cNvPr>
          <p:cNvSpPr txBox="1"/>
          <p:nvPr/>
        </p:nvSpPr>
        <p:spPr>
          <a:xfrm>
            <a:off x="4237578" y="2591369"/>
            <a:ext cx="70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E905C5-D704-43E8-9991-98534BD0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90" y="1826805"/>
            <a:ext cx="434873" cy="470518"/>
          </a:xfrm>
          <a:prstGeom prst="rect">
            <a:avLst/>
          </a:prstGeom>
        </p:spPr>
      </p:pic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C2AC9C0-F63C-4476-8687-6490E8A8EAB0}"/>
              </a:ext>
            </a:extLst>
          </p:cNvPr>
          <p:cNvSpPr/>
          <p:nvPr/>
        </p:nvSpPr>
        <p:spPr>
          <a:xfrm>
            <a:off x="5051592" y="1963725"/>
            <a:ext cx="756862" cy="237589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9C3E07-2FD2-4E0E-A9CB-7D41B59C68F6}"/>
              </a:ext>
            </a:extLst>
          </p:cNvPr>
          <p:cNvSpPr txBox="1"/>
          <p:nvPr/>
        </p:nvSpPr>
        <p:spPr>
          <a:xfrm>
            <a:off x="5117507" y="1951201"/>
            <a:ext cx="75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3803CC-7E8C-4990-8FBB-189D66851C6D}"/>
              </a:ext>
            </a:extLst>
          </p:cNvPr>
          <p:cNvSpPr txBox="1"/>
          <p:nvPr/>
        </p:nvSpPr>
        <p:spPr>
          <a:xfrm>
            <a:off x="2030239" y="2287235"/>
            <a:ext cx="503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677FA6-1024-4925-8D1C-F1712189B157}"/>
              </a:ext>
            </a:extLst>
          </p:cNvPr>
          <p:cNvSpPr txBox="1"/>
          <p:nvPr/>
        </p:nvSpPr>
        <p:spPr>
          <a:xfrm>
            <a:off x="4439438" y="2288937"/>
            <a:ext cx="707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3DC2F8E5-D9F2-478B-AF4F-61F6B3941F64}"/>
              </a:ext>
            </a:extLst>
          </p:cNvPr>
          <p:cNvSpPr/>
          <p:nvPr/>
        </p:nvSpPr>
        <p:spPr>
          <a:xfrm>
            <a:off x="2643286" y="777097"/>
            <a:ext cx="4472305" cy="369745"/>
          </a:xfrm>
          <a:prstGeom prst="leftArrow">
            <a:avLst>
              <a:gd name="adj1" fmla="val 64406"/>
              <a:gd name="adj2" fmla="val 6440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17A2A135-CF28-4313-B2A4-FFA0609E76BB}"/>
              </a:ext>
            </a:extLst>
          </p:cNvPr>
          <p:cNvSpPr/>
          <p:nvPr/>
        </p:nvSpPr>
        <p:spPr>
          <a:xfrm>
            <a:off x="4855989" y="793854"/>
            <a:ext cx="1185713" cy="276999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398B2C-7719-4C92-8EB0-522D32BEF66B}"/>
              </a:ext>
            </a:extLst>
          </p:cNvPr>
          <p:cNvSpPr txBox="1"/>
          <p:nvPr/>
        </p:nvSpPr>
        <p:spPr>
          <a:xfrm>
            <a:off x="4890289" y="788598"/>
            <a:ext cx="1151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Report issues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369C34-9EC1-4CB6-873F-B5E430164EB1}"/>
              </a:ext>
            </a:extLst>
          </p:cNvPr>
          <p:cNvSpPr/>
          <p:nvPr/>
        </p:nvSpPr>
        <p:spPr>
          <a:xfrm>
            <a:off x="6328610" y="2658735"/>
            <a:ext cx="1669002" cy="2462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6F2C0E0A-BAD7-4D7D-BB35-18EB4370C35C}"/>
              </a:ext>
            </a:extLst>
          </p:cNvPr>
          <p:cNvSpPr/>
          <p:nvPr/>
        </p:nvSpPr>
        <p:spPr>
          <a:xfrm>
            <a:off x="7767325" y="2537290"/>
            <a:ext cx="978408" cy="48463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row: Circular 67">
            <a:extLst>
              <a:ext uri="{FF2B5EF4-FFF2-40B4-BE49-F238E27FC236}">
                <a16:creationId xmlns:a16="http://schemas.microsoft.com/office/drawing/2014/main" id="{943A9F33-53C3-4A03-86AB-27966008DABF}"/>
              </a:ext>
            </a:extLst>
          </p:cNvPr>
          <p:cNvSpPr/>
          <p:nvPr/>
        </p:nvSpPr>
        <p:spPr>
          <a:xfrm flipH="1">
            <a:off x="5902310" y="683581"/>
            <a:ext cx="2302371" cy="252302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225699"/>
              <a:gd name="adj5" fmla="val 125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E1924DA6-7E80-4C97-AFFB-2B3D3990103A}"/>
              </a:ext>
            </a:extLst>
          </p:cNvPr>
          <p:cNvSpPr/>
          <p:nvPr/>
        </p:nvSpPr>
        <p:spPr>
          <a:xfrm>
            <a:off x="6700210" y="2602515"/>
            <a:ext cx="786869" cy="310923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3E17B3-DB0B-40B3-82B0-E1A33922F9DA}"/>
              </a:ext>
            </a:extLst>
          </p:cNvPr>
          <p:cNvSpPr txBox="1"/>
          <p:nvPr/>
        </p:nvSpPr>
        <p:spPr>
          <a:xfrm>
            <a:off x="6769194" y="2619477"/>
            <a:ext cx="70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1FC6C154-1CBB-4142-A87A-BBAC6844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26" y="1666304"/>
            <a:ext cx="434873" cy="47051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F305871-FCAD-4BB8-BFCD-26D5EB48D044}"/>
              </a:ext>
            </a:extLst>
          </p:cNvPr>
          <p:cNvSpPr txBox="1"/>
          <p:nvPr/>
        </p:nvSpPr>
        <p:spPr>
          <a:xfrm>
            <a:off x="6829081" y="2167956"/>
            <a:ext cx="707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8113A00F-85F8-494C-91C2-105D6201945C}"/>
              </a:ext>
            </a:extLst>
          </p:cNvPr>
          <p:cNvSpPr/>
          <p:nvPr/>
        </p:nvSpPr>
        <p:spPr>
          <a:xfrm>
            <a:off x="2568867" y="1213209"/>
            <a:ext cx="2187851" cy="3697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5E247F8F-2646-4FD3-91E0-257CD8D208DA}"/>
              </a:ext>
            </a:extLst>
          </p:cNvPr>
          <p:cNvSpPr/>
          <p:nvPr/>
        </p:nvSpPr>
        <p:spPr>
          <a:xfrm>
            <a:off x="3021717" y="1275256"/>
            <a:ext cx="1185713" cy="293546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896C9C-E267-4848-97F3-A1233C43341D}"/>
              </a:ext>
            </a:extLst>
          </p:cNvPr>
          <p:cNvSpPr txBox="1"/>
          <p:nvPr/>
        </p:nvSpPr>
        <p:spPr>
          <a:xfrm>
            <a:off x="2991775" y="1293106"/>
            <a:ext cx="1151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Report issues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D4AE2B-AF4F-4A8E-9003-DD86A91C2035}"/>
              </a:ext>
            </a:extLst>
          </p:cNvPr>
          <p:cNvCxnSpPr>
            <a:cxnSpLocks/>
          </p:cNvCxnSpPr>
          <p:nvPr/>
        </p:nvCxnSpPr>
        <p:spPr>
          <a:xfrm flipH="1">
            <a:off x="2643286" y="3006775"/>
            <a:ext cx="2055711" cy="8608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152F365-CF49-4A6A-AAE1-B70992717E91}"/>
              </a:ext>
            </a:extLst>
          </p:cNvPr>
          <p:cNvCxnSpPr>
            <a:cxnSpLocks/>
          </p:cNvCxnSpPr>
          <p:nvPr/>
        </p:nvCxnSpPr>
        <p:spPr>
          <a:xfrm flipH="1">
            <a:off x="2664175" y="2984100"/>
            <a:ext cx="4156178" cy="9404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1B03DB3-9D6C-4E28-8D80-89BFFBD70785}"/>
              </a:ext>
            </a:extLst>
          </p:cNvPr>
          <p:cNvSpPr txBox="1"/>
          <p:nvPr/>
        </p:nvSpPr>
        <p:spPr>
          <a:xfrm>
            <a:off x="3393400" y="3151981"/>
            <a:ext cx="1458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C04F43-92A0-4874-8E65-F4A880EA89B0}"/>
              </a:ext>
            </a:extLst>
          </p:cNvPr>
          <p:cNvSpPr txBox="1"/>
          <p:nvPr/>
        </p:nvSpPr>
        <p:spPr>
          <a:xfrm>
            <a:off x="4637842" y="3409192"/>
            <a:ext cx="1458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419236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113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Haridoss</dc:creator>
  <cp:lastModifiedBy>Durga Haridoss</cp:lastModifiedBy>
  <cp:revision>18</cp:revision>
  <dcterms:created xsi:type="dcterms:W3CDTF">2021-04-26T02:44:29Z</dcterms:created>
  <dcterms:modified xsi:type="dcterms:W3CDTF">2021-04-26T13:13:05Z</dcterms:modified>
</cp:coreProperties>
</file>