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968692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C6DF0-5141-454C-A359-D648E603EBD4}" type="datetimeFigureOut">
              <a:rPr lang="en-CH" smtClean="0"/>
              <a:t>30/03/2024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68475" y="1143000"/>
            <a:ext cx="3321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02970-FA9D-444B-97BE-F37928DC150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480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520" y="1472842"/>
            <a:ext cx="8233886" cy="3133172"/>
          </a:xfrm>
        </p:spPr>
        <p:txBody>
          <a:bodyPr anchor="b"/>
          <a:lstStyle>
            <a:lvl1pPr algn="ctr">
              <a:defRPr sz="63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0866" y="4726842"/>
            <a:ext cx="7265194" cy="2172804"/>
          </a:xfrm>
        </p:spPr>
        <p:txBody>
          <a:bodyPr/>
          <a:lstStyle>
            <a:lvl1pPr marL="0" indent="0" algn="ctr">
              <a:buNone/>
              <a:defRPr sz="2543"/>
            </a:lvl1pPr>
            <a:lvl2pPr marL="484358" indent="0" algn="ctr">
              <a:buNone/>
              <a:defRPr sz="2119"/>
            </a:lvl2pPr>
            <a:lvl3pPr marL="968715" indent="0" algn="ctr">
              <a:buNone/>
              <a:defRPr sz="1907"/>
            </a:lvl3pPr>
            <a:lvl4pPr marL="1453073" indent="0" algn="ctr">
              <a:buNone/>
              <a:defRPr sz="1695"/>
            </a:lvl4pPr>
            <a:lvl5pPr marL="1937431" indent="0" algn="ctr">
              <a:buNone/>
              <a:defRPr sz="1695"/>
            </a:lvl5pPr>
            <a:lvl6pPr marL="2421788" indent="0" algn="ctr">
              <a:buNone/>
              <a:defRPr sz="1695"/>
            </a:lvl6pPr>
            <a:lvl7pPr marL="2906146" indent="0" algn="ctr">
              <a:buNone/>
              <a:defRPr sz="1695"/>
            </a:lvl7pPr>
            <a:lvl8pPr marL="3390504" indent="0" algn="ctr">
              <a:buNone/>
              <a:defRPr sz="1695"/>
            </a:lvl8pPr>
            <a:lvl9pPr marL="3874861" indent="0" algn="ctr">
              <a:buNone/>
              <a:defRPr sz="16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2BB2-5327-4862-ABF1-61CE3737D6AA}" type="datetimeFigureOut">
              <a:rPr lang="en-CH" smtClean="0"/>
              <a:t>30/03/2024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1CA-5A24-42D6-AAE9-B14B18AADF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761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2BB2-5327-4862-ABF1-61CE3737D6AA}" type="datetimeFigureOut">
              <a:rPr lang="en-CH" smtClean="0"/>
              <a:t>30/03/2024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1CA-5A24-42D6-AAE9-B14B18AADF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175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2206" y="479142"/>
            <a:ext cx="2088743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5977" y="479142"/>
            <a:ext cx="6145143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2BB2-5327-4862-ABF1-61CE3737D6AA}" type="datetimeFigureOut">
              <a:rPr lang="en-CH" smtClean="0"/>
              <a:t>30/03/2024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1CA-5A24-42D6-AAE9-B14B18AADF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958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2BB2-5327-4862-ABF1-61CE3737D6AA}" type="datetimeFigureOut">
              <a:rPr lang="en-CH" smtClean="0"/>
              <a:t>30/03/2024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1CA-5A24-42D6-AAE9-B14B18AADF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2767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931" y="2243638"/>
            <a:ext cx="8354973" cy="3743557"/>
          </a:xfrm>
        </p:spPr>
        <p:txBody>
          <a:bodyPr anchor="b"/>
          <a:lstStyle>
            <a:lvl1pPr>
              <a:defRPr sz="63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931" y="6022610"/>
            <a:ext cx="8354973" cy="1968648"/>
          </a:xfrm>
        </p:spPr>
        <p:txBody>
          <a:bodyPr/>
          <a:lstStyle>
            <a:lvl1pPr marL="0" indent="0">
              <a:buNone/>
              <a:defRPr sz="2543">
                <a:solidFill>
                  <a:schemeClr val="tx1"/>
                </a:solidFill>
              </a:defRPr>
            </a:lvl1pPr>
            <a:lvl2pPr marL="484358" indent="0">
              <a:buNone/>
              <a:defRPr sz="2119">
                <a:solidFill>
                  <a:schemeClr val="tx1">
                    <a:tint val="75000"/>
                  </a:schemeClr>
                </a:solidFill>
              </a:defRPr>
            </a:lvl2pPr>
            <a:lvl3pPr marL="968715" indent="0">
              <a:buNone/>
              <a:defRPr sz="1907">
                <a:solidFill>
                  <a:schemeClr val="tx1">
                    <a:tint val="75000"/>
                  </a:schemeClr>
                </a:solidFill>
              </a:defRPr>
            </a:lvl3pPr>
            <a:lvl4pPr marL="1453073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4pPr>
            <a:lvl5pPr marL="1937431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5pPr>
            <a:lvl6pPr marL="2421788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6pPr>
            <a:lvl7pPr marL="2906146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7pPr>
            <a:lvl8pPr marL="3390504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8pPr>
            <a:lvl9pPr marL="3874861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2BB2-5327-4862-ABF1-61CE3737D6AA}" type="datetimeFigureOut">
              <a:rPr lang="en-CH" smtClean="0"/>
              <a:t>30/03/2024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1CA-5A24-42D6-AAE9-B14B18AADF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2815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5976" y="2395710"/>
            <a:ext cx="411694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4006" y="2395710"/>
            <a:ext cx="411694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2BB2-5327-4862-ABF1-61CE3737D6AA}" type="datetimeFigureOut">
              <a:rPr lang="en-CH" smtClean="0"/>
              <a:t>30/03/2024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1CA-5A24-42D6-AAE9-B14B18AADF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869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238" y="479144"/>
            <a:ext cx="8354973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239" y="2206137"/>
            <a:ext cx="4098023" cy="1081194"/>
          </a:xfrm>
        </p:spPr>
        <p:txBody>
          <a:bodyPr anchor="b"/>
          <a:lstStyle>
            <a:lvl1pPr marL="0" indent="0">
              <a:buNone/>
              <a:defRPr sz="2543" b="1"/>
            </a:lvl1pPr>
            <a:lvl2pPr marL="484358" indent="0">
              <a:buNone/>
              <a:defRPr sz="2119" b="1"/>
            </a:lvl2pPr>
            <a:lvl3pPr marL="968715" indent="0">
              <a:buNone/>
              <a:defRPr sz="1907" b="1"/>
            </a:lvl3pPr>
            <a:lvl4pPr marL="1453073" indent="0">
              <a:buNone/>
              <a:defRPr sz="1695" b="1"/>
            </a:lvl4pPr>
            <a:lvl5pPr marL="1937431" indent="0">
              <a:buNone/>
              <a:defRPr sz="1695" b="1"/>
            </a:lvl5pPr>
            <a:lvl6pPr marL="2421788" indent="0">
              <a:buNone/>
              <a:defRPr sz="1695" b="1"/>
            </a:lvl6pPr>
            <a:lvl7pPr marL="2906146" indent="0">
              <a:buNone/>
              <a:defRPr sz="1695" b="1"/>
            </a:lvl7pPr>
            <a:lvl8pPr marL="3390504" indent="0">
              <a:buNone/>
              <a:defRPr sz="1695" b="1"/>
            </a:lvl8pPr>
            <a:lvl9pPr marL="3874861" indent="0">
              <a:buNone/>
              <a:defRPr sz="16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239" y="3287331"/>
            <a:ext cx="4098023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04006" y="2206137"/>
            <a:ext cx="4118205" cy="1081194"/>
          </a:xfrm>
        </p:spPr>
        <p:txBody>
          <a:bodyPr anchor="b"/>
          <a:lstStyle>
            <a:lvl1pPr marL="0" indent="0">
              <a:buNone/>
              <a:defRPr sz="2543" b="1"/>
            </a:lvl1pPr>
            <a:lvl2pPr marL="484358" indent="0">
              <a:buNone/>
              <a:defRPr sz="2119" b="1"/>
            </a:lvl2pPr>
            <a:lvl3pPr marL="968715" indent="0">
              <a:buNone/>
              <a:defRPr sz="1907" b="1"/>
            </a:lvl3pPr>
            <a:lvl4pPr marL="1453073" indent="0">
              <a:buNone/>
              <a:defRPr sz="1695" b="1"/>
            </a:lvl4pPr>
            <a:lvl5pPr marL="1937431" indent="0">
              <a:buNone/>
              <a:defRPr sz="1695" b="1"/>
            </a:lvl5pPr>
            <a:lvl6pPr marL="2421788" indent="0">
              <a:buNone/>
              <a:defRPr sz="1695" b="1"/>
            </a:lvl6pPr>
            <a:lvl7pPr marL="2906146" indent="0">
              <a:buNone/>
              <a:defRPr sz="1695" b="1"/>
            </a:lvl7pPr>
            <a:lvl8pPr marL="3390504" indent="0">
              <a:buNone/>
              <a:defRPr sz="1695" b="1"/>
            </a:lvl8pPr>
            <a:lvl9pPr marL="3874861" indent="0">
              <a:buNone/>
              <a:defRPr sz="16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04006" y="3287331"/>
            <a:ext cx="411820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2BB2-5327-4862-ABF1-61CE3737D6AA}" type="datetimeFigureOut">
              <a:rPr lang="en-CH" smtClean="0"/>
              <a:t>30/03/2024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1CA-5A24-42D6-AAE9-B14B18AADF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9896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2BB2-5327-4862-ABF1-61CE3737D6AA}" type="datetimeFigureOut">
              <a:rPr lang="en-CH" smtClean="0"/>
              <a:t>30/03/2024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1CA-5A24-42D6-AAE9-B14B18AADF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5407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2BB2-5327-4862-ABF1-61CE3737D6AA}" type="datetimeFigureOut">
              <a:rPr lang="en-CH" smtClean="0"/>
              <a:t>30/03/2024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1CA-5A24-42D6-AAE9-B14B18AADF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4347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238" y="599969"/>
            <a:ext cx="3124285" cy="2099892"/>
          </a:xfrm>
        </p:spPr>
        <p:txBody>
          <a:bodyPr anchor="b"/>
          <a:lstStyle>
            <a:lvl1pPr>
              <a:defRPr sz="33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8205" y="1295769"/>
            <a:ext cx="4904006" cy="6395505"/>
          </a:xfrm>
        </p:spPr>
        <p:txBody>
          <a:bodyPr/>
          <a:lstStyle>
            <a:lvl1pPr>
              <a:defRPr sz="3390"/>
            </a:lvl1pPr>
            <a:lvl2pPr>
              <a:defRPr sz="2966"/>
            </a:lvl2pPr>
            <a:lvl3pPr>
              <a:defRPr sz="2543"/>
            </a:lvl3pPr>
            <a:lvl4pPr>
              <a:defRPr sz="2119"/>
            </a:lvl4pPr>
            <a:lvl5pPr>
              <a:defRPr sz="2119"/>
            </a:lvl5pPr>
            <a:lvl6pPr>
              <a:defRPr sz="2119"/>
            </a:lvl6pPr>
            <a:lvl7pPr>
              <a:defRPr sz="2119"/>
            </a:lvl7pPr>
            <a:lvl8pPr>
              <a:defRPr sz="2119"/>
            </a:lvl8pPr>
            <a:lvl9pPr>
              <a:defRPr sz="21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7238" y="2699862"/>
            <a:ext cx="3124285" cy="5001827"/>
          </a:xfrm>
        </p:spPr>
        <p:txBody>
          <a:bodyPr/>
          <a:lstStyle>
            <a:lvl1pPr marL="0" indent="0">
              <a:buNone/>
              <a:defRPr sz="1695"/>
            </a:lvl1pPr>
            <a:lvl2pPr marL="484358" indent="0">
              <a:buNone/>
              <a:defRPr sz="1483"/>
            </a:lvl2pPr>
            <a:lvl3pPr marL="968715" indent="0">
              <a:buNone/>
              <a:defRPr sz="1271"/>
            </a:lvl3pPr>
            <a:lvl4pPr marL="1453073" indent="0">
              <a:buNone/>
              <a:defRPr sz="1059"/>
            </a:lvl4pPr>
            <a:lvl5pPr marL="1937431" indent="0">
              <a:buNone/>
              <a:defRPr sz="1059"/>
            </a:lvl5pPr>
            <a:lvl6pPr marL="2421788" indent="0">
              <a:buNone/>
              <a:defRPr sz="1059"/>
            </a:lvl6pPr>
            <a:lvl7pPr marL="2906146" indent="0">
              <a:buNone/>
              <a:defRPr sz="1059"/>
            </a:lvl7pPr>
            <a:lvl8pPr marL="3390504" indent="0">
              <a:buNone/>
              <a:defRPr sz="1059"/>
            </a:lvl8pPr>
            <a:lvl9pPr marL="3874861" indent="0">
              <a:buNone/>
              <a:defRPr sz="10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2BB2-5327-4862-ABF1-61CE3737D6AA}" type="datetimeFigureOut">
              <a:rPr lang="en-CH" smtClean="0"/>
              <a:t>30/03/2024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1CA-5A24-42D6-AAE9-B14B18AADF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2774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238" y="599969"/>
            <a:ext cx="3124285" cy="2099892"/>
          </a:xfrm>
        </p:spPr>
        <p:txBody>
          <a:bodyPr anchor="b"/>
          <a:lstStyle>
            <a:lvl1pPr>
              <a:defRPr sz="33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18205" y="1295769"/>
            <a:ext cx="4904006" cy="6395505"/>
          </a:xfrm>
        </p:spPr>
        <p:txBody>
          <a:bodyPr anchor="t"/>
          <a:lstStyle>
            <a:lvl1pPr marL="0" indent="0">
              <a:buNone/>
              <a:defRPr sz="3390"/>
            </a:lvl1pPr>
            <a:lvl2pPr marL="484358" indent="0">
              <a:buNone/>
              <a:defRPr sz="2966"/>
            </a:lvl2pPr>
            <a:lvl3pPr marL="968715" indent="0">
              <a:buNone/>
              <a:defRPr sz="2543"/>
            </a:lvl3pPr>
            <a:lvl4pPr marL="1453073" indent="0">
              <a:buNone/>
              <a:defRPr sz="2119"/>
            </a:lvl4pPr>
            <a:lvl5pPr marL="1937431" indent="0">
              <a:buNone/>
              <a:defRPr sz="2119"/>
            </a:lvl5pPr>
            <a:lvl6pPr marL="2421788" indent="0">
              <a:buNone/>
              <a:defRPr sz="2119"/>
            </a:lvl6pPr>
            <a:lvl7pPr marL="2906146" indent="0">
              <a:buNone/>
              <a:defRPr sz="2119"/>
            </a:lvl7pPr>
            <a:lvl8pPr marL="3390504" indent="0">
              <a:buNone/>
              <a:defRPr sz="2119"/>
            </a:lvl8pPr>
            <a:lvl9pPr marL="3874861" indent="0">
              <a:buNone/>
              <a:defRPr sz="211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7238" y="2699862"/>
            <a:ext cx="3124285" cy="5001827"/>
          </a:xfrm>
        </p:spPr>
        <p:txBody>
          <a:bodyPr/>
          <a:lstStyle>
            <a:lvl1pPr marL="0" indent="0">
              <a:buNone/>
              <a:defRPr sz="1695"/>
            </a:lvl1pPr>
            <a:lvl2pPr marL="484358" indent="0">
              <a:buNone/>
              <a:defRPr sz="1483"/>
            </a:lvl2pPr>
            <a:lvl3pPr marL="968715" indent="0">
              <a:buNone/>
              <a:defRPr sz="1271"/>
            </a:lvl3pPr>
            <a:lvl4pPr marL="1453073" indent="0">
              <a:buNone/>
              <a:defRPr sz="1059"/>
            </a:lvl4pPr>
            <a:lvl5pPr marL="1937431" indent="0">
              <a:buNone/>
              <a:defRPr sz="1059"/>
            </a:lvl5pPr>
            <a:lvl6pPr marL="2421788" indent="0">
              <a:buNone/>
              <a:defRPr sz="1059"/>
            </a:lvl6pPr>
            <a:lvl7pPr marL="2906146" indent="0">
              <a:buNone/>
              <a:defRPr sz="1059"/>
            </a:lvl7pPr>
            <a:lvl8pPr marL="3390504" indent="0">
              <a:buNone/>
              <a:defRPr sz="1059"/>
            </a:lvl8pPr>
            <a:lvl9pPr marL="3874861" indent="0">
              <a:buNone/>
              <a:defRPr sz="10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2BB2-5327-4862-ABF1-61CE3737D6AA}" type="datetimeFigureOut">
              <a:rPr lang="en-CH" smtClean="0"/>
              <a:t>30/03/2024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1CA-5A24-42D6-AAE9-B14B18AADF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0879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5976" y="479144"/>
            <a:ext cx="8354973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976" y="2395710"/>
            <a:ext cx="8354973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976" y="8341240"/>
            <a:ext cx="217955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A2BB2-5327-4862-ABF1-61CE3737D6AA}" type="datetimeFigureOut">
              <a:rPr lang="en-CH" smtClean="0"/>
              <a:t>30/03/2024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8794" y="8341240"/>
            <a:ext cx="326933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1391" y="8341240"/>
            <a:ext cx="217955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691CA-5A24-42D6-AAE9-B14B18AADF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839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8715" rtl="0" eaLnBrk="1" latinLnBrk="0" hangingPunct="1">
        <a:lnSpc>
          <a:spcPct val="90000"/>
        </a:lnSpc>
        <a:spcBef>
          <a:spcPct val="0"/>
        </a:spcBef>
        <a:buNone/>
        <a:defRPr sz="46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2179" indent="-242179" algn="l" defTabSz="968715" rtl="0" eaLnBrk="1" latinLnBrk="0" hangingPunct="1">
        <a:lnSpc>
          <a:spcPct val="90000"/>
        </a:lnSpc>
        <a:spcBef>
          <a:spcPts val="1059"/>
        </a:spcBef>
        <a:buFont typeface="Arial" panose="020B0604020202020204" pitchFamily="34" charset="0"/>
        <a:buChar char="•"/>
        <a:defRPr sz="2966" kern="1200">
          <a:solidFill>
            <a:schemeClr val="tx1"/>
          </a:solidFill>
          <a:latin typeface="+mn-lt"/>
          <a:ea typeface="+mn-ea"/>
          <a:cs typeface="+mn-cs"/>
        </a:defRPr>
      </a:lvl1pPr>
      <a:lvl2pPr marL="726537" indent="-242179" algn="l" defTabSz="968715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3" kern="1200">
          <a:solidFill>
            <a:schemeClr val="tx1"/>
          </a:solidFill>
          <a:latin typeface="+mn-lt"/>
          <a:ea typeface="+mn-ea"/>
          <a:cs typeface="+mn-cs"/>
        </a:defRPr>
      </a:lvl2pPr>
      <a:lvl3pPr marL="1210894" indent="-242179" algn="l" defTabSz="968715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9" kern="1200">
          <a:solidFill>
            <a:schemeClr val="tx1"/>
          </a:solidFill>
          <a:latin typeface="+mn-lt"/>
          <a:ea typeface="+mn-ea"/>
          <a:cs typeface="+mn-cs"/>
        </a:defRPr>
      </a:lvl3pPr>
      <a:lvl4pPr marL="1695252" indent="-242179" algn="l" defTabSz="968715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7" kern="1200">
          <a:solidFill>
            <a:schemeClr val="tx1"/>
          </a:solidFill>
          <a:latin typeface="+mn-lt"/>
          <a:ea typeface="+mn-ea"/>
          <a:cs typeface="+mn-cs"/>
        </a:defRPr>
      </a:lvl4pPr>
      <a:lvl5pPr marL="2179610" indent="-242179" algn="l" defTabSz="968715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7" kern="1200">
          <a:solidFill>
            <a:schemeClr val="tx1"/>
          </a:solidFill>
          <a:latin typeface="+mn-lt"/>
          <a:ea typeface="+mn-ea"/>
          <a:cs typeface="+mn-cs"/>
        </a:defRPr>
      </a:lvl5pPr>
      <a:lvl6pPr marL="2663967" indent="-242179" algn="l" defTabSz="968715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7" kern="1200">
          <a:solidFill>
            <a:schemeClr val="tx1"/>
          </a:solidFill>
          <a:latin typeface="+mn-lt"/>
          <a:ea typeface="+mn-ea"/>
          <a:cs typeface="+mn-cs"/>
        </a:defRPr>
      </a:lvl6pPr>
      <a:lvl7pPr marL="3148325" indent="-242179" algn="l" defTabSz="968715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7" kern="1200">
          <a:solidFill>
            <a:schemeClr val="tx1"/>
          </a:solidFill>
          <a:latin typeface="+mn-lt"/>
          <a:ea typeface="+mn-ea"/>
          <a:cs typeface="+mn-cs"/>
        </a:defRPr>
      </a:lvl7pPr>
      <a:lvl8pPr marL="3632683" indent="-242179" algn="l" defTabSz="968715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7" kern="1200">
          <a:solidFill>
            <a:schemeClr val="tx1"/>
          </a:solidFill>
          <a:latin typeface="+mn-lt"/>
          <a:ea typeface="+mn-ea"/>
          <a:cs typeface="+mn-cs"/>
        </a:defRPr>
      </a:lvl8pPr>
      <a:lvl9pPr marL="4117040" indent="-242179" algn="l" defTabSz="968715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8715" rtl="0" eaLnBrk="1" latinLnBrk="0" hangingPunct="1">
        <a:defRPr sz="1907" kern="1200">
          <a:solidFill>
            <a:schemeClr val="tx1"/>
          </a:solidFill>
          <a:latin typeface="+mn-lt"/>
          <a:ea typeface="+mn-ea"/>
          <a:cs typeface="+mn-cs"/>
        </a:defRPr>
      </a:lvl1pPr>
      <a:lvl2pPr marL="484358" algn="l" defTabSz="968715" rtl="0" eaLnBrk="1" latinLnBrk="0" hangingPunct="1">
        <a:defRPr sz="1907" kern="1200">
          <a:solidFill>
            <a:schemeClr val="tx1"/>
          </a:solidFill>
          <a:latin typeface="+mn-lt"/>
          <a:ea typeface="+mn-ea"/>
          <a:cs typeface="+mn-cs"/>
        </a:defRPr>
      </a:lvl2pPr>
      <a:lvl3pPr marL="968715" algn="l" defTabSz="968715" rtl="0" eaLnBrk="1" latinLnBrk="0" hangingPunct="1">
        <a:defRPr sz="1907" kern="1200">
          <a:solidFill>
            <a:schemeClr val="tx1"/>
          </a:solidFill>
          <a:latin typeface="+mn-lt"/>
          <a:ea typeface="+mn-ea"/>
          <a:cs typeface="+mn-cs"/>
        </a:defRPr>
      </a:lvl3pPr>
      <a:lvl4pPr marL="1453073" algn="l" defTabSz="968715" rtl="0" eaLnBrk="1" latinLnBrk="0" hangingPunct="1">
        <a:defRPr sz="1907" kern="1200">
          <a:solidFill>
            <a:schemeClr val="tx1"/>
          </a:solidFill>
          <a:latin typeface="+mn-lt"/>
          <a:ea typeface="+mn-ea"/>
          <a:cs typeface="+mn-cs"/>
        </a:defRPr>
      </a:lvl4pPr>
      <a:lvl5pPr marL="1937431" algn="l" defTabSz="968715" rtl="0" eaLnBrk="1" latinLnBrk="0" hangingPunct="1">
        <a:defRPr sz="1907" kern="1200">
          <a:solidFill>
            <a:schemeClr val="tx1"/>
          </a:solidFill>
          <a:latin typeface="+mn-lt"/>
          <a:ea typeface="+mn-ea"/>
          <a:cs typeface="+mn-cs"/>
        </a:defRPr>
      </a:lvl5pPr>
      <a:lvl6pPr marL="2421788" algn="l" defTabSz="968715" rtl="0" eaLnBrk="1" latinLnBrk="0" hangingPunct="1">
        <a:defRPr sz="1907" kern="1200">
          <a:solidFill>
            <a:schemeClr val="tx1"/>
          </a:solidFill>
          <a:latin typeface="+mn-lt"/>
          <a:ea typeface="+mn-ea"/>
          <a:cs typeface="+mn-cs"/>
        </a:defRPr>
      </a:lvl6pPr>
      <a:lvl7pPr marL="2906146" algn="l" defTabSz="968715" rtl="0" eaLnBrk="1" latinLnBrk="0" hangingPunct="1">
        <a:defRPr sz="1907" kern="1200">
          <a:solidFill>
            <a:schemeClr val="tx1"/>
          </a:solidFill>
          <a:latin typeface="+mn-lt"/>
          <a:ea typeface="+mn-ea"/>
          <a:cs typeface="+mn-cs"/>
        </a:defRPr>
      </a:lvl7pPr>
      <a:lvl8pPr marL="3390504" algn="l" defTabSz="968715" rtl="0" eaLnBrk="1" latinLnBrk="0" hangingPunct="1">
        <a:defRPr sz="1907" kern="1200">
          <a:solidFill>
            <a:schemeClr val="tx1"/>
          </a:solidFill>
          <a:latin typeface="+mn-lt"/>
          <a:ea typeface="+mn-ea"/>
          <a:cs typeface="+mn-cs"/>
        </a:defRPr>
      </a:lvl8pPr>
      <a:lvl9pPr marL="3874861" algn="l" defTabSz="968715" rtl="0" eaLnBrk="1" latinLnBrk="0" hangingPunct="1">
        <a:defRPr sz="19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74915AC-2EA1-906E-DD19-6122BA700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1" y="4726843"/>
            <a:ext cx="9533885" cy="2172804"/>
          </a:xfrm>
        </p:spPr>
        <p:txBody>
          <a:bodyPr/>
          <a:lstStyle/>
          <a:p>
            <a:endParaRPr lang="en-CH"/>
          </a:p>
        </p:txBody>
      </p:sp>
      <p:pic>
        <p:nvPicPr>
          <p:cNvPr id="5" name="Picture 4" descr="A graph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342479CE-AB25-A1D9-7933-4A0E183AA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34" b="4934"/>
          <a:stretch/>
        </p:blipFill>
        <p:spPr>
          <a:xfrm>
            <a:off x="155520" y="2398295"/>
            <a:ext cx="9401384" cy="641675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3A6EAE3-59CD-2E65-26B7-B979117EDDDA}"/>
              </a:ext>
            </a:extLst>
          </p:cNvPr>
          <p:cNvGrpSpPr/>
          <p:nvPr/>
        </p:nvGrpSpPr>
        <p:grpSpPr>
          <a:xfrm>
            <a:off x="-1" y="0"/>
            <a:ext cx="9686926" cy="2213811"/>
            <a:chOff x="-3" y="6135329"/>
            <a:chExt cx="9765357" cy="19886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80EAFF-37A8-7F8F-8D09-BFDD360E8D25}"/>
                </a:ext>
              </a:extLst>
            </p:cNvPr>
            <p:cNvSpPr/>
            <p:nvPr/>
          </p:nvSpPr>
          <p:spPr>
            <a:xfrm>
              <a:off x="-3" y="6135329"/>
              <a:ext cx="9765356" cy="19886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2362" dirty="0">
                <a:solidFill>
                  <a:srgbClr val="00B05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741F3C-2157-B6DF-61EC-9910CFB58970}"/>
                </a:ext>
              </a:extLst>
            </p:cNvPr>
            <p:cNvSpPr txBox="1"/>
            <p:nvPr/>
          </p:nvSpPr>
          <p:spPr>
            <a:xfrm>
              <a:off x="156777" y="6192201"/>
              <a:ext cx="9608577" cy="1824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00" dirty="0">
                  <a:solidFill>
                    <a:schemeClr val="bg1"/>
                  </a:solidFill>
                  <a:latin typeface="Arial" panose="020B0604020202020204" pitchFamily="34" charset="0"/>
                  <a:ea typeface="Roboto" panose="020F0502020204030204" pitchFamily="2" charset="0"/>
                  <a:cs typeface="Arial" panose="020B0604020202020204" pitchFamily="34" charset="0"/>
                </a:rPr>
                <a:t>Warming can destabilize predator–prey interactions by shifting the functional response from Type III to Type II</a:t>
              </a:r>
              <a:endParaRPr lang="en-CH" sz="4200" dirty="0">
                <a:solidFill>
                  <a:schemeClr val="bg1"/>
                </a:solidFill>
                <a:latin typeface="Arial" panose="020B0604020202020204" pitchFamily="34" charset="0"/>
                <a:ea typeface="Roboto" panose="020F0502020204030204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B2CA9D4-88A0-C37D-ED60-EC85F99588E1}"/>
              </a:ext>
            </a:extLst>
          </p:cNvPr>
          <p:cNvSpPr/>
          <p:nvPr/>
        </p:nvSpPr>
        <p:spPr>
          <a:xfrm>
            <a:off x="0" y="0"/>
            <a:ext cx="9686923" cy="8999538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530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56</TotalTime>
  <Words>18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Uriah Daugaard</dc:creator>
  <cp:lastModifiedBy>Uriah Daugaard</cp:lastModifiedBy>
  <cp:revision>6</cp:revision>
  <dcterms:created xsi:type="dcterms:W3CDTF">2024-03-30T11:09:14Z</dcterms:created>
  <dcterms:modified xsi:type="dcterms:W3CDTF">2024-03-30T12:15:06Z</dcterms:modified>
</cp:coreProperties>
</file>