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6DF0-5141-454C-A359-D648E603EBD4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02970-FA9D-444B-97BE-F37928DC15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8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1pPr>
    <a:lvl2pPr marL="369921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2pPr>
    <a:lvl3pPr marL="739841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3pPr>
    <a:lvl4pPr marL="1109762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4pPr>
    <a:lvl5pPr marL="1479682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5pPr>
    <a:lvl6pPr marL="1849603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6pPr>
    <a:lvl7pPr marL="2219523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7pPr>
    <a:lvl8pPr marL="2589444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8pPr>
    <a:lvl9pPr marL="2959364" algn="l" defTabSz="739841" rtl="0" eaLnBrk="1" latinLnBrk="0" hangingPunct="1">
      <a:defRPr sz="9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89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75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70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554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515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3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89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92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9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6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373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2BB2-5327-4862-ABF1-61CE3737D6AA}" type="datetimeFigureOut">
              <a:rPr lang="en-CH" smtClean="0"/>
              <a:t>01/04/2024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66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42479CE-AB25-A1D9-7933-4A0E183AA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4" b="4934"/>
          <a:stretch/>
        </p:blipFill>
        <p:spPr>
          <a:xfrm>
            <a:off x="408406" y="95035"/>
            <a:ext cx="7653151" cy="522353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E4D7BDD-C616-B081-5542-98B13E06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189719">
            <a:off x="6444278" y="4868233"/>
            <a:ext cx="1353539" cy="14497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86D1478-52CA-B984-A1CB-137187DAB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75893">
            <a:off x="864942" y="4562898"/>
            <a:ext cx="1407936" cy="18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0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Uriah Daugaard</dc:creator>
  <cp:lastModifiedBy>Uriah Daugaard</cp:lastModifiedBy>
  <cp:revision>7</cp:revision>
  <dcterms:created xsi:type="dcterms:W3CDTF">2024-03-30T11:09:14Z</dcterms:created>
  <dcterms:modified xsi:type="dcterms:W3CDTF">2024-03-31T23:23:53Z</dcterms:modified>
</cp:coreProperties>
</file>