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Team 1 </a:t>
            </a:r>
            <a:r>
              <a:rPr lang="ko-KR" altLang="en-US" dirty="0" err="1"/>
              <a:t>두리번두리번입니다</a:t>
            </a:r>
            <a:r>
              <a:rPr lang="en-US" altLang="ko-KR" dirty="0"/>
              <a:t>. </a:t>
            </a:r>
            <a:r>
              <a:rPr lang="ko-KR" altLang="en-US" dirty="0"/>
              <a:t>프로젝트 중간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개발하기 위해 보시는 바와 같이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디바이스와 서버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DB</a:t>
            </a:r>
            <a:r>
              <a:rPr lang="ko-KR" altLang="en-US" dirty="0"/>
              <a:t>를 담당하는 사람 </a:t>
            </a:r>
            <a:r>
              <a:rPr lang="en-US" altLang="ko-KR" dirty="0"/>
              <a:t>3</a:t>
            </a:r>
            <a:r>
              <a:rPr lang="ko-KR" altLang="en-US" dirty="0"/>
              <a:t>명과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 플랫폼을 제작하는 사람 </a:t>
            </a:r>
            <a:r>
              <a:rPr lang="en-US" altLang="ko-KR" dirty="0"/>
              <a:t>3</a:t>
            </a:r>
            <a:r>
              <a:rPr lang="ko-KR" altLang="en-US" dirty="0"/>
              <a:t>명으로 역할 분담을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 세정제 관리 시스템에서 주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actor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당연 손 세정제 관리를 담당하는 사람입니다.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 관리자라 표기하겠습니다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관리자는 시스템에 로그인을 하면 담당 손세정제들의 잔량을 수시로 확인할 수 있습니다.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손 세정제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잔량이 기준선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이하로 떨어지면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관리자에게 자동으로 알림이 가고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관리자는 알림을 통해 손 세정제의 남은 잔량을 다시 확인할 수 있습니다.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잔량이 부족한 손 세정제를 확인한 후에, 관리자가 용량을 채워 넣었다면 세정제의 용량을 업데이트 시킬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 구성도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대해 말씀드리도록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상에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responsive-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hx711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연결하고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무게데이터를 전송합니다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무게데이터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이 데이터베이스에 있는 데이터를 통해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잔여 상황을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표현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indent="-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 잔여 상황에 따른 이벤트를 구현할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상태클래스인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HS_stataus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손세정제가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full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용량에 관한 변수를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그리고 현재 상태를 나타내는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show()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 정도를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표기한 변수와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임계치를 넘어섰을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집합관계로 표현하였습니다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프로시져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시퀀스 다이어그램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나타내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그다음으론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경우와 부족하지 않을 경우로 나뉘어지게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위험신호 인스턴스인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 현재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서비스를 개발하게 된 동기</a:t>
            </a:r>
            <a:r>
              <a:rPr lang="en-US" altLang="ko-KR" dirty="0"/>
              <a:t>, </a:t>
            </a:r>
            <a:r>
              <a:rPr lang="ko-KR" altLang="en-US" dirty="0"/>
              <a:t>프로젝트의 전체적인 개요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case,</a:t>
            </a:r>
            <a:r>
              <a:rPr lang="ko-KR" altLang="en-US" dirty="0"/>
              <a:t> 아키텍처</a:t>
            </a:r>
            <a:r>
              <a:rPr lang="en-US" altLang="ko-KR" dirty="0"/>
              <a:t>, </a:t>
            </a:r>
            <a:r>
              <a:rPr lang="ko-KR" altLang="en-US" dirty="0"/>
              <a:t>리소스 구조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대표적인 서비스 프로시저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개발 배경부터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과거의 </a:t>
            </a:r>
            <a:r>
              <a:rPr lang="ko-KR" altLang="en-US" dirty="0" err="1"/>
              <a:t>메르스나</a:t>
            </a:r>
            <a:r>
              <a:rPr lang="ko-KR" altLang="en-US" dirty="0"/>
              <a:t> 신종 플루와 같은 감염병을 포함하여</a:t>
            </a:r>
            <a:r>
              <a:rPr lang="en-US" altLang="ko-KR" dirty="0"/>
              <a:t>, </a:t>
            </a:r>
            <a:r>
              <a:rPr lang="ko-KR" altLang="en-US" dirty="0"/>
              <a:t>현재 진행되고 있는 코로나 바이러스까지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감염성이 강한 감염병이 대대적으로 확산되는 기간이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결정적인 동기였던 코로나 바이러스는 현재</a:t>
            </a:r>
            <a:endParaRPr lang="en-US" altLang="ko-KR" dirty="0"/>
          </a:p>
          <a:p>
            <a:r>
              <a:rPr lang="ko-KR" altLang="en-US" dirty="0"/>
              <a:t>예방을 위한 사회적 거리두기</a:t>
            </a:r>
            <a:r>
              <a:rPr lang="en-US" altLang="ko-KR" dirty="0"/>
              <a:t>, </a:t>
            </a:r>
            <a:r>
              <a:rPr lang="ko-KR" altLang="en-US" dirty="0" err="1"/>
              <a:t>비대면</a:t>
            </a:r>
            <a:r>
              <a:rPr lang="ko-KR" altLang="en-US" dirty="0"/>
              <a:t> 수업 등 영향을 끼치지 않은 곳이 없을 정도로 </a:t>
            </a:r>
            <a:r>
              <a:rPr lang="en-US" altLang="ko-KR" dirty="0"/>
              <a:t>1</a:t>
            </a:r>
            <a:r>
              <a:rPr lang="ko-KR" altLang="en-US" dirty="0"/>
              <a:t>년 가까이 뉴스가 조용할 날이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비말과 손을 통한 접촉으로 코로나가 전파되기 때문에</a:t>
            </a:r>
            <a:r>
              <a:rPr lang="en-US" altLang="ko-KR" dirty="0"/>
              <a:t>, </a:t>
            </a:r>
            <a:r>
              <a:rPr lang="ko-KR" altLang="en-US" dirty="0"/>
              <a:t>확산 방지를 위해</a:t>
            </a:r>
            <a:endParaRPr lang="en-US" altLang="ko-KR" dirty="0"/>
          </a:p>
          <a:p>
            <a:r>
              <a:rPr lang="ko-KR" altLang="en-US" dirty="0"/>
              <a:t>학교나 공공기관 건물</a:t>
            </a:r>
            <a:r>
              <a:rPr lang="en-US" altLang="ko-KR" dirty="0"/>
              <a:t>, </a:t>
            </a:r>
            <a:r>
              <a:rPr lang="ko-KR" altLang="en-US" dirty="0"/>
              <a:t>영화관 등지에 알코올 손소독제가 비치되는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사람들의 </a:t>
            </a:r>
            <a:r>
              <a:rPr lang="ko-KR" altLang="en-US" dirty="0" err="1"/>
              <a:t>이용량이</a:t>
            </a:r>
            <a:r>
              <a:rPr lang="ko-KR" altLang="en-US" dirty="0"/>
              <a:t> 많을수록 손소독제 </a:t>
            </a:r>
            <a:r>
              <a:rPr lang="ko-KR" altLang="en-US" dirty="0" err="1"/>
              <a:t>비치량은</a:t>
            </a:r>
            <a:r>
              <a:rPr lang="ko-KR" altLang="en-US" dirty="0"/>
              <a:t> 더욱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여러 장소에 분산되어 위치해 있는 손소독제는</a:t>
            </a:r>
            <a:endParaRPr lang="en-US" altLang="ko-KR" dirty="0"/>
          </a:p>
          <a:p>
            <a:r>
              <a:rPr lang="ko-KR" altLang="en-US" dirty="0"/>
              <a:t>소모품이라는 특성상</a:t>
            </a:r>
            <a:r>
              <a:rPr lang="en-US" altLang="ko-KR" dirty="0"/>
              <a:t>, </a:t>
            </a:r>
            <a:r>
              <a:rPr lang="ko-KR" altLang="en-US" dirty="0"/>
              <a:t>지속적인 점검 및 교체를 실시해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손소독제 관리자는</a:t>
            </a:r>
            <a:r>
              <a:rPr lang="en-US" altLang="ko-KR" dirty="0"/>
              <a:t>, </a:t>
            </a:r>
            <a:r>
              <a:rPr lang="ko-KR" altLang="en-US" dirty="0"/>
              <a:t>잔량 파악을 위해 직접 가서 눈으로 확인하는 수 밖에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학교나 백화점 같은 큰 규모의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관리자가 그 많은 손소독제를 전수조사 한다면</a:t>
            </a:r>
            <a:r>
              <a:rPr lang="en-US" altLang="ko-KR" dirty="0"/>
              <a:t>, </a:t>
            </a:r>
            <a:r>
              <a:rPr lang="ko-KR" altLang="en-US" dirty="0"/>
              <a:t>이는 시간 낭비와 비효율적인 관리라고 볼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확인하기 전에는 손소독제가 고갈되었는지 확인이 불가하기에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아직 손소독제가 소모되지 않아 교체할 필요가 없는 곳까지 방문하는 경우가 다반사입니다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문제점에 착안하여</a:t>
            </a:r>
            <a:r>
              <a:rPr lang="en-US" altLang="ko-KR" dirty="0"/>
              <a:t>, IoT </a:t>
            </a:r>
            <a:r>
              <a:rPr lang="ko-KR" altLang="en-US" dirty="0"/>
              <a:t>기술을 이용해서</a:t>
            </a:r>
            <a:endParaRPr lang="en-US" altLang="ko-KR" dirty="0"/>
          </a:p>
          <a:p>
            <a:r>
              <a:rPr lang="ko-KR" altLang="en-US" dirty="0"/>
              <a:t>손소독제의 잔량을 원격으로 체크해주고</a:t>
            </a:r>
            <a:r>
              <a:rPr lang="en-US" altLang="ko-KR" dirty="0"/>
              <a:t>, </a:t>
            </a:r>
            <a:r>
              <a:rPr lang="ko-KR" altLang="en-US" dirty="0"/>
              <a:t>소모되는 정도를 파악하여</a:t>
            </a:r>
            <a:endParaRPr lang="en-US" altLang="ko-KR" dirty="0"/>
          </a:p>
          <a:p>
            <a:r>
              <a:rPr lang="ko-KR" altLang="en-US" dirty="0"/>
              <a:t>적절하고 효율적인 관리를 돕는 프로세스를 고안해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저희가 개발하고자 하는 서비스가 바로 </a:t>
            </a:r>
            <a:r>
              <a:rPr lang="en-US" altLang="ko-KR" dirty="0"/>
              <a:t>“</a:t>
            </a:r>
            <a:r>
              <a:rPr lang="ko-KR" altLang="en-US" dirty="0"/>
              <a:t>손소독제 관리 시스템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서비스의 주요 기능은 </a:t>
            </a:r>
            <a:r>
              <a:rPr lang="en-US" altLang="ko-KR" dirty="0"/>
              <a:t>IoT </a:t>
            </a:r>
            <a:r>
              <a:rPr lang="ko-KR" altLang="en-US" dirty="0"/>
              <a:t>센서를 통해 손소독제 잔량을 측정하여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소독제가 고갈되었을 때</a:t>
            </a:r>
            <a:r>
              <a:rPr lang="en-US" altLang="ko-KR" dirty="0"/>
              <a:t>, </a:t>
            </a:r>
            <a:r>
              <a:rPr lang="ko-KR" altLang="en-US" dirty="0"/>
              <a:t>관리자에게 </a:t>
            </a:r>
            <a:r>
              <a:rPr lang="en-US" altLang="ko-KR" dirty="0"/>
              <a:t>App</a:t>
            </a:r>
            <a:r>
              <a:rPr lang="ko-KR" altLang="en-US" dirty="0"/>
              <a:t>을 통해 알림을 보내는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그렇기에 이용 대상자는 공공기관 및 건물의 관리자입니다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서비스를 통해 손소독제 잔량 파악으로 인한 불필요한 인력낭비를 방지하고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소모 속도에 따라 적절한 양 조절을 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사용량을 기반으로 </a:t>
            </a:r>
            <a:r>
              <a:rPr lang="ko-KR" altLang="en-US" dirty="0" err="1"/>
              <a:t>간접적으로나마</a:t>
            </a:r>
            <a:r>
              <a:rPr lang="ko-KR" altLang="en-US" dirty="0"/>
              <a:t> 인구 밀집도를 파악하여</a:t>
            </a:r>
            <a:r>
              <a:rPr lang="en-US" altLang="ko-KR" dirty="0"/>
              <a:t>, </a:t>
            </a:r>
            <a:r>
              <a:rPr lang="ko-KR" altLang="en-US" dirty="0"/>
              <a:t>다양한 분야에 활용할 수 있게 하는 것이 저희의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7130" y="64530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10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1F6B743-0052-40D3-8871-2AB31E1CEB1D}"/>
              </a:ext>
            </a:extLst>
          </p:cNvPr>
          <p:cNvSpPr/>
          <p:nvPr/>
        </p:nvSpPr>
        <p:spPr>
          <a:xfrm>
            <a:off x="2208761" y="1493871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17011637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최민지 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조장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EEDEFF-9E42-472D-ACE1-6816D8CADB4D}"/>
              </a:ext>
            </a:extLst>
          </p:cNvPr>
          <p:cNvSpPr/>
          <p:nvPr/>
        </p:nvSpPr>
        <p:spPr>
          <a:xfrm>
            <a:off x="2208761" y="3853123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구세화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제작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51B9D0-F004-4D82-9E26-A1948BCD6347}"/>
              </a:ext>
            </a:extLst>
          </p:cNvPr>
          <p:cNvSpPr/>
          <p:nvPr/>
        </p:nvSpPr>
        <p:spPr>
          <a:xfrm>
            <a:off x="4884702" y="3853122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17011619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최세윤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C871946-0943-40CC-A194-4DBFFF30D669}"/>
              </a:ext>
            </a:extLst>
          </p:cNvPr>
          <p:cNvSpPr/>
          <p:nvPr/>
        </p:nvSpPr>
        <p:spPr>
          <a:xfrm>
            <a:off x="7560643" y="3853121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유재현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660303B-FCE8-4CBE-83C8-AC04488A778A}"/>
              </a:ext>
            </a:extLst>
          </p:cNvPr>
          <p:cNvSpPr/>
          <p:nvPr/>
        </p:nvSpPr>
        <p:spPr>
          <a:xfrm>
            <a:off x="4884702" y="1493870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윤승구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8633110-3662-4108-88AC-4F24F60FCD8E}"/>
              </a:ext>
            </a:extLst>
          </p:cNvPr>
          <p:cNvSpPr/>
          <p:nvPr/>
        </p:nvSpPr>
        <p:spPr>
          <a:xfrm>
            <a:off x="7560643" y="1493870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18011615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최재천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A1F60-28C7-47A4-BFEB-9FDF0BC7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88" y="1225029"/>
            <a:ext cx="6116823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0254B4C-F6B5-4811-A96E-804CFD9A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0" y="2672667"/>
            <a:ext cx="9528339" cy="17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40E02-8A30-4B47-8309-C6FC0237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7" y="1291705"/>
            <a:ext cx="6697765" cy="49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787523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6759485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158574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2014488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86EDC-E3E0-4259-82E3-0F0A4B099474}"/>
              </a:ext>
            </a:extLst>
          </p:cNvPr>
          <p:cNvSpPr txBox="1"/>
          <p:nvPr/>
        </p:nvSpPr>
        <p:spPr>
          <a:xfrm>
            <a:off x="11625296" y="645305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9796-EE88-447D-8A4C-28CDD4F9B15F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A254-1991-4472-9673-BEDA28FDF85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8" y="18287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5309419" y="2178657"/>
            <a:ext cx="5729454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2EB44F-5589-4248-8F1C-4AA28150A0E8}"/>
              </a:ext>
            </a:extLst>
          </p:cNvPr>
          <p:cNvSpPr txBox="1"/>
          <p:nvPr/>
        </p:nvSpPr>
        <p:spPr>
          <a:xfrm>
            <a:off x="11628502" y="64530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4030-1D49-43C5-A5A4-2397F7AE41AA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5FDD-DF53-4598-ABFA-A1C06388BDE9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3D641F-D9DD-4431-9CD9-8C76E0A805C2}"/>
              </a:ext>
            </a:extLst>
          </p:cNvPr>
          <p:cNvGrpSpPr/>
          <p:nvPr/>
        </p:nvGrpSpPr>
        <p:grpSpPr>
          <a:xfrm>
            <a:off x="299749" y="2337996"/>
            <a:ext cx="5508339" cy="2323876"/>
            <a:chOff x="3486457" y="1509646"/>
            <a:chExt cx="5508339" cy="23238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266901-3FE8-4E4A-B869-51B30A88EECE}"/>
                </a:ext>
              </a:extLst>
            </p:cNvPr>
            <p:cNvSpPr/>
            <p:nvPr/>
          </p:nvSpPr>
          <p:spPr>
            <a:xfrm>
              <a:off x="3486457" y="1509646"/>
              <a:ext cx="5508339" cy="2323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ED07A7-1DDC-4C9A-803D-BD86937EFF2A}"/>
                </a:ext>
              </a:extLst>
            </p:cNvPr>
            <p:cNvSpPr txBox="1"/>
            <p:nvPr/>
          </p:nvSpPr>
          <p:spPr>
            <a:xfrm>
              <a:off x="3784505" y="1669086"/>
              <a:ext cx="491224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목적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불필요한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인력낭비 방지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적절한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양 조절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을 통한 효율적인 관리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사용량을 통한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밀집도 간접 분석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828375" y="337674"/>
              <a:ext cx="444553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1066</Words>
  <Application>Microsoft Office PowerPoint</Application>
  <PresentationFormat>와이드스크린</PresentationFormat>
  <Paragraphs>208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44</cp:revision>
  <dcterms:created xsi:type="dcterms:W3CDTF">2020-10-24T08:24:34Z</dcterms:created>
  <dcterms:modified xsi:type="dcterms:W3CDTF">2020-10-26T08:55:21Z</dcterms:modified>
</cp:coreProperties>
</file>