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DCFD-F95C-401D-BCB2-EEC71F837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DCA32-49B9-4C50-8C9A-4031158C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CC8D0-B77D-417E-BCF4-7582015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5F73A-79EE-4782-8D09-0EDA21B7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9887B-7FAE-4036-B9DB-5A87F9C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1117-88DE-40BD-860D-9E3DBBF3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E8589-E344-40E7-99A6-9D4AC36B0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B4684-79BD-440A-A963-3A4583F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40A52-D205-4EE6-A6A9-D6D7A69E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8339D-6CFF-42F1-A82E-DB26BBAD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C1EF0-FAAD-4738-BF25-18DA6D44B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72880-688A-4515-B5B5-427B85FA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BEAA1-6C69-434B-AF9B-2146C15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E5D1B-E347-4DA2-8E36-2DC61340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11B87-1DBF-44B1-84DF-30DA8FA7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8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5854-A3CA-412B-9888-C4D5BFEA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CC84F-3202-449F-823B-57F67B49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9B2-628A-4CE9-87C2-CA254EC8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ED915-068A-4720-B968-5CE2F8DF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D4BB0-14AE-42E1-85B3-10554018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0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A75A8-6F29-4000-A827-38830F89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AD17C-93BA-4242-BCCC-AB3D929F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717C3-342D-47B5-8C3F-AA62C7E0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0A233-2710-42A5-B21E-F121C355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5353E-D53B-4DFD-8FA9-0A19B78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CFD8-9812-450E-BF21-70F9A2AB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3C6F3-D57B-41ED-8124-6B354AF71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EAC55-086B-4587-A919-531F17DA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B911B-0392-4876-BC2A-67A12FF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098E6-6AC1-4B95-AC42-701CC4F2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064A0-6A18-4D54-9752-CD898AB0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E35B2-0B9B-4B0C-8B01-AF2A508F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F8750-F2C0-472E-A6DB-51BCAE11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CEC06-B121-40AD-85B1-3E635F05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CBF545-315B-413E-A693-3FDAA17C3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F8540-2506-4EE7-9778-68F83297F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3DF986-B67D-447F-BF2A-BCDDB6C7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5201B-6E0E-4871-B869-B380C0E7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6FD00-6A6C-47AE-AAA2-394821C3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7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3CC77-73BC-40A1-B2DF-B5D2C9DF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E6FF2-D568-44E5-9DCE-3EB9FAF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1F951-2F91-4BDD-AC49-8B62D211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96694-4CF4-40FF-80CA-1A441E5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6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1A7E1-4443-42E4-9A72-DE6D6253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10FE-423C-4E1B-8CD4-96E05C58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F0A18-D719-4ABD-B6D3-D5857EC4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AB7F-0802-456C-B41E-FA71DBD3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EF952-9071-4797-B11A-5AADC927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E5CA5-BEFA-474D-8706-B377D831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70E9F-11C9-4CAC-800C-C2E7B1D8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7E2D1-9600-45FC-9386-B87DFEDB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F0385-40BF-492F-B1FA-CDF03709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F4D0-3510-42A0-8DAC-3D33CEA0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653334-17E5-4957-B03E-A4C5EB80B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22FA-1756-419F-A97F-0F3BF319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18882-FEAA-4AB7-8C63-AD0E32ED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53EB7-DB28-4316-BBFC-140A6A3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09B61-6C6E-4A52-9838-F30FB98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5A2EF-0CAA-43C7-9F40-48D70278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3367A-16EA-4558-A33A-567A00C8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D33BA-F532-4160-94B7-D4BBB82E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5BC4-FC4F-44B3-86D0-AE29DE7C654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93154-C07F-4965-9FF9-AA04A72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BB816-441E-403E-92ED-C8CE6511A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29C9-C29B-49B6-B7B4-8024FC1C9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BFAC-1E1D-4412-B432-E5BFEE9AB660}"/>
              </a:ext>
            </a:extLst>
          </p:cNvPr>
          <p:cNvSpPr txBox="1"/>
          <p:nvPr/>
        </p:nvSpPr>
        <p:spPr>
          <a:xfrm>
            <a:off x="1216701" y="1804877"/>
            <a:ext cx="9758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</a:t>
            </a:r>
            <a:r>
              <a:rPr lang="ko-KR" altLang="en-US" sz="3200" dirty="0"/>
              <a:t> </a:t>
            </a:r>
            <a:r>
              <a:rPr lang="en-US" altLang="ko-KR" sz="3200" dirty="0"/>
              <a:t>–</a:t>
            </a:r>
            <a:r>
              <a:rPr lang="ko-KR" altLang="en-US" sz="3200" dirty="0"/>
              <a:t> </a:t>
            </a:r>
            <a:r>
              <a:rPr lang="en-US" altLang="ko-KR" sz="3200" dirty="0"/>
              <a:t>CSE -&gt; Mobius. oneM2M service</a:t>
            </a:r>
            <a:r>
              <a:rPr lang="ko-KR" altLang="en-US" sz="3200" dirty="0"/>
              <a:t> </a:t>
            </a:r>
            <a:r>
              <a:rPr lang="en-US" altLang="ko-KR" sz="3200" dirty="0"/>
              <a:t>platform  </a:t>
            </a:r>
          </a:p>
          <a:p>
            <a:endParaRPr lang="en-US" altLang="ko-KR" sz="3200" dirty="0"/>
          </a:p>
          <a:p>
            <a:r>
              <a:rPr lang="en-US" altLang="ko-KR" sz="3200" dirty="0"/>
              <a:t>ADN-AE1 ( HS#1 ) –&gt; </a:t>
            </a:r>
            <a:r>
              <a:rPr lang="ko-KR" altLang="en-US" sz="3200" dirty="0"/>
              <a:t>손소독제 </a:t>
            </a:r>
            <a:r>
              <a:rPr lang="en-US" altLang="ko-KR" sz="3200" dirty="0"/>
              <a:t>HS#1</a:t>
            </a:r>
            <a:r>
              <a:rPr lang="ko-KR" altLang="en-US" sz="3200" dirty="0"/>
              <a:t>의 잔량을 측정하는 디바이스</a:t>
            </a:r>
            <a:r>
              <a:rPr lang="en-US" altLang="ko-KR" sz="3200" dirty="0"/>
              <a:t>. </a:t>
            </a:r>
            <a:r>
              <a:rPr lang="ko-KR" altLang="en-US" sz="3200" dirty="0"/>
              <a:t>잔량을 측정해 </a:t>
            </a:r>
            <a:r>
              <a:rPr lang="en-US" altLang="ko-KR" sz="3200" dirty="0" err="1"/>
              <a:t>mca</a:t>
            </a:r>
            <a:r>
              <a:rPr lang="en-US" altLang="ko-KR" sz="3200" dirty="0"/>
              <a:t> </a:t>
            </a:r>
            <a:r>
              <a:rPr lang="ko-KR" altLang="en-US" sz="3200" dirty="0"/>
              <a:t>참조 포인트를 통해 </a:t>
            </a:r>
            <a:r>
              <a:rPr lang="en-US" altLang="ko-KR" sz="3200" dirty="0"/>
              <a:t>MN-CSE</a:t>
            </a:r>
            <a:r>
              <a:rPr lang="ko-KR" altLang="en-US" sz="3200" dirty="0"/>
              <a:t>와 상호작용 </a:t>
            </a:r>
            <a:endParaRPr lang="en-US" altLang="ko-KR" sz="3200" dirty="0"/>
          </a:p>
          <a:p>
            <a:r>
              <a:rPr lang="en-US" altLang="ko-KR" sz="3200" dirty="0"/>
              <a:t>ADN-AE2 ( smartphone) -&gt; </a:t>
            </a:r>
            <a:r>
              <a:rPr lang="ko-KR" altLang="en-US" sz="3200" dirty="0"/>
              <a:t>스마트폰 어플리케이션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8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9E910BED-FAEA-49BB-B57D-E607679D7A54}"/>
              </a:ext>
            </a:extLst>
          </p:cNvPr>
          <p:cNvGrpSpPr/>
          <p:nvPr/>
        </p:nvGrpSpPr>
        <p:grpSpPr>
          <a:xfrm>
            <a:off x="881516" y="138545"/>
            <a:ext cx="6604807" cy="6734207"/>
            <a:chOff x="881516" y="138545"/>
            <a:chExt cx="6604807" cy="6734207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ED95DCB-4B19-4558-A52E-A234E7DE2FC4}"/>
                </a:ext>
              </a:extLst>
            </p:cNvPr>
            <p:cNvSpPr/>
            <p:nvPr/>
          </p:nvSpPr>
          <p:spPr>
            <a:xfrm>
              <a:off x="881516" y="138545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Team_1</a:t>
              </a:r>
              <a:endParaRPr lang="ko-KR" altLang="en-US" sz="1400" b="1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B6068FF-AA1A-43C9-82D7-C1AC7B01725F}"/>
                </a:ext>
              </a:extLst>
            </p:cNvPr>
            <p:cNvSpPr/>
            <p:nvPr/>
          </p:nvSpPr>
          <p:spPr>
            <a:xfrm>
              <a:off x="2058192" y="541199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Admin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A</a:t>
              </a:r>
              <a:endParaRPr lang="ko-KR" altLang="en-US" sz="14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55E7053-10DD-43EF-9D73-D21CE04F234D}"/>
                </a:ext>
              </a:extLst>
            </p:cNvPr>
            <p:cNvSpPr/>
            <p:nvPr/>
          </p:nvSpPr>
          <p:spPr>
            <a:xfrm>
              <a:off x="3628415" y="827355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Building 1</a:t>
              </a:r>
              <a:endParaRPr lang="ko-KR" altLang="en-US" sz="14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CB02969-D265-415F-B9E7-B16F27DEEF9F}"/>
                </a:ext>
              </a:extLst>
            </p:cNvPr>
            <p:cNvSpPr/>
            <p:nvPr/>
          </p:nvSpPr>
          <p:spPr>
            <a:xfrm>
              <a:off x="2058192" y="4889412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Admin B</a:t>
              </a:r>
              <a:endParaRPr lang="ko-KR" altLang="en-US" sz="1400" b="1" dirty="0"/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C9F05DDF-0465-44F9-889B-46FA11B1B46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6200000" flipH="1">
              <a:off x="2834312" y="5145318"/>
              <a:ext cx="266926" cy="42884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C7829097-ACD6-4C61-83F2-EEC6CC13BE1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17899" y="5128904"/>
              <a:ext cx="299755" cy="42884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46CB3041-2ABB-4F70-918A-21C76162D59E}"/>
                </a:ext>
              </a:extLst>
            </p:cNvPr>
            <p:cNvCxnSpPr>
              <a:cxnSpLocks/>
              <a:stCxn id="40" idx="2"/>
              <a:endCxn id="4" idx="1"/>
            </p:cNvCxnSpPr>
            <p:nvPr/>
          </p:nvCxnSpPr>
          <p:spPr>
            <a:xfrm rot="16200000" flipH="1">
              <a:off x="1700324" y="351764"/>
              <a:ext cx="234221" cy="4815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2EF79CB0-9F4F-4CDB-8B13-850E63542BFE}"/>
                </a:ext>
              </a:extLst>
            </p:cNvPr>
            <p:cNvCxnSpPr>
              <a:cxnSpLocks/>
              <a:stCxn id="40" idx="2"/>
              <a:endCxn id="20" idx="1"/>
            </p:cNvCxnSpPr>
            <p:nvPr/>
          </p:nvCxnSpPr>
          <p:spPr>
            <a:xfrm rot="16200000" flipH="1">
              <a:off x="-473783" y="2525871"/>
              <a:ext cx="4582434" cy="4815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08CBADA-31E3-4029-9B5F-4556DA0BDF54}"/>
                </a:ext>
              </a:extLst>
            </p:cNvPr>
            <p:cNvSpPr/>
            <p:nvPr/>
          </p:nvSpPr>
          <p:spPr>
            <a:xfrm>
              <a:off x="3628415" y="3358764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Building 2</a:t>
              </a:r>
              <a:endParaRPr lang="ko-KR" altLang="en-US" sz="1400" b="1" dirty="0"/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0D67CA5F-3D0D-41F1-89AE-D704E2DA1431}"/>
                </a:ext>
              </a:extLst>
            </p:cNvPr>
            <p:cNvCxnSpPr>
              <a:stCxn id="4" idx="2"/>
              <a:endCxn id="119" idx="1"/>
            </p:cNvCxnSpPr>
            <p:nvPr/>
          </p:nvCxnSpPr>
          <p:spPr>
            <a:xfrm rot="16200000" flipH="1">
              <a:off x="1866318" y="1765101"/>
              <a:ext cx="2649132" cy="87506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2F23FB0-1F95-4549-A332-890899D80F03}"/>
                </a:ext>
              </a:extLst>
            </p:cNvPr>
            <p:cNvSpPr/>
            <p:nvPr/>
          </p:nvSpPr>
          <p:spPr>
            <a:xfrm>
              <a:off x="6096002" y="1721918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14:00 weight data</a:t>
              </a:r>
              <a:endParaRPr lang="ko-KR" altLang="en-US" sz="1050" b="1" dirty="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88F6B473-8DEA-4513-B56E-387836BEA345}"/>
                </a:ext>
              </a:extLst>
            </p:cNvPr>
            <p:cNvSpPr/>
            <p:nvPr/>
          </p:nvSpPr>
          <p:spPr>
            <a:xfrm>
              <a:off x="6096001" y="2206949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13:00 weight data</a:t>
              </a:r>
              <a:endParaRPr lang="ko-KR" altLang="en-US" sz="1050" b="1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E1D37D87-18D4-4BD1-8C53-05D24AD21F68}"/>
                </a:ext>
              </a:extLst>
            </p:cNvPr>
            <p:cNvSpPr/>
            <p:nvPr/>
          </p:nvSpPr>
          <p:spPr>
            <a:xfrm>
              <a:off x="4705676" y="3831468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1st floor</a:t>
              </a:r>
              <a:endParaRPr lang="ko-KR" altLang="en-US" sz="1400" b="1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5F7D133F-B19F-4099-B6AF-6C1895A980BE}"/>
                </a:ext>
              </a:extLst>
            </p:cNvPr>
            <p:cNvSpPr/>
            <p:nvPr/>
          </p:nvSpPr>
          <p:spPr>
            <a:xfrm>
              <a:off x="4705678" y="1301964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1st Floor</a:t>
              </a:r>
              <a:endParaRPr lang="ko-KR" altLang="en-US" sz="1400" b="1" dirty="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4C62035F-6496-42FC-AF14-479780F2FB78}"/>
                </a:ext>
              </a:extLst>
            </p:cNvPr>
            <p:cNvSpPr/>
            <p:nvPr/>
          </p:nvSpPr>
          <p:spPr>
            <a:xfrm>
              <a:off x="4705676" y="2549193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2nd floor</a:t>
              </a:r>
              <a:endParaRPr lang="ko-KR" altLang="en-US" sz="1400" b="1" dirty="0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FE976D54-0B2A-4E9B-8F5E-46617A0E48D0}"/>
                </a:ext>
              </a:extLst>
            </p:cNvPr>
            <p:cNvSpPr/>
            <p:nvPr/>
          </p:nvSpPr>
          <p:spPr>
            <a:xfrm>
              <a:off x="4705677" y="4736198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2nd floor</a:t>
              </a:r>
              <a:endParaRPr lang="ko-KR" altLang="en-US" sz="1400" b="1" dirty="0"/>
            </a:p>
          </p:txBody>
        </p:sp>
        <p:cxnSp>
          <p:nvCxnSpPr>
            <p:cNvPr id="138" name="연결선: 꺾임 137">
              <a:extLst>
                <a:ext uri="{FF2B5EF4-FFF2-40B4-BE49-F238E27FC236}">
                  <a16:creationId xmlns:a16="http://schemas.microsoft.com/office/drawing/2014/main" id="{D5B629C4-927A-42C7-93B6-4D19CA95D115}"/>
                </a:ext>
              </a:extLst>
            </p:cNvPr>
            <p:cNvCxnSpPr>
              <a:stCxn id="5" idx="2"/>
              <a:endCxn id="132" idx="1"/>
            </p:cNvCxnSpPr>
            <p:nvPr/>
          </p:nvCxnSpPr>
          <p:spPr>
            <a:xfrm rot="16200000" flipH="1">
              <a:off x="4361539" y="1126259"/>
              <a:ext cx="306176" cy="3821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9347480F-CF10-4E46-AB77-58CBC4B030D8}"/>
                </a:ext>
              </a:extLst>
            </p:cNvPr>
            <p:cNvCxnSpPr>
              <a:stCxn id="5" idx="2"/>
              <a:endCxn id="134" idx="1"/>
            </p:cNvCxnSpPr>
            <p:nvPr/>
          </p:nvCxnSpPr>
          <p:spPr>
            <a:xfrm rot="16200000" flipH="1">
              <a:off x="3737924" y="1749874"/>
              <a:ext cx="1553405" cy="3821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3A1A5A90-A18A-4B47-B87C-2FF745C6EF17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rot="16200000" flipH="1">
              <a:off x="4322077" y="3697129"/>
              <a:ext cx="385100" cy="38210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943A459F-1CD7-422A-9373-9E2811C7E385}"/>
                </a:ext>
              </a:extLst>
            </p:cNvPr>
            <p:cNvCxnSpPr>
              <a:stCxn id="119" idx="2"/>
              <a:endCxn id="136" idx="1"/>
            </p:cNvCxnSpPr>
            <p:nvPr/>
          </p:nvCxnSpPr>
          <p:spPr>
            <a:xfrm rot="16200000" flipH="1">
              <a:off x="3910126" y="4109080"/>
              <a:ext cx="1209001" cy="38210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AAD8037-F43E-47AF-922C-AF1B0AD2F862}"/>
                </a:ext>
              </a:extLst>
            </p:cNvPr>
            <p:cNvSpPr/>
            <p:nvPr/>
          </p:nvSpPr>
          <p:spPr>
            <a:xfrm>
              <a:off x="3182198" y="5327700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Building 3</a:t>
              </a:r>
              <a:endParaRPr lang="ko-KR" altLang="en-US" sz="1400" b="1" dirty="0"/>
            </a:p>
          </p:txBody>
        </p: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174BBF2E-8B5E-495E-93E3-4415C1D2580E}"/>
                </a:ext>
              </a:extLst>
            </p:cNvPr>
            <p:cNvCxnSpPr>
              <a:stCxn id="132" idx="2"/>
              <a:endCxn id="126" idx="1"/>
            </p:cNvCxnSpPr>
            <p:nvPr/>
          </p:nvCxnSpPr>
          <p:spPr>
            <a:xfrm rot="16200000" flipH="1">
              <a:off x="5622660" y="1417009"/>
              <a:ext cx="251521" cy="69516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692B07D2-0085-4BE8-96E7-3CB2A3FFD75D}"/>
                </a:ext>
              </a:extLst>
            </p:cNvPr>
            <p:cNvCxnSpPr>
              <a:stCxn id="132" idx="2"/>
              <a:endCxn id="127" idx="1"/>
            </p:cNvCxnSpPr>
            <p:nvPr/>
          </p:nvCxnSpPr>
          <p:spPr>
            <a:xfrm rot="16200000" flipH="1">
              <a:off x="5380144" y="1659526"/>
              <a:ext cx="736552" cy="69516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D394583-7B00-4926-A4B9-9C2B64C2003D}"/>
                </a:ext>
              </a:extLst>
            </p:cNvPr>
            <p:cNvSpPr/>
            <p:nvPr/>
          </p:nvSpPr>
          <p:spPr>
            <a:xfrm>
              <a:off x="6095997" y="3025206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14:00 weight data</a:t>
              </a:r>
              <a:endParaRPr lang="ko-KR" altLang="en-US" sz="1050" b="1" dirty="0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6323EC52-6C1E-4E42-89CA-752F224D822B}"/>
                </a:ext>
              </a:extLst>
            </p:cNvPr>
            <p:cNvSpPr/>
            <p:nvPr/>
          </p:nvSpPr>
          <p:spPr>
            <a:xfrm>
              <a:off x="6095996" y="3510237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13:00 weight data</a:t>
              </a:r>
              <a:endParaRPr lang="ko-KR" altLang="en-US" sz="1050" b="1" dirty="0"/>
            </a:p>
          </p:txBody>
        </p: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B28897C0-6DE8-4878-9982-15C12010AA0B}"/>
                </a:ext>
              </a:extLst>
            </p:cNvPr>
            <p:cNvCxnSpPr>
              <a:stCxn id="134" idx="2"/>
              <a:endCxn id="162" idx="1"/>
            </p:cNvCxnSpPr>
            <p:nvPr/>
          </p:nvCxnSpPr>
          <p:spPr>
            <a:xfrm rot="16200000" flipH="1">
              <a:off x="5594627" y="2692270"/>
              <a:ext cx="307580" cy="6951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연결선: 꺾임 166">
              <a:extLst>
                <a:ext uri="{FF2B5EF4-FFF2-40B4-BE49-F238E27FC236}">
                  <a16:creationId xmlns:a16="http://schemas.microsoft.com/office/drawing/2014/main" id="{97103520-2CAC-4A2D-9366-9B36A58C8E42}"/>
                </a:ext>
              </a:extLst>
            </p:cNvPr>
            <p:cNvCxnSpPr>
              <a:stCxn id="134" idx="2"/>
              <a:endCxn id="163" idx="1"/>
            </p:cNvCxnSpPr>
            <p:nvPr/>
          </p:nvCxnSpPr>
          <p:spPr>
            <a:xfrm rot="16200000" flipH="1">
              <a:off x="5352111" y="2934785"/>
              <a:ext cx="792611" cy="69515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76112DAE-15FC-4487-AE49-AD33CCC7E272}"/>
                </a:ext>
              </a:extLst>
            </p:cNvPr>
            <p:cNvCxnSpPr>
              <a:stCxn id="5" idx="1"/>
              <a:endCxn id="4" idx="2"/>
            </p:cNvCxnSpPr>
            <p:nvPr/>
          </p:nvCxnSpPr>
          <p:spPr>
            <a:xfrm rot="10800000">
              <a:off x="2753353" y="878067"/>
              <a:ext cx="875062" cy="11772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21210DAB-1971-4C07-951F-A12429C30171}"/>
                </a:ext>
              </a:extLst>
            </p:cNvPr>
            <p:cNvSpPr/>
            <p:nvPr/>
          </p:nvSpPr>
          <p:spPr>
            <a:xfrm>
              <a:off x="6096002" y="4246533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13:00 weight data</a:t>
              </a:r>
              <a:endParaRPr lang="ko-KR" altLang="en-US" sz="1050" b="1" dirty="0"/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C722058F-9775-4299-A272-E09C2FC4851D}"/>
                </a:ext>
              </a:extLst>
            </p:cNvPr>
            <p:cNvCxnSpPr>
              <a:stCxn id="129" idx="2"/>
              <a:endCxn id="177" idx="1"/>
            </p:cNvCxnSpPr>
            <p:nvPr/>
          </p:nvCxnSpPr>
          <p:spPr>
            <a:xfrm rot="16200000" flipH="1">
              <a:off x="5625103" y="3944068"/>
              <a:ext cx="246632" cy="6951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60AFF05-6C6B-4292-8422-18C5FC3F7D33}"/>
                </a:ext>
              </a:extLst>
            </p:cNvPr>
            <p:cNvSpPr/>
            <p:nvPr/>
          </p:nvSpPr>
          <p:spPr>
            <a:xfrm>
              <a:off x="6095995" y="5225863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13:00 weight data</a:t>
              </a:r>
              <a:endParaRPr lang="ko-KR" altLang="en-US" sz="1050" b="1" dirty="0"/>
            </a:p>
          </p:txBody>
        </p:sp>
        <p:cxnSp>
          <p:nvCxnSpPr>
            <p:cNvPr id="183" name="연결선: 꺾임 182">
              <a:extLst>
                <a:ext uri="{FF2B5EF4-FFF2-40B4-BE49-F238E27FC236}">
                  <a16:creationId xmlns:a16="http://schemas.microsoft.com/office/drawing/2014/main" id="{056B748E-CC77-4387-AF5D-8E5A8E0CCAEF}"/>
                </a:ext>
              </a:extLst>
            </p:cNvPr>
            <p:cNvCxnSpPr>
              <a:stCxn id="136" idx="2"/>
              <a:endCxn id="181" idx="1"/>
            </p:cNvCxnSpPr>
            <p:nvPr/>
          </p:nvCxnSpPr>
          <p:spPr>
            <a:xfrm rot="16200000" flipH="1">
              <a:off x="5587800" y="4886102"/>
              <a:ext cx="321232" cy="69515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9C9B36D1-CDE0-4E97-9CD3-F781AE3F1ADC}"/>
                </a:ext>
              </a:extLst>
            </p:cNvPr>
            <p:cNvSpPr/>
            <p:nvPr/>
          </p:nvSpPr>
          <p:spPr>
            <a:xfrm>
              <a:off x="4705674" y="5681605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1st floor</a:t>
              </a:r>
              <a:endParaRPr lang="ko-KR" altLang="en-US" sz="1400" b="1" dirty="0"/>
            </a:p>
          </p:txBody>
        </p: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EDA113F3-2970-43E6-BCA4-56B8B1B9AE7F}"/>
                </a:ext>
              </a:extLst>
            </p:cNvPr>
            <p:cNvCxnSpPr>
              <a:stCxn id="147" idx="2"/>
              <a:endCxn id="187" idx="1"/>
            </p:cNvCxnSpPr>
            <p:nvPr/>
          </p:nvCxnSpPr>
          <p:spPr>
            <a:xfrm rot="16200000" flipH="1">
              <a:off x="4198780" y="5343145"/>
              <a:ext cx="185472" cy="8283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5E839D9B-A672-43CB-8851-74F22E0DA290}"/>
                </a:ext>
              </a:extLst>
            </p:cNvPr>
            <p:cNvSpPr/>
            <p:nvPr/>
          </p:nvSpPr>
          <p:spPr>
            <a:xfrm>
              <a:off x="6095996" y="6050854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14:00 weight data</a:t>
              </a:r>
              <a:endParaRPr lang="ko-KR" altLang="en-US" sz="1050" b="1" dirty="0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88AAE4D5-8D34-4551-802F-A6819D7B315F}"/>
                </a:ext>
              </a:extLst>
            </p:cNvPr>
            <p:cNvSpPr/>
            <p:nvPr/>
          </p:nvSpPr>
          <p:spPr>
            <a:xfrm>
              <a:off x="6095995" y="6535885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13:00 weight data</a:t>
              </a:r>
              <a:endParaRPr lang="ko-KR" altLang="en-US" sz="1050" b="1" dirty="0"/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61F80F77-55EC-476A-8B9A-2494A12B665A}"/>
                </a:ext>
              </a:extLst>
            </p:cNvPr>
            <p:cNvCxnSpPr>
              <a:stCxn id="187" idx="2"/>
              <a:endCxn id="193" idx="1"/>
            </p:cNvCxnSpPr>
            <p:nvPr/>
          </p:nvCxnSpPr>
          <p:spPr>
            <a:xfrm rot="16200000" flipH="1">
              <a:off x="5648007" y="5771299"/>
              <a:ext cx="200816" cy="69516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연결선: 꺾임 198">
              <a:extLst>
                <a:ext uri="{FF2B5EF4-FFF2-40B4-BE49-F238E27FC236}">
                  <a16:creationId xmlns:a16="http://schemas.microsoft.com/office/drawing/2014/main" id="{13F94CD7-A209-4D48-97C4-5FA8F0CC9B2B}"/>
                </a:ext>
              </a:extLst>
            </p:cNvPr>
            <p:cNvCxnSpPr>
              <a:stCxn id="187" idx="2"/>
              <a:endCxn id="194" idx="1"/>
            </p:cNvCxnSpPr>
            <p:nvPr/>
          </p:nvCxnSpPr>
          <p:spPr>
            <a:xfrm rot="16200000" flipH="1">
              <a:off x="5405492" y="6013815"/>
              <a:ext cx="685847" cy="6951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12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D0224F-A193-4D88-8AA2-07B7278C6B71}"/>
              </a:ext>
            </a:extLst>
          </p:cNvPr>
          <p:cNvGrpSpPr/>
          <p:nvPr/>
        </p:nvGrpSpPr>
        <p:grpSpPr>
          <a:xfrm>
            <a:off x="1042880" y="770557"/>
            <a:ext cx="4170963" cy="3241431"/>
            <a:chOff x="1042880" y="770557"/>
            <a:chExt cx="4170963" cy="324143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1D2D87-513D-4DEA-A1CC-A2E4D0D04DE7}"/>
                </a:ext>
              </a:extLst>
            </p:cNvPr>
            <p:cNvSpPr/>
            <p:nvPr/>
          </p:nvSpPr>
          <p:spPr>
            <a:xfrm>
              <a:off x="1042880" y="770557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ADN-AE1</a:t>
              </a:r>
              <a:endParaRPr lang="ko-KR" altLang="en-US" sz="14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6A92327-9B9C-4855-A45A-D5FBE94218B2}"/>
                </a:ext>
              </a:extLst>
            </p:cNvPr>
            <p:cNvSpPr/>
            <p:nvPr/>
          </p:nvSpPr>
          <p:spPr>
            <a:xfrm>
              <a:off x="2433201" y="1496698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Weight</a:t>
              </a:r>
              <a:endParaRPr lang="ko-KR" altLang="en-US" sz="1400" b="1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17A7AA60-3686-44DC-AEC5-17E26D12D85F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 rot="16200000" flipH="1">
              <a:off x="1806767" y="1038698"/>
              <a:ext cx="557708" cy="6951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2FD2521-C7DD-45F7-8F31-523A586D7B49}"/>
                </a:ext>
              </a:extLst>
            </p:cNvPr>
            <p:cNvSpPr/>
            <p:nvPr/>
          </p:nvSpPr>
          <p:spPr>
            <a:xfrm>
              <a:off x="3823522" y="2222839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13:00 weight data</a:t>
              </a:r>
              <a:endParaRPr lang="ko-KR" altLang="en-US" sz="1050" b="1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3BD7711-5884-4C0F-8118-9F3509D50CA0}"/>
                </a:ext>
              </a:extLst>
            </p:cNvPr>
            <p:cNvSpPr/>
            <p:nvPr/>
          </p:nvSpPr>
          <p:spPr>
            <a:xfrm>
              <a:off x="3823521" y="2948980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12:00 weight data</a:t>
              </a:r>
              <a:endParaRPr lang="ko-KR" altLang="en-US" sz="105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F60B927-A139-4AC5-A08E-FAD52386E482}"/>
                </a:ext>
              </a:extLst>
            </p:cNvPr>
            <p:cNvSpPr/>
            <p:nvPr/>
          </p:nvSpPr>
          <p:spPr>
            <a:xfrm>
              <a:off x="3823521" y="3675121"/>
              <a:ext cx="1390321" cy="336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11:00 weight data</a:t>
              </a:r>
              <a:endParaRPr lang="ko-KR" altLang="en-US" sz="1050" b="1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339A3B4-E8DA-458A-B2B2-A82735B68EE9}"/>
                </a:ext>
              </a:extLst>
            </p:cNvPr>
            <p:cNvCxnSpPr>
              <a:stCxn id="5" idx="2"/>
              <a:endCxn id="11" idx="1"/>
            </p:cNvCxnSpPr>
            <p:nvPr/>
          </p:nvCxnSpPr>
          <p:spPr>
            <a:xfrm rot="16200000" flipH="1">
              <a:off x="3197088" y="1764839"/>
              <a:ext cx="557708" cy="6951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7227A13-7842-40B1-8283-3B6266AEF2A9}"/>
                </a:ext>
              </a:extLst>
            </p:cNvPr>
            <p:cNvCxnSpPr>
              <a:stCxn id="5" idx="2"/>
              <a:endCxn id="12" idx="1"/>
            </p:cNvCxnSpPr>
            <p:nvPr/>
          </p:nvCxnSpPr>
          <p:spPr>
            <a:xfrm rot="16200000" flipH="1">
              <a:off x="2834017" y="2127909"/>
              <a:ext cx="1283849" cy="69515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FCD5ADF-3F40-41F7-9A99-B336E4A3BF69}"/>
                </a:ext>
              </a:extLst>
            </p:cNvPr>
            <p:cNvCxnSpPr>
              <a:stCxn id="5" idx="2"/>
              <a:endCxn id="13" idx="1"/>
            </p:cNvCxnSpPr>
            <p:nvPr/>
          </p:nvCxnSpPr>
          <p:spPr>
            <a:xfrm rot="16200000" flipH="1">
              <a:off x="2470946" y="2490980"/>
              <a:ext cx="2009990" cy="69515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2651F1-ABD6-4C95-90A3-4A7C8CCE93C3}"/>
              </a:ext>
            </a:extLst>
          </p:cNvPr>
          <p:cNvGrpSpPr/>
          <p:nvPr/>
        </p:nvGrpSpPr>
        <p:grpSpPr>
          <a:xfrm>
            <a:off x="6096000" y="822041"/>
            <a:ext cx="3487270" cy="3138464"/>
            <a:chOff x="5944392" y="822040"/>
            <a:chExt cx="3487270" cy="313846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1C55824-B959-4D45-AA2F-3E3146155C6D}"/>
                </a:ext>
              </a:extLst>
            </p:cNvPr>
            <p:cNvSpPr/>
            <p:nvPr/>
          </p:nvSpPr>
          <p:spPr>
            <a:xfrm>
              <a:off x="5944392" y="822040"/>
              <a:ext cx="1743635" cy="726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IN-CSE</a:t>
              </a:r>
              <a:endParaRPr lang="ko-KR" altLang="en-US" sz="1400" b="1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BEB9F9C-33C1-469F-A655-DA8BE314B3EA}"/>
                </a:ext>
              </a:extLst>
            </p:cNvPr>
            <p:cNvSpPr/>
            <p:nvPr/>
          </p:nvSpPr>
          <p:spPr>
            <a:xfrm>
              <a:off x="7688027" y="2028201"/>
              <a:ext cx="1743635" cy="726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ADN-AE1</a:t>
              </a:r>
              <a:endParaRPr lang="ko-KR" altLang="en-US" sz="1400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C36E92-14E0-49DD-94A3-87254EC85613}"/>
                </a:ext>
              </a:extLst>
            </p:cNvPr>
            <p:cNvSpPr/>
            <p:nvPr/>
          </p:nvSpPr>
          <p:spPr>
            <a:xfrm>
              <a:off x="7688026" y="3234362"/>
              <a:ext cx="1743635" cy="726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ADN-AE2</a:t>
              </a:r>
              <a:endParaRPr lang="ko-KR" altLang="en-US" sz="1400" b="1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F65A7783-C023-4481-8529-CE09AC30E41A}"/>
                </a:ext>
              </a:extLst>
            </p:cNvPr>
            <p:cNvCxnSpPr>
              <a:stCxn id="21" idx="2"/>
              <a:endCxn id="22" idx="1"/>
            </p:cNvCxnSpPr>
            <p:nvPr/>
          </p:nvCxnSpPr>
          <p:spPr>
            <a:xfrm rot="16200000" flipH="1">
              <a:off x="6830573" y="1533818"/>
              <a:ext cx="843090" cy="87181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DA98786-0F32-41D8-916A-0DECCE1F49AD}"/>
                </a:ext>
              </a:extLst>
            </p:cNvPr>
            <p:cNvCxnSpPr>
              <a:stCxn id="21" idx="2"/>
              <a:endCxn id="23" idx="1"/>
            </p:cNvCxnSpPr>
            <p:nvPr/>
          </p:nvCxnSpPr>
          <p:spPr>
            <a:xfrm rot="16200000" flipH="1">
              <a:off x="6227493" y="2136899"/>
              <a:ext cx="2049251" cy="87181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EA0011-F271-49CC-B98F-406EFF54F854}"/>
              </a:ext>
            </a:extLst>
          </p:cNvPr>
          <p:cNvSpPr txBox="1"/>
          <p:nvPr/>
        </p:nvSpPr>
        <p:spPr>
          <a:xfrm>
            <a:off x="7028329" y="1963467"/>
            <a:ext cx="75079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77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229EE4-C161-4020-8800-4B0D6F54805E}"/>
              </a:ext>
            </a:extLst>
          </p:cNvPr>
          <p:cNvSpPr/>
          <p:nvPr/>
        </p:nvSpPr>
        <p:spPr>
          <a:xfrm>
            <a:off x="401781" y="554176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ADN-AE1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79BF24-DC6E-4650-9FD3-A30F23E1D5C2}"/>
              </a:ext>
            </a:extLst>
          </p:cNvPr>
          <p:cNvSpPr/>
          <p:nvPr/>
        </p:nvSpPr>
        <p:spPr>
          <a:xfrm>
            <a:off x="3612595" y="554174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ADN-AE2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48941B-6E3B-4975-BC14-8F7846DE9925}"/>
              </a:ext>
            </a:extLst>
          </p:cNvPr>
          <p:cNvSpPr/>
          <p:nvPr/>
        </p:nvSpPr>
        <p:spPr>
          <a:xfrm>
            <a:off x="6511558" y="554179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IN-CSE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55CB1-F7E8-45D0-855B-439AE5529866}"/>
              </a:ext>
            </a:extLst>
          </p:cNvPr>
          <p:cNvCxnSpPr>
            <a:cxnSpLocks/>
          </p:cNvCxnSpPr>
          <p:nvPr/>
        </p:nvCxnSpPr>
        <p:spPr>
          <a:xfrm flipH="1">
            <a:off x="4339947" y="1025222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E6707E-CC85-4B48-814B-B4065EA52D27}"/>
              </a:ext>
            </a:extLst>
          </p:cNvPr>
          <p:cNvCxnSpPr/>
          <p:nvPr/>
        </p:nvCxnSpPr>
        <p:spPr>
          <a:xfrm flipH="1">
            <a:off x="7238895" y="1025229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63E8E1-411E-4118-A5D7-BCE016E381C2}"/>
              </a:ext>
            </a:extLst>
          </p:cNvPr>
          <p:cNvCxnSpPr/>
          <p:nvPr/>
        </p:nvCxnSpPr>
        <p:spPr>
          <a:xfrm flipH="1">
            <a:off x="1129139" y="1025230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3C2BDD-AC35-403B-A781-50BCB35DDCC5}"/>
              </a:ext>
            </a:extLst>
          </p:cNvPr>
          <p:cNvSpPr/>
          <p:nvPr/>
        </p:nvSpPr>
        <p:spPr>
          <a:xfrm>
            <a:off x="433158" y="-740676"/>
            <a:ext cx="325581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CA014BA-614A-463B-A80F-AE17EB6D3859}"/>
              </a:ext>
            </a:extLst>
          </p:cNvPr>
          <p:cNvSpPr/>
          <p:nvPr/>
        </p:nvSpPr>
        <p:spPr>
          <a:xfrm>
            <a:off x="1129116" y="2372584"/>
            <a:ext cx="6109817" cy="2216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183E645-25EE-440C-B283-6B65BB931C3D}"/>
              </a:ext>
            </a:extLst>
          </p:cNvPr>
          <p:cNvSpPr/>
          <p:nvPr/>
        </p:nvSpPr>
        <p:spPr>
          <a:xfrm>
            <a:off x="4345157" y="3830771"/>
            <a:ext cx="2899031" cy="2216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25C77-AC61-4F52-982D-66520000CB75}"/>
              </a:ext>
            </a:extLst>
          </p:cNvPr>
          <p:cNvSpPr txBox="1"/>
          <p:nvPr/>
        </p:nvSpPr>
        <p:spPr>
          <a:xfrm>
            <a:off x="1208830" y="1579407"/>
            <a:ext cx="1149881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HS#1(ADN-AE1 MN-CSE</a:t>
            </a:r>
            <a:r>
              <a:rPr lang="ko-KR" altLang="en-US" sz="1400" dirty="0"/>
              <a:t>에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B8916-4969-4F75-8071-1BBC52BAD1FA}"/>
              </a:ext>
            </a:extLst>
          </p:cNvPr>
          <p:cNvSpPr txBox="1"/>
          <p:nvPr/>
        </p:nvSpPr>
        <p:spPr>
          <a:xfrm>
            <a:off x="4550403" y="2843183"/>
            <a:ext cx="2102299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스마트폰 앱</a:t>
            </a:r>
            <a:r>
              <a:rPr lang="en-US" altLang="ko-KR" sz="1400" dirty="0"/>
              <a:t>(ADN-AE2) oneM2M </a:t>
            </a:r>
            <a:r>
              <a:rPr lang="ko-KR" altLang="en-US" sz="1400" dirty="0"/>
              <a:t>서비스 플랫폼에 등록</a:t>
            </a:r>
            <a:r>
              <a:rPr lang="en-US" altLang="ko-KR" sz="1400" dirty="0"/>
              <a:t>(IN-CSE)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08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229EE4-C161-4020-8800-4B0D6F54805E}"/>
              </a:ext>
            </a:extLst>
          </p:cNvPr>
          <p:cNvSpPr/>
          <p:nvPr/>
        </p:nvSpPr>
        <p:spPr>
          <a:xfrm>
            <a:off x="401781" y="554176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ADN-AE1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79BF24-DC6E-4650-9FD3-A30F23E1D5C2}"/>
              </a:ext>
            </a:extLst>
          </p:cNvPr>
          <p:cNvSpPr/>
          <p:nvPr/>
        </p:nvSpPr>
        <p:spPr>
          <a:xfrm>
            <a:off x="2438401" y="554181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ADN-AE2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48941B-6E3B-4975-BC14-8F7846DE9925}"/>
              </a:ext>
            </a:extLst>
          </p:cNvPr>
          <p:cNvSpPr/>
          <p:nvPr/>
        </p:nvSpPr>
        <p:spPr>
          <a:xfrm>
            <a:off x="4641273" y="554174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IN-CSE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55CB1-F7E8-45D0-855B-439AE5529866}"/>
              </a:ext>
            </a:extLst>
          </p:cNvPr>
          <p:cNvCxnSpPr>
            <a:cxnSpLocks/>
          </p:cNvCxnSpPr>
          <p:nvPr/>
        </p:nvCxnSpPr>
        <p:spPr>
          <a:xfrm flipH="1">
            <a:off x="3165753" y="1025229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E6707E-CC85-4B48-814B-B4065EA52D27}"/>
              </a:ext>
            </a:extLst>
          </p:cNvPr>
          <p:cNvCxnSpPr/>
          <p:nvPr/>
        </p:nvCxnSpPr>
        <p:spPr>
          <a:xfrm flipH="1">
            <a:off x="5368610" y="1025224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63E8E1-411E-4118-A5D7-BCE016E381C2}"/>
              </a:ext>
            </a:extLst>
          </p:cNvPr>
          <p:cNvCxnSpPr/>
          <p:nvPr/>
        </p:nvCxnSpPr>
        <p:spPr>
          <a:xfrm flipH="1">
            <a:off x="1129139" y="1025230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3C2BDD-AC35-403B-A781-50BCB35DDCC5}"/>
              </a:ext>
            </a:extLst>
          </p:cNvPr>
          <p:cNvSpPr/>
          <p:nvPr/>
        </p:nvSpPr>
        <p:spPr>
          <a:xfrm>
            <a:off x="124691" y="-748145"/>
            <a:ext cx="325581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최초 리소스 생성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E7B6E40-40F6-4BDD-80F7-20D5C70CAC92}"/>
              </a:ext>
            </a:extLst>
          </p:cNvPr>
          <p:cNvSpPr/>
          <p:nvPr/>
        </p:nvSpPr>
        <p:spPr>
          <a:xfrm>
            <a:off x="1129138" y="1904244"/>
            <a:ext cx="4239461" cy="16660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590897-19BF-4CC1-8D24-B54043377AFF}"/>
              </a:ext>
            </a:extLst>
          </p:cNvPr>
          <p:cNvSpPr txBox="1"/>
          <p:nvPr/>
        </p:nvSpPr>
        <p:spPr>
          <a:xfrm>
            <a:off x="1210551" y="2159905"/>
            <a:ext cx="1873791" cy="52322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HS#1 </a:t>
            </a:r>
            <a:r>
              <a:rPr lang="ko-KR" altLang="en-US" sz="1400" dirty="0"/>
              <a:t>위한 컨테이너 리소스 </a:t>
            </a:r>
            <a:r>
              <a:rPr lang="en-US" altLang="ko-KR" sz="1400" dirty="0"/>
              <a:t>Weight</a:t>
            </a:r>
            <a:r>
              <a:rPr lang="ko-KR" altLang="en-US" sz="1400" dirty="0"/>
              <a:t>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23888-7F7F-4598-870C-B4E98E0203F4}"/>
              </a:ext>
            </a:extLst>
          </p:cNvPr>
          <p:cNvSpPr txBox="1"/>
          <p:nvPr/>
        </p:nvSpPr>
        <p:spPr>
          <a:xfrm>
            <a:off x="5531418" y="1852079"/>
            <a:ext cx="1873785" cy="52322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프로세싱 이후 컨테이너 리소스 생성됨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C089901-A337-4E39-9EA6-740403FB5E49}"/>
              </a:ext>
            </a:extLst>
          </p:cNvPr>
          <p:cNvSpPr/>
          <p:nvPr/>
        </p:nvSpPr>
        <p:spPr>
          <a:xfrm rot="10800000">
            <a:off x="3165753" y="3425347"/>
            <a:ext cx="2202846" cy="16660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96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229EE4-C161-4020-8800-4B0D6F54805E}"/>
              </a:ext>
            </a:extLst>
          </p:cNvPr>
          <p:cNvSpPr/>
          <p:nvPr/>
        </p:nvSpPr>
        <p:spPr>
          <a:xfrm>
            <a:off x="401781" y="554176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ADN-AE1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79BF24-DC6E-4650-9FD3-A30F23E1D5C2}"/>
              </a:ext>
            </a:extLst>
          </p:cNvPr>
          <p:cNvSpPr/>
          <p:nvPr/>
        </p:nvSpPr>
        <p:spPr>
          <a:xfrm>
            <a:off x="2583843" y="554175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ADN-AE2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55CB1-F7E8-45D0-855B-439AE5529866}"/>
              </a:ext>
            </a:extLst>
          </p:cNvPr>
          <p:cNvCxnSpPr>
            <a:cxnSpLocks/>
          </p:cNvCxnSpPr>
          <p:nvPr/>
        </p:nvCxnSpPr>
        <p:spPr>
          <a:xfrm flipH="1">
            <a:off x="3311195" y="1025223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63E8E1-411E-4118-A5D7-BCE016E381C2}"/>
              </a:ext>
            </a:extLst>
          </p:cNvPr>
          <p:cNvCxnSpPr/>
          <p:nvPr/>
        </p:nvCxnSpPr>
        <p:spPr>
          <a:xfrm flipH="1">
            <a:off x="1129139" y="1025230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3C2BDD-AC35-403B-A781-50BCB35DDCC5}"/>
              </a:ext>
            </a:extLst>
          </p:cNvPr>
          <p:cNvSpPr/>
          <p:nvPr/>
        </p:nvSpPr>
        <p:spPr>
          <a:xfrm>
            <a:off x="138546" y="-748145"/>
            <a:ext cx="325581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리소스 업데이트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232CAF-0BC6-4F63-8B9A-2CE903FBA2E2}"/>
              </a:ext>
            </a:extLst>
          </p:cNvPr>
          <p:cNvSpPr/>
          <p:nvPr/>
        </p:nvSpPr>
        <p:spPr>
          <a:xfrm>
            <a:off x="4762394" y="554175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IN-CSE</a:t>
            </a:r>
            <a:endParaRPr lang="ko-KR" altLang="en-US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6882B0-7E8B-4DF2-A92C-A758AACFCE6C}"/>
              </a:ext>
            </a:extLst>
          </p:cNvPr>
          <p:cNvCxnSpPr>
            <a:cxnSpLocks/>
          </p:cNvCxnSpPr>
          <p:nvPr/>
        </p:nvCxnSpPr>
        <p:spPr>
          <a:xfrm flipH="1">
            <a:off x="5489746" y="1025223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309C285-6EC8-4A44-8E9B-2E96BAF01EB2}"/>
              </a:ext>
            </a:extLst>
          </p:cNvPr>
          <p:cNvSpPr/>
          <p:nvPr/>
        </p:nvSpPr>
        <p:spPr>
          <a:xfrm>
            <a:off x="1127444" y="1778666"/>
            <a:ext cx="4362290" cy="2652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6E385C-BB04-458B-9429-CC85C593A36B}"/>
              </a:ext>
            </a:extLst>
          </p:cNvPr>
          <p:cNvSpPr txBox="1"/>
          <p:nvPr/>
        </p:nvSpPr>
        <p:spPr>
          <a:xfrm>
            <a:off x="1185800" y="2043953"/>
            <a:ext cx="1873785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잔여량</a:t>
            </a:r>
            <a:r>
              <a:rPr lang="ko-KR" altLang="en-US" sz="1400" dirty="0"/>
              <a:t> 측정 후 무게 데이터를 </a:t>
            </a:r>
            <a:r>
              <a:rPr lang="en-US" altLang="ko-KR" sz="1400" dirty="0"/>
              <a:t>http </a:t>
            </a:r>
            <a:r>
              <a:rPr lang="ko-KR" altLang="en-US" sz="1400" dirty="0"/>
              <a:t>통해 플랫폼에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A26A41-E0C8-43C3-9459-9BA80E14A8AD}"/>
              </a:ext>
            </a:extLst>
          </p:cNvPr>
          <p:cNvSpPr txBox="1"/>
          <p:nvPr/>
        </p:nvSpPr>
        <p:spPr>
          <a:xfrm>
            <a:off x="5678689" y="1778666"/>
            <a:ext cx="1668618" cy="116955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ADN-AE1</a:t>
            </a:r>
            <a:r>
              <a:rPr lang="ko-KR" altLang="en-US" sz="1400" dirty="0"/>
              <a:t>에서 전달받은 데이터를 가공해 </a:t>
            </a:r>
            <a:r>
              <a:rPr lang="en-US" altLang="ko-KR" sz="1400" dirty="0"/>
              <a:t>IN-CSE</a:t>
            </a:r>
            <a:r>
              <a:rPr lang="ko-KR" altLang="en-US" sz="1400" dirty="0"/>
              <a:t>에 저장된 컨테이너 </a:t>
            </a:r>
            <a:r>
              <a:rPr lang="en-US" altLang="ko-KR" sz="1400" dirty="0"/>
              <a:t>ADN-AE1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9392148-B7CD-4724-BCC5-35B07C65AA53}"/>
              </a:ext>
            </a:extLst>
          </p:cNvPr>
          <p:cNvSpPr/>
          <p:nvPr/>
        </p:nvSpPr>
        <p:spPr>
          <a:xfrm rot="10800000">
            <a:off x="3308589" y="3885370"/>
            <a:ext cx="2182044" cy="2652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B0B0C3-A21A-4464-AA36-27CFA0BE7CA7}"/>
              </a:ext>
            </a:extLst>
          </p:cNvPr>
          <p:cNvSpPr txBox="1"/>
          <p:nvPr/>
        </p:nvSpPr>
        <p:spPr>
          <a:xfrm>
            <a:off x="3394364" y="4150658"/>
            <a:ext cx="1873785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ADN-AE2(</a:t>
            </a:r>
            <a:r>
              <a:rPr lang="ko-KR" altLang="en-US" sz="1400" dirty="0"/>
              <a:t>스마트폰</a:t>
            </a:r>
            <a:r>
              <a:rPr lang="en-US" altLang="ko-KR" sz="1400" dirty="0"/>
              <a:t>)</a:t>
            </a:r>
            <a:r>
              <a:rPr lang="ko-KR" altLang="en-US" sz="1400" dirty="0"/>
              <a:t>에 표기되는 데이터 값 업데이트</a:t>
            </a:r>
          </a:p>
        </p:txBody>
      </p:sp>
    </p:spTree>
    <p:extLst>
      <p:ext uri="{BB962C8B-B14F-4D97-AF65-F5344CB8AC3E}">
        <p14:creationId xmlns:p14="http://schemas.microsoft.com/office/powerpoint/2010/main" val="106612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229EE4-C161-4020-8800-4B0D6F54805E}"/>
              </a:ext>
            </a:extLst>
          </p:cNvPr>
          <p:cNvSpPr/>
          <p:nvPr/>
        </p:nvSpPr>
        <p:spPr>
          <a:xfrm>
            <a:off x="401781" y="554176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ADN-AE1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79BF24-DC6E-4650-9FD3-A30F23E1D5C2}"/>
              </a:ext>
            </a:extLst>
          </p:cNvPr>
          <p:cNvSpPr/>
          <p:nvPr/>
        </p:nvSpPr>
        <p:spPr>
          <a:xfrm>
            <a:off x="2583814" y="554176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ADN-AE2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48941B-6E3B-4975-BC14-8F7846DE9925}"/>
              </a:ext>
            </a:extLst>
          </p:cNvPr>
          <p:cNvSpPr/>
          <p:nvPr/>
        </p:nvSpPr>
        <p:spPr>
          <a:xfrm>
            <a:off x="4765840" y="554169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IN-CSE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255CB1-F7E8-45D0-855B-439AE5529866}"/>
              </a:ext>
            </a:extLst>
          </p:cNvPr>
          <p:cNvCxnSpPr>
            <a:cxnSpLocks/>
          </p:cNvCxnSpPr>
          <p:nvPr/>
        </p:nvCxnSpPr>
        <p:spPr>
          <a:xfrm flipH="1">
            <a:off x="3311166" y="1025224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E6707E-CC85-4B48-814B-B4065EA52D27}"/>
              </a:ext>
            </a:extLst>
          </p:cNvPr>
          <p:cNvCxnSpPr/>
          <p:nvPr/>
        </p:nvCxnSpPr>
        <p:spPr>
          <a:xfrm flipH="1">
            <a:off x="5493177" y="1025219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63E8E1-411E-4118-A5D7-BCE016E381C2}"/>
              </a:ext>
            </a:extLst>
          </p:cNvPr>
          <p:cNvCxnSpPr/>
          <p:nvPr/>
        </p:nvCxnSpPr>
        <p:spPr>
          <a:xfrm flipH="1">
            <a:off x="1129139" y="1025230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3C2BDD-AC35-403B-A781-50BCB35DDCC5}"/>
              </a:ext>
            </a:extLst>
          </p:cNvPr>
          <p:cNvSpPr/>
          <p:nvPr/>
        </p:nvSpPr>
        <p:spPr>
          <a:xfrm>
            <a:off x="124691" y="-748145"/>
            <a:ext cx="325581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Alarm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BA8432E-AAED-442A-8CA7-AB1FE8A5777E}"/>
              </a:ext>
            </a:extLst>
          </p:cNvPr>
          <p:cNvSpPr/>
          <p:nvPr/>
        </p:nvSpPr>
        <p:spPr>
          <a:xfrm>
            <a:off x="6947850" y="554169"/>
            <a:ext cx="1454727" cy="47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IN-AE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9DB148-7123-4567-BFCD-8A6D576921AA}"/>
              </a:ext>
            </a:extLst>
          </p:cNvPr>
          <p:cNvCxnSpPr/>
          <p:nvPr/>
        </p:nvCxnSpPr>
        <p:spPr>
          <a:xfrm flipH="1">
            <a:off x="7675187" y="1025219"/>
            <a:ext cx="1" cy="4966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6BAE0E8-0DB7-4981-8C1A-76E4A4259632}"/>
              </a:ext>
            </a:extLst>
          </p:cNvPr>
          <p:cNvSpPr/>
          <p:nvPr/>
        </p:nvSpPr>
        <p:spPr>
          <a:xfrm rot="10800000">
            <a:off x="5493171" y="1707819"/>
            <a:ext cx="2182011" cy="2033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C729DA4-ECD4-4731-A5DA-CEF2B4FBEF1C}"/>
              </a:ext>
            </a:extLst>
          </p:cNvPr>
          <p:cNvSpPr/>
          <p:nvPr/>
        </p:nvSpPr>
        <p:spPr>
          <a:xfrm>
            <a:off x="5493172" y="3244274"/>
            <a:ext cx="2182011" cy="20334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AE2879-D674-4ADC-B814-2167A81AF952}"/>
              </a:ext>
            </a:extLst>
          </p:cNvPr>
          <p:cNvSpPr/>
          <p:nvPr/>
        </p:nvSpPr>
        <p:spPr>
          <a:xfrm>
            <a:off x="5392348" y="1998019"/>
            <a:ext cx="201654" cy="1346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A6A2C52-AED4-4AC3-BF2F-B45C2ACA8434}"/>
              </a:ext>
            </a:extLst>
          </p:cNvPr>
          <p:cNvSpPr/>
          <p:nvPr/>
        </p:nvSpPr>
        <p:spPr>
          <a:xfrm rot="10800000">
            <a:off x="3311151" y="4471508"/>
            <a:ext cx="4364034" cy="20334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D112DD-AA7E-47F3-BCA9-1F41F960BDE2}"/>
              </a:ext>
            </a:extLst>
          </p:cNvPr>
          <p:cNvSpPr txBox="1"/>
          <p:nvPr/>
        </p:nvSpPr>
        <p:spPr>
          <a:xfrm>
            <a:off x="5665912" y="2038458"/>
            <a:ext cx="1908442" cy="52322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요청을 주기적으로 보내 기준에 따라 </a:t>
            </a:r>
            <a:r>
              <a:rPr lang="en-US" altLang="ko-KR" sz="1400" dirty="0"/>
              <a:t>GET.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4F0FFA-58F3-4FFF-88BA-8990CEB30207}"/>
              </a:ext>
            </a:extLst>
          </p:cNvPr>
          <p:cNvSpPr txBox="1"/>
          <p:nvPr/>
        </p:nvSpPr>
        <p:spPr>
          <a:xfrm>
            <a:off x="7983411" y="1338871"/>
            <a:ext cx="2491846" cy="116955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IN-AE</a:t>
            </a:r>
            <a:r>
              <a:rPr lang="ko-KR" altLang="en-US" sz="1400" dirty="0"/>
              <a:t>는 </a:t>
            </a:r>
            <a:r>
              <a:rPr lang="en-US" altLang="ko-KR" sz="1400" dirty="0"/>
              <a:t>IN-CSE</a:t>
            </a:r>
            <a:r>
              <a:rPr lang="ko-KR" altLang="en-US" sz="1400" dirty="0"/>
              <a:t>에 저장된 리소스 데이터를 검색하기 위해 주기적으로 </a:t>
            </a:r>
            <a:r>
              <a:rPr lang="ko-KR" altLang="en-US" sz="1400" dirty="0" err="1"/>
              <a:t>요청보냄</a:t>
            </a:r>
            <a:r>
              <a:rPr lang="en-US" altLang="ko-KR" sz="1400" dirty="0"/>
              <a:t>. </a:t>
            </a:r>
            <a:r>
              <a:rPr lang="ko-KR" altLang="en-US" sz="1400" dirty="0"/>
              <a:t>필터 기준</a:t>
            </a:r>
            <a:r>
              <a:rPr lang="en-US" altLang="ko-KR" sz="1400" dirty="0"/>
              <a:t>: </a:t>
            </a:r>
            <a:r>
              <a:rPr lang="ko-KR" altLang="en-US" sz="1400" dirty="0"/>
              <a:t>저장된 </a:t>
            </a:r>
            <a:r>
              <a:rPr lang="en-US" altLang="ko-KR" sz="1400" dirty="0"/>
              <a:t>weight </a:t>
            </a:r>
            <a:r>
              <a:rPr lang="ko-KR" altLang="en-US" sz="1400" dirty="0"/>
              <a:t>값 변경여부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1761FF-F350-4A2C-A2B9-1C930A646DB2}"/>
              </a:ext>
            </a:extLst>
          </p:cNvPr>
          <p:cNvSpPr txBox="1"/>
          <p:nvPr/>
        </p:nvSpPr>
        <p:spPr>
          <a:xfrm>
            <a:off x="5665912" y="3508644"/>
            <a:ext cx="1908442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 기준에 따라 컨테이너 리소스 변경 값으로 응답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11DBAA-61A8-48E4-88E5-2AD8C3D385E3}"/>
              </a:ext>
            </a:extLst>
          </p:cNvPr>
          <p:cNvSpPr txBox="1"/>
          <p:nvPr/>
        </p:nvSpPr>
        <p:spPr>
          <a:xfrm>
            <a:off x="5561566" y="4780728"/>
            <a:ext cx="2045227" cy="52322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잔여량이</a:t>
            </a:r>
            <a:r>
              <a:rPr lang="ko-KR" altLang="en-US" sz="1400" dirty="0"/>
              <a:t> </a:t>
            </a:r>
            <a:r>
              <a:rPr lang="en-US" altLang="ko-KR" sz="1400" dirty="0"/>
              <a:t>20% </a:t>
            </a:r>
            <a:r>
              <a:rPr lang="ko-KR" altLang="en-US" sz="1400" dirty="0"/>
              <a:t>이하인 경우 경고 메시지 표시</a:t>
            </a:r>
          </a:p>
        </p:txBody>
      </p:sp>
    </p:spTree>
    <p:extLst>
      <p:ext uri="{BB962C8B-B14F-4D97-AF65-F5344CB8AC3E}">
        <p14:creationId xmlns:p14="http://schemas.microsoft.com/office/powerpoint/2010/main" val="320456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A11CF-9A00-4240-B45B-1B15A2F6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3" y="76200"/>
            <a:ext cx="71532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233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최재천</dc:creator>
  <cp:lastModifiedBy>최재천</cp:lastModifiedBy>
  <cp:revision>33</cp:revision>
  <dcterms:created xsi:type="dcterms:W3CDTF">2020-12-02T06:48:41Z</dcterms:created>
  <dcterms:modified xsi:type="dcterms:W3CDTF">2020-12-02T11:00:40Z</dcterms:modified>
</cp:coreProperties>
</file>