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44D8-87F9-4A82-9A7F-A988436C03F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5C64-9846-41DF-88A9-FAC22ECF4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7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팀원 소개입니다</a:t>
            </a:r>
            <a:r>
              <a:rPr lang="en-US" altLang="ko-KR" dirty="0"/>
              <a:t>. </a:t>
            </a:r>
            <a:r>
              <a:rPr lang="ko-KR" altLang="en-US" dirty="0"/>
              <a:t>최민지씨가 조장으로 있으며</a:t>
            </a:r>
            <a:r>
              <a:rPr lang="en-US" altLang="ko-KR" dirty="0"/>
              <a:t>, </a:t>
            </a:r>
            <a:r>
              <a:rPr lang="ko-KR" altLang="en-US" dirty="0"/>
              <a:t>디바이스 설계</a:t>
            </a:r>
            <a:r>
              <a:rPr lang="en-US" altLang="ko-KR" dirty="0"/>
              <a:t>, </a:t>
            </a:r>
            <a:r>
              <a:rPr lang="ko-KR" altLang="en-US" dirty="0"/>
              <a:t>제작</a:t>
            </a:r>
            <a:r>
              <a:rPr lang="en-US" altLang="ko-KR" dirty="0"/>
              <a:t>, DB </a:t>
            </a:r>
            <a:r>
              <a:rPr lang="ko-KR" altLang="en-US" dirty="0"/>
              <a:t>설계 </a:t>
            </a:r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서비스 플랫폼</a:t>
            </a:r>
            <a:r>
              <a:rPr lang="en-US" altLang="ko-KR" dirty="0"/>
              <a:t>(App) 3</a:t>
            </a:r>
            <a:r>
              <a:rPr lang="ko-KR" altLang="en-US" dirty="0"/>
              <a:t>명으로 역할을 분담하고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2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프로젝트에 대해서 간략하게 소개부터 하겠습니다</a:t>
            </a:r>
            <a:r>
              <a:rPr lang="en-US" altLang="ko-KR" dirty="0"/>
              <a:t>. </a:t>
            </a:r>
            <a:r>
              <a:rPr lang="ko-KR" altLang="en-US" dirty="0"/>
              <a:t>주제는 손소독제 관리 시스템이며</a:t>
            </a:r>
            <a:r>
              <a:rPr lang="en-US" altLang="ko-KR" dirty="0"/>
              <a:t>, </a:t>
            </a:r>
            <a:r>
              <a:rPr lang="ko-KR" altLang="en-US" dirty="0"/>
              <a:t>주요 기능으로는 첫번째로 </a:t>
            </a:r>
            <a:r>
              <a:rPr lang="en-US" altLang="ko-KR" dirty="0"/>
              <a:t>IoT</a:t>
            </a:r>
            <a:r>
              <a:rPr lang="ko-KR" altLang="en-US" dirty="0"/>
              <a:t> 센서를 통해서 손소독제의 잔량을 측정합니다</a:t>
            </a:r>
            <a:r>
              <a:rPr lang="en-US" altLang="ko-KR" dirty="0"/>
              <a:t>. </a:t>
            </a:r>
            <a:r>
              <a:rPr lang="ko-KR" altLang="en-US" dirty="0"/>
              <a:t>그리고 그 잔량 데이터를 서버로 전송합니다</a:t>
            </a:r>
            <a:r>
              <a:rPr lang="en-US" altLang="ko-KR" dirty="0"/>
              <a:t>. </a:t>
            </a:r>
            <a:r>
              <a:rPr lang="ko-KR" altLang="en-US" dirty="0"/>
              <a:t>두번째로는 </a:t>
            </a:r>
            <a:r>
              <a:rPr lang="en-US" altLang="ko-KR" dirty="0"/>
              <a:t>App</a:t>
            </a:r>
            <a:r>
              <a:rPr lang="ko-KR" altLang="en-US" dirty="0"/>
              <a:t>에서 데이터를 서버에 요청하여 현재 손소독제 잔량들을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그리고 만약 손소독제 잔량이 부족해지면 사용자가 </a:t>
            </a:r>
            <a:r>
              <a:rPr lang="en-US" altLang="ko-KR" dirty="0"/>
              <a:t>App</a:t>
            </a:r>
            <a:r>
              <a:rPr lang="ko-KR" altLang="en-US" dirty="0"/>
              <a:t>에서 요청하지 않더라도 알림이 자동으로 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7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기능들을 손소독제를 많이 사용하고 사람도 많이 다니는 공공기관이나 개인이 관리하는 건물에 적용하는 것이 주 목표입니다</a:t>
            </a:r>
            <a:r>
              <a:rPr lang="en-US" altLang="ko-KR" dirty="0"/>
              <a:t>. </a:t>
            </a:r>
            <a:r>
              <a:rPr lang="ko-KR" altLang="en-US" dirty="0"/>
              <a:t>손소독제를 일괄적으로 검사하기 위한 불필요한 인력낭비가 방지되고 손소독제 소모 속도에 따라서 적절한 양 조절을 통한 효율적인 관리가 가능합니다</a:t>
            </a:r>
            <a:r>
              <a:rPr lang="en-US" altLang="ko-KR" dirty="0"/>
              <a:t>. </a:t>
            </a:r>
            <a:r>
              <a:rPr lang="ko-KR" altLang="en-US" dirty="0"/>
              <a:t>마지막으로 손소독제 사용량을 가공</a:t>
            </a:r>
            <a:r>
              <a:rPr lang="en-US" altLang="ko-KR" dirty="0"/>
              <a:t>/</a:t>
            </a:r>
            <a:r>
              <a:rPr lang="ko-KR" altLang="en-US" dirty="0"/>
              <a:t>분석하여 밀집도를 분석해서 활용할 수 있게 됩니다</a:t>
            </a:r>
            <a:r>
              <a:rPr lang="en-US" altLang="ko-KR"/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0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6CFE-FF57-452F-8D5A-2F94A06D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FBCA4-C99F-4AA7-98C8-FCAF8DC5A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1589F-2B41-4290-8BAE-B101CA4C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97A083-76BA-49CA-BB32-BD7943E08EBB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2F96-5D49-4434-97F1-E98F1213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B6AF4-10A2-4878-9E33-2025E59D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1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8C206-8425-4C90-B2EA-3C1186BF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F6B47-1632-4D1B-A89A-CDC48193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690E7-C98C-46BE-B30C-37F8DE6D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D7EAD-C81D-4805-8039-C3D3B9DD6EC1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D3913-0C96-4475-A912-FFD24A79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55F60-958F-4690-9366-4FCA80A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C42FE0-7D8A-47E6-BADD-D3CAFB75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12DDF-B6FD-476B-98E7-EB4C7104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C9FE2-6933-430E-A69D-9CDD188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4B718-156F-4F1B-AF1E-F81FDBE32FE9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3CCE7-FFBD-4E71-B7FB-B1A30382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350D-EA82-4E48-9F6E-8ED2D1C0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9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5F1F-95FC-4B25-911C-F1DBDFC2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2F7DE-40CF-4204-83C5-C083F400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AAD81-946E-4F8B-899C-F03DF883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70B75A-FA6C-4151-ADE2-F942388B6A78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CE01F-4877-4D6F-8282-BA776DD6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1A66D-FCFB-444A-B0E6-C519C3D4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FBE0-D1D1-4EA3-83D1-731028A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DE647-D96D-405A-AFE6-DA50A545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E095B-F048-44CC-AA3A-400A8976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28081-0DFE-4CC6-9E7F-2F9EF6B0B7B7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70AD0-5AAE-473A-A07A-3A0BB637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97599-7D45-43E3-ACD0-EE11B3BE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6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6A3F1-6BC0-4568-9D28-CF61AF7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2C713-CE65-4CBD-BEA0-93138BE53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69BE5-4C9C-4CDB-849B-BAE27187C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22544-E64B-44CB-8C7A-D41725EA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44C2A0-723E-4DFD-B5A2-B62A0B8CF913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B1989-ECCD-480C-9D06-4B90C5DD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B8472-7F57-43EB-9234-6D6E26B2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6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B3A86-2C68-4DD5-9D2C-7530958D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0A0E7-AA79-4FB8-AFED-46855FCD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FDE91-5439-4426-8788-37CDC2444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C56D5-7893-465F-88E6-9AC496B74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483C3C-4F32-4EC5-83A6-0C69AFD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AC065-74BC-4681-AC40-86B4FA70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A3139-C291-4F6D-B506-80349A2CE843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FDFC22-DC39-4D2B-ADF7-E02059D4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E39AC8-8E3D-4011-B127-2393D14C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521E-E743-42EE-A881-14A6424F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D92CED-AE1D-4F9D-B5F3-700A76AF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A54A4-1D9A-4EA4-83C9-032C7558E97A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C347D-CCD4-4842-B534-634CB289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09F0C1-C9BD-430B-B02F-27CA1F43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285B5A-4960-4EA8-BD92-DDBEABE1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F12B2F-7FA6-450F-99FE-04774F19F559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C74D0B-C784-42FD-9F94-6285325E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114DBB-0657-44F2-8823-7F0232FD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5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F93F-2733-4327-B703-8CF227AC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4D869-EAB1-44B9-878F-852B1010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5C3AB-5190-454F-91FC-0D85AA47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B803F-EFE7-4655-BC82-44BE6491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789761-A2A5-4DD2-A541-0B2333F1A735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10CB2-5C83-4E1D-81CB-B767997A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CB4A-2112-4E0C-9F4C-E4218CE0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A703-E0EF-4F09-B744-80B43CE1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8B90C-1C94-4F74-B660-D5A7003FF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90B1D-CFBE-4ED8-A154-47ABC4950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8F9BE-BC1D-497C-805A-080DE3DD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B08EFB-003F-47D8-BBB5-74494BE53C42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004C6-C93A-428D-A036-6C55C7BB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4580C-404D-4318-B297-0D00FD94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9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A97924-CFAD-449D-95E6-AFBE730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BCB43-A540-413A-827A-22AF2781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7D6D5-E0BB-4F8D-A802-9C1F929FF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028A-F832-41DB-8E61-55343315335C}" type="datetime1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01F8-2632-4A40-B354-E0250F866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6607D-9438-41EE-B090-68D50BEB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83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F6F25-8E21-46BD-B8C9-3C3DB578C80C}"/>
              </a:ext>
            </a:extLst>
          </p:cNvPr>
          <p:cNvSpPr/>
          <p:nvPr/>
        </p:nvSpPr>
        <p:spPr>
          <a:xfrm>
            <a:off x="7343502" y="1784758"/>
            <a:ext cx="1680754" cy="168075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4B048-E103-4234-82CE-75DBA93CA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742" y="2284457"/>
            <a:ext cx="5016137" cy="16550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Interim Project </a:t>
            </a:r>
            <a:b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Presentation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33A999-FADE-49BE-83BA-20C9FAAAA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742" y="3939494"/>
            <a:ext cx="5016137" cy="499699"/>
          </a:xfrm>
        </p:spPr>
        <p:txBody>
          <a:bodyPr/>
          <a:lstStyle/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1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두리번두리번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64B3E-BB1E-4B89-82D0-8313B836CA50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3E757-DBF4-429E-9339-8451D1DECCB0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BB322-1C8D-4EEA-96F0-57BB42204A7D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89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3759C22E-FE49-456A-9080-67D87E30FA65}"/>
              </a:ext>
            </a:extLst>
          </p:cNvPr>
          <p:cNvSpPr/>
          <p:nvPr/>
        </p:nvSpPr>
        <p:spPr>
          <a:xfrm rot="21268823">
            <a:off x="6831860" y="5229295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A1A707E6-0D34-4952-86A6-21A3988C3135}"/>
              </a:ext>
            </a:extLst>
          </p:cNvPr>
          <p:cNvSpPr/>
          <p:nvPr/>
        </p:nvSpPr>
        <p:spPr>
          <a:xfrm rot="21268823">
            <a:off x="6831859" y="395944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13A11176-6EB4-4EE0-8ED4-32686CB11F85}"/>
              </a:ext>
            </a:extLst>
          </p:cNvPr>
          <p:cNvSpPr/>
          <p:nvPr/>
        </p:nvSpPr>
        <p:spPr>
          <a:xfrm rot="21268823">
            <a:off x="6831859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9DE591FC-343F-4A8B-8F3A-D357AD24DB64}"/>
              </a:ext>
            </a:extLst>
          </p:cNvPr>
          <p:cNvSpPr/>
          <p:nvPr/>
        </p:nvSpPr>
        <p:spPr>
          <a:xfrm rot="21268823">
            <a:off x="3569223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DCAFB29F-8C57-4D38-92D3-B1B9170D825D}"/>
              </a:ext>
            </a:extLst>
          </p:cNvPr>
          <p:cNvSpPr/>
          <p:nvPr/>
        </p:nvSpPr>
        <p:spPr>
          <a:xfrm rot="21268823">
            <a:off x="3569223" y="3965799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E469DE95-A062-4B19-8385-31C7A979571C}"/>
              </a:ext>
            </a:extLst>
          </p:cNvPr>
          <p:cNvSpPr/>
          <p:nvPr/>
        </p:nvSpPr>
        <p:spPr>
          <a:xfrm rot="21268823">
            <a:off x="3569223" y="5229295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82444-0666-4755-B92C-353372D1072C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2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1E455-CB7D-47B5-A264-F7BE8127CC0B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DE322-C196-47BE-9D55-9868AF6737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AF3BF6-A471-4CCE-9F0C-3B37D2CF3C55}"/>
              </a:ext>
            </a:extLst>
          </p:cNvPr>
          <p:cNvSpPr/>
          <p:nvPr/>
        </p:nvSpPr>
        <p:spPr>
          <a:xfrm>
            <a:off x="7023270" y="590278"/>
            <a:ext cx="713400" cy="71340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1255437-0AA9-4256-8017-CD04774C8BD7}"/>
              </a:ext>
            </a:extLst>
          </p:cNvPr>
          <p:cNvSpPr txBox="1">
            <a:spLocks/>
          </p:cNvSpPr>
          <p:nvPr/>
        </p:nvSpPr>
        <p:spPr>
          <a:xfrm>
            <a:off x="4455329" y="795293"/>
            <a:ext cx="3032761" cy="8327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INDEX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0736C-D341-4A73-AF61-7E8396D6D6CB}"/>
              </a:ext>
            </a:extLst>
          </p:cNvPr>
          <p:cNvSpPr txBox="1"/>
          <p:nvPr/>
        </p:nvSpPr>
        <p:spPr>
          <a:xfrm>
            <a:off x="4015547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01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FA3FE-4BB6-4EA8-9281-4A12B22AD955}"/>
              </a:ext>
            </a:extLst>
          </p:cNvPr>
          <p:cNvSpPr txBox="1"/>
          <p:nvPr/>
        </p:nvSpPr>
        <p:spPr>
          <a:xfrm>
            <a:off x="7296888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54A577-B8AA-4914-A685-18733F63778A}"/>
              </a:ext>
            </a:extLst>
          </p:cNvPr>
          <p:cNvSpPr txBox="1"/>
          <p:nvPr/>
        </p:nvSpPr>
        <p:spPr>
          <a:xfrm>
            <a:off x="4015547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03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BA96F-68A6-4A67-9841-93455864AF01}"/>
              </a:ext>
            </a:extLst>
          </p:cNvPr>
          <p:cNvSpPr txBox="1"/>
          <p:nvPr/>
        </p:nvSpPr>
        <p:spPr>
          <a:xfrm>
            <a:off x="7296888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04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BFD00-07DE-4F66-8987-BA3382EC40C4}"/>
              </a:ext>
            </a:extLst>
          </p:cNvPr>
          <p:cNvSpPr txBox="1"/>
          <p:nvPr/>
        </p:nvSpPr>
        <p:spPr>
          <a:xfrm>
            <a:off x="7296888" y="4518490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4E78B-C511-4CBD-B2B6-47910F1D3EC4}"/>
              </a:ext>
            </a:extLst>
          </p:cNvPr>
          <p:cNvSpPr txBox="1"/>
          <p:nvPr/>
        </p:nvSpPr>
        <p:spPr>
          <a:xfrm>
            <a:off x="4015547" y="4518490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05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0D751E-A65A-4579-9050-DA07024D5124}"/>
              </a:ext>
            </a:extLst>
          </p:cNvPr>
          <p:cNvSpPr txBox="1"/>
          <p:nvPr/>
        </p:nvSpPr>
        <p:spPr>
          <a:xfrm>
            <a:off x="3478141" y="2684732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 Overview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EE65C-8AF1-4A24-8AF9-23AFA4D9F9AD}"/>
              </a:ext>
            </a:extLst>
          </p:cNvPr>
          <p:cNvSpPr txBox="1"/>
          <p:nvPr/>
        </p:nvSpPr>
        <p:spPr>
          <a:xfrm>
            <a:off x="7068862" y="2684732"/>
            <a:ext cx="133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Motivation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54A8EB-B8AD-45DA-9164-10A1EB377888}"/>
              </a:ext>
            </a:extLst>
          </p:cNvPr>
          <p:cNvSpPr txBox="1"/>
          <p:nvPr/>
        </p:nvSpPr>
        <p:spPr>
          <a:xfrm>
            <a:off x="3896523" y="3955554"/>
            <a:ext cx="111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Use Case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72FA08-43C4-419A-9DB3-A498AFAEC108}"/>
              </a:ext>
            </a:extLst>
          </p:cNvPr>
          <p:cNvSpPr txBox="1"/>
          <p:nvPr/>
        </p:nvSpPr>
        <p:spPr>
          <a:xfrm>
            <a:off x="6989514" y="395555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Architecture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F3933B-C3C7-40CC-862C-0513F2F3EF42}"/>
              </a:ext>
            </a:extLst>
          </p:cNvPr>
          <p:cNvSpPr txBox="1"/>
          <p:nvPr/>
        </p:nvSpPr>
        <p:spPr>
          <a:xfrm>
            <a:off x="3352307" y="5223102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Resource Structure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E61365-8A9D-4282-A16B-78CCCCF27C05}"/>
              </a:ext>
            </a:extLst>
          </p:cNvPr>
          <p:cNvSpPr txBox="1"/>
          <p:nvPr/>
        </p:nvSpPr>
        <p:spPr>
          <a:xfrm>
            <a:off x="6702576" y="5223102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 Procedure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86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D1EAA9-4A91-4F18-96EB-D986CF3A4299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672A8-8173-4CC6-9669-8B5C768BF931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C981-D6F0-4EB8-A9DF-2DEC1C3E7D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7B8F9-97BD-47E9-B484-8D995DCE0D9A}"/>
              </a:ext>
            </a:extLst>
          </p:cNvPr>
          <p:cNvGrpSpPr/>
          <p:nvPr/>
        </p:nvGrpSpPr>
        <p:grpSpPr>
          <a:xfrm>
            <a:off x="271174" y="216796"/>
            <a:ext cx="4513889" cy="832711"/>
            <a:chOff x="310539" y="246653"/>
            <a:chExt cx="4513889" cy="832711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6E79C4C7-3DDF-4C6A-8C87-D6C42ACC44D6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4F09355B-16CE-40C0-AC48-57E5C34461C3}"/>
                </a:ext>
              </a:extLst>
            </p:cNvPr>
            <p:cNvSpPr txBox="1">
              <a:spLocks/>
            </p:cNvSpPr>
            <p:nvPr/>
          </p:nvSpPr>
          <p:spPr>
            <a:xfrm>
              <a:off x="1295501" y="246653"/>
              <a:ext cx="3528927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Project Overview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57D49-0FCB-4716-A6EA-5360E29BF593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20" name="Rectangle 1">
            <a:extLst>
              <a:ext uri="{FF2B5EF4-FFF2-40B4-BE49-F238E27FC236}">
                <a16:creationId xmlns:a16="http://schemas.microsoft.com/office/drawing/2014/main" id="{C76A6263-317B-447C-A121-96CFC52CB85F}"/>
              </a:ext>
            </a:extLst>
          </p:cNvPr>
          <p:cNvSpPr/>
          <p:nvPr/>
        </p:nvSpPr>
        <p:spPr>
          <a:xfrm>
            <a:off x="1589328" y="1310822"/>
            <a:ext cx="2683867" cy="2314343"/>
          </a:xfrm>
          <a:prstGeom prst="rect">
            <a:avLst/>
          </a:prstGeom>
          <a:solidFill>
            <a:srgbClr val="896360"/>
          </a:solidFill>
          <a:ln>
            <a:noFill/>
          </a:ln>
          <a:effectLst>
            <a:glow>
              <a:schemeClr val="accent1"/>
            </a:glow>
            <a:reflection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17011637</a:t>
            </a:r>
          </a:p>
          <a:p>
            <a:pPr algn="ctr"/>
            <a:r>
              <a:rPr lang="ko-KR" altLang="en-US" sz="2000" dirty="0"/>
              <a:t>최민지</a:t>
            </a:r>
            <a:r>
              <a:rPr lang="en-US" altLang="ko-KR" sz="2000" dirty="0"/>
              <a:t>(</a:t>
            </a:r>
            <a:r>
              <a:rPr lang="ko-KR" altLang="en-US" sz="2000" dirty="0"/>
              <a:t>조장</a:t>
            </a:r>
            <a:r>
              <a:rPr lang="en-US" altLang="ko-KR" sz="2000" dirty="0"/>
              <a:t>)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dirty="0"/>
              <a:t>디바이스 설계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제작</a:t>
            </a:r>
            <a:r>
              <a:rPr lang="en-US" altLang="ko-KR" dirty="0"/>
              <a:t>, DB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44C49FEB-7B93-4515-B4C7-D266F0E0C9A0}"/>
              </a:ext>
            </a:extLst>
          </p:cNvPr>
          <p:cNvSpPr/>
          <p:nvPr/>
        </p:nvSpPr>
        <p:spPr>
          <a:xfrm>
            <a:off x="1589327" y="3869304"/>
            <a:ext cx="2683867" cy="2314343"/>
          </a:xfrm>
          <a:prstGeom prst="rect">
            <a:avLst/>
          </a:prstGeom>
          <a:solidFill>
            <a:srgbClr val="FDF4EF"/>
          </a:solidFill>
          <a:ln>
            <a:solidFill>
              <a:srgbClr val="8963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896360"/>
                </a:solidFill>
              </a:rPr>
              <a:t>17011009</a:t>
            </a:r>
          </a:p>
          <a:p>
            <a:pPr algn="ctr"/>
            <a:r>
              <a:rPr lang="ko-KR" altLang="en-US" sz="2000" dirty="0" err="1">
                <a:solidFill>
                  <a:srgbClr val="896360"/>
                </a:solidFill>
              </a:rPr>
              <a:t>구세화</a:t>
            </a:r>
            <a:endParaRPr lang="en-US" altLang="ko-KR" sz="2000" dirty="0">
              <a:solidFill>
                <a:srgbClr val="896360"/>
              </a:solidFill>
            </a:endParaRPr>
          </a:p>
          <a:p>
            <a:pPr algn="ctr"/>
            <a:endParaRPr lang="en-US" altLang="ko-KR" sz="2000" dirty="0">
              <a:solidFill>
                <a:srgbClr val="896360"/>
              </a:solidFill>
            </a:endParaRPr>
          </a:p>
          <a:p>
            <a:pPr algn="ctr"/>
            <a:r>
              <a:rPr lang="ko-KR" altLang="en-US" dirty="0">
                <a:solidFill>
                  <a:srgbClr val="896360"/>
                </a:solidFill>
              </a:rPr>
              <a:t>디바이스 제작</a:t>
            </a:r>
            <a:endParaRPr lang="en-US" altLang="ko-KR" dirty="0">
              <a:solidFill>
                <a:srgbClr val="896360"/>
              </a:solidFill>
            </a:endParaRPr>
          </a:p>
          <a:p>
            <a:pPr algn="ctr"/>
            <a:r>
              <a:rPr lang="en-US" altLang="ko-KR" dirty="0">
                <a:solidFill>
                  <a:srgbClr val="896360"/>
                </a:solidFill>
              </a:rPr>
              <a:t>DB</a:t>
            </a:r>
            <a:r>
              <a:rPr lang="ko-KR" altLang="en-US" dirty="0">
                <a:solidFill>
                  <a:srgbClr val="896360"/>
                </a:solidFill>
              </a:rPr>
              <a:t> 설계</a:t>
            </a:r>
            <a:endParaRPr lang="en-US" altLang="ko-KR" dirty="0">
              <a:solidFill>
                <a:srgbClr val="896360"/>
              </a:solidFill>
            </a:endParaRP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6BC74581-C638-4FDE-A5E8-C55810FDFCEA}"/>
              </a:ext>
            </a:extLst>
          </p:cNvPr>
          <p:cNvSpPr/>
          <p:nvPr/>
        </p:nvSpPr>
        <p:spPr>
          <a:xfrm>
            <a:off x="4520589" y="3869304"/>
            <a:ext cx="2683867" cy="2314343"/>
          </a:xfrm>
          <a:prstGeom prst="rect">
            <a:avLst/>
          </a:prstGeom>
          <a:solidFill>
            <a:srgbClr val="E9A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17011619</a:t>
            </a:r>
          </a:p>
          <a:p>
            <a:pPr algn="ctr"/>
            <a:r>
              <a:rPr lang="ko-KR" altLang="en-US" sz="2000" dirty="0" err="1"/>
              <a:t>최세윤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dirty="0"/>
              <a:t>서비스 플랫폼 개발</a:t>
            </a:r>
            <a:endParaRPr lang="en-US" altLang="ko-KR" dirty="0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04761F8E-E27D-41C6-AF15-E34B1F5F5C2A}"/>
              </a:ext>
            </a:extLst>
          </p:cNvPr>
          <p:cNvSpPr/>
          <p:nvPr/>
        </p:nvSpPr>
        <p:spPr>
          <a:xfrm>
            <a:off x="7459630" y="3869303"/>
            <a:ext cx="2683867" cy="2314343"/>
          </a:xfrm>
          <a:prstGeom prst="rect">
            <a:avLst/>
          </a:prstGeom>
          <a:solidFill>
            <a:srgbClr val="896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17011609</a:t>
            </a:r>
          </a:p>
          <a:p>
            <a:pPr algn="ctr"/>
            <a:r>
              <a:rPr lang="ko-KR" altLang="en-US" sz="2000" dirty="0"/>
              <a:t>유재현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dirty="0"/>
              <a:t>디바이스 설계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제작</a:t>
            </a:r>
            <a:r>
              <a:rPr lang="en-US" altLang="ko-KR" dirty="0"/>
              <a:t>, DB</a:t>
            </a:r>
            <a:r>
              <a:rPr lang="ko-KR" altLang="en-US" dirty="0"/>
              <a:t> 설계</a:t>
            </a:r>
            <a:endParaRPr lang="en-US" altLang="ko-KR" dirty="0"/>
          </a:p>
          <a:p>
            <a:pPr algn="ctr"/>
            <a:endParaRPr lang="en-US" altLang="ko-KR" sz="2000" dirty="0"/>
          </a:p>
          <a:p>
            <a:pPr algn="ctr"/>
            <a:endParaRPr lang="en-US" altLang="ko-KR" sz="2000" dirty="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85690AAF-11D0-4C53-AAB3-7B5D307C233D}"/>
              </a:ext>
            </a:extLst>
          </p:cNvPr>
          <p:cNvSpPr/>
          <p:nvPr/>
        </p:nvSpPr>
        <p:spPr>
          <a:xfrm>
            <a:off x="4524479" y="1310822"/>
            <a:ext cx="2683867" cy="2314343"/>
          </a:xfrm>
          <a:prstGeom prst="rect">
            <a:avLst/>
          </a:prstGeom>
          <a:solidFill>
            <a:srgbClr val="FDF4EF"/>
          </a:solidFill>
          <a:ln w="3175">
            <a:solidFill>
              <a:srgbClr val="8963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896360"/>
                </a:solidFill>
              </a:rPr>
              <a:t>17011621</a:t>
            </a:r>
          </a:p>
          <a:p>
            <a:pPr algn="ctr"/>
            <a:r>
              <a:rPr lang="ko-KR" altLang="en-US" sz="2000" dirty="0" err="1">
                <a:solidFill>
                  <a:srgbClr val="896360"/>
                </a:solidFill>
              </a:rPr>
              <a:t>윤승구</a:t>
            </a:r>
            <a:endParaRPr lang="en-US" altLang="ko-KR" sz="2000" dirty="0">
              <a:solidFill>
                <a:srgbClr val="896360"/>
              </a:solidFill>
            </a:endParaRPr>
          </a:p>
          <a:p>
            <a:pPr algn="ctr"/>
            <a:endParaRPr lang="en-US" altLang="ko-KR" sz="2000" dirty="0">
              <a:solidFill>
                <a:srgbClr val="896360"/>
              </a:solidFill>
            </a:endParaRPr>
          </a:p>
          <a:p>
            <a:pPr algn="ctr"/>
            <a:r>
              <a:rPr lang="ko-KR" altLang="en-US" dirty="0">
                <a:solidFill>
                  <a:srgbClr val="896360"/>
                </a:solidFill>
              </a:rPr>
              <a:t>서비스 플랫폼 개발</a:t>
            </a:r>
            <a:endParaRPr lang="en-US" altLang="ko-KR" dirty="0">
              <a:solidFill>
                <a:srgbClr val="896360"/>
              </a:solidFill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ED081BFA-5875-43A7-9714-467E42B9F745}"/>
              </a:ext>
            </a:extLst>
          </p:cNvPr>
          <p:cNvSpPr/>
          <p:nvPr/>
        </p:nvSpPr>
        <p:spPr>
          <a:xfrm>
            <a:off x="7459630" y="1331686"/>
            <a:ext cx="2683867" cy="2314343"/>
          </a:xfrm>
          <a:prstGeom prst="rect">
            <a:avLst/>
          </a:prstGeom>
          <a:solidFill>
            <a:srgbClr val="E9A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18011615</a:t>
            </a:r>
          </a:p>
          <a:p>
            <a:pPr algn="ctr"/>
            <a:r>
              <a:rPr lang="ko-KR" altLang="en-US" sz="2000" dirty="0"/>
              <a:t>최재천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dirty="0"/>
              <a:t>서비스 플랫폼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151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D1EAA9-4A91-4F18-96EB-D986CF3A4299}"/>
              </a:ext>
            </a:extLst>
          </p:cNvPr>
          <p:cNvSpPr txBox="1"/>
          <p:nvPr/>
        </p:nvSpPr>
        <p:spPr>
          <a:xfrm>
            <a:off x="11610868" y="6453051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672A8-8173-4CC6-9669-8B5C768BF931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C981-D6F0-4EB8-A9DF-2DEC1C3E7D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7B8F9-97BD-47E9-B484-8D995DCE0D9A}"/>
              </a:ext>
            </a:extLst>
          </p:cNvPr>
          <p:cNvGrpSpPr/>
          <p:nvPr/>
        </p:nvGrpSpPr>
        <p:grpSpPr>
          <a:xfrm>
            <a:off x="271174" y="216796"/>
            <a:ext cx="4513889" cy="832711"/>
            <a:chOff x="310539" y="246653"/>
            <a:chExt cx="4513889" cy="832711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6E79C4C7-3DDF-4C6A-8C87-D6C42ACC44D6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4F09355B-16CE-40C0-AC48-57E5C34461C3}"/>
                </a:ext>
              </a:extLst>
            </p:cNvPr>
            <p:cNvSpPr txBox="1">
              <a:spLocks/>
            </p:cNvSpPr>
            <p:nvPr/>
          </p:nvSpPr>
          <p:spPr>
            <a:xfrm>
              <a:off x="1295501" y="246653"/>
              <a:ext cx="3528927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Project Overview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57D49-0FCB-4716-A6EA-5360E29BF593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2540120-A9EC-40ED-9802-6B368BD31A7C}"/>
              </a:ext>
            </a:extLst>
          </p:cNvPr>
          <p:cNvSpPr txBox="1"/>
          <p:nvPr/>
        </p:nvSpPr>
        <p:spPr>
          <a:xfrm>
            <a:off x="1256136" y="1482570"/>
            <a:ext cx="60388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주제 </a:t>
            </a:r>
            <a:r>
              <a:rPr lang="en-US" altLang="ko-KR" dirty="0"/>
              <a:t>: </a:t>
            </a:r>
            <a:r>
              <a:rPr lang="ko-KR" altLang="en-US" dirty="0"/>
              <a:t>손소독제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1. IoT </a:t>
            </a:r>
            <a:r>
              <a:rPr lang="ko-KR" altLang="en-US" dirty="0"/>
              <a:t>센서를 통해 손소독제 잔량 데이터를 서버로 전송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2. App</a:t>
            </a:r>
            <a:r>
              <a:rPr lang="ko-KR" altLang="en-US" dirty="0"/>
              <a:t>으로 잔량 확인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3. </a:t>
            </a:r>
            <a:r>
              <a:rPr lang="ko-KR" altLang="en-US" dirty="0"/>
              <a:t>손소독제 잔량이 부족할 경우 </a:t>
            </a:r>
            <a:r>
              <a:rPr lang="en-US" altLang="ko-KR" dirty="0"/>
              <a:t>App</a:t>
            </a:r>
            <a:r>
              <a:rPr lang="ko-KR" altLang="en-US" dirty="0"/>
              <a:t>으로 알림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651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D1EAA9-4A91-4F18-96EB-D986CF3A4299}"/>
              </a:ext>
            </a:extLst>
          </p:cNvPr>
          <p:cNvSpPr txBox="1"/>
          <p:nvPr/>
        </p:nvSpPr>
        <p:spPr>
          <a:xfrm>
            <a:off x="11610868" y="6453051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5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672A8-8173-4CC6-9669-8B5C768BF931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C981-D6F0-4EB8-A9DF-2DEC1C3E7D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A7B8F9-97BD-47E9-B484-8D995DCE0D9A}"/>
              </a:ext>
            </a:extLst>
          </p:cNvPr>
          <p:cNvGrpSpPr/>
          <p:nvPr/>
        </p:nvGrpSpPr>
        <p:grpSpPr>
          <a:xfrm>
            <a:off x="271174" y="216796"/>
            <a:ext cx="4513889" cy="832711"/>
            <a:chOff x="310539" y="246653"/>
            <a:chExt cx="4513889" cy="832711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6E79C4C7-3DDF-4C6A-8C87-D6C42ACC44D6}"/>
                </a:ext>
              </a:extLst>
            </p:cNvPr>
            <p:cNvSpPr/>
            <p:nvPr/>
          </p:nvSpPr>
          <p:spPr>
            <a:xfrm rot="21268823">
              <a:off x="1356198" y="370527"/>
              <a:ext cx="3367430" cy="584961"/>
            </a:xfrm>
            <a:prstGeom prst="parallelogra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4F09355B-16CE-40C0-AC48-57E5C34461C3}"/>
                </a:ext>
              </a:extLst>
            </p:cNvPr>
            <p:cNvSpPr txBox="1">
              <a:spLocks/>
            </p:cNvSpPr>
            <p:nvPr/>
          </p:nvSpPr>
          <p:spPr>
            <a:xfrm>
              <a:off x="1295501" y="246653"/>
              <a:ext cx="3528927" cy="83271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Project Overview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57D49-0FCB-4716-A6EA-5360E29BF593}"/>
                </a:ext>
              </a:extLst>
            </p:cNvPr>
            <p:cNvSpPr txBox="1"/>
            <p:nvPr/>
          </p:nvSpPr>
          <p:spPr>
            <a:xfrm>
              <a:off x="310539" y="309065"/>
              <a:ext cx="8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bg1">
                      <a:lumMod val="50000"/>
                    </a:schemeClr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01</a:t>
              </a:r>
              <a:endParaRPr lang="ko-KR" altLang="en-US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2540120-A9EC-40ED-9802-6B368BD31A7C}"/>
              </a:ext>
            </a:extLst>
          </p:cNvPr>
          <p:cNvSpPr txBox="1"/>
          <p:nvPr/>
        </p:nvSpPr>
        <p:spPr>
          <a:xfrm>
            <a:off x="1256136" y="1482570"/>
            <a:ext cx="49632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대상 </a:t>
            </a:r>
            <a:r>
              <a:rPr lang="en-US" altLang="ko-KR" dirty="0"/>
              <a:t>: </a:t>
            </a:r>
            <a:r>
              <a:rPr lang="ko-KR" altLang="en-US" dirty="0"/>
              <a:t>공공기관 및 개인 건물 관리자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목적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1. </a:t>
            </a:r>
            <a:r>
              <a:rPr lang="ko-KR" altLang="en-US" dirty="0"/>
              <a:t>불필요한 인력낭비 방지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2. </a:t>
            </a:r>
            <a:r>
              <a:rPr lang="ko-KR" altLang="en-US" dirty="0"/>
              <a:t>적절한 양 조절을 통한 효율적인 관리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3. </a:t>
            </a:r>
            <a:r>
              <a:rPr lang="ko-KR" altLang="en-US" dirty="0"/>
              <a:t>손소독제 사용량을 통한 밀집도 간접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428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325</Words>
  <Application>Microsoft Office PowerPoint</Application>
  <PresentationFormat>와이드스크린</PresentationFormat>
  <Paragraphs>88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카카오 Regular</vt:lpstr>
      <vt:lpstr>Arial</vt:lpstr>
      <vt:lpstr>Office 테마</vt:lpstr>
      <vt:lpstr>Interim Project  Presentation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 Presentation</dc:title>
  <dc:creator>Choi Minji</dc:creator>
  <cp:lastModifiedBy>최세윤</cp:lastModifiedBy>
  <cp:revision>16</cp:revision>
  <dcterms:created xsi:type="dcterms:W3CDTF">2020-10-24T08:24:34Z</dcterms:created>
  <dcterms:modified xsi:type="dcterms:W3CDTF">2020-10-24T21:48:23Z</dcterms:modified>
</cp:coreProperties>
</file>