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8" r:id="rId3"/>
    <p:sldId id="280" r:id="rId4"/>
    <p:sldId id="282" r:id="rId5"/>
    <p:sldId id="294" r:id="rId6"/>
    <p:sldId id="297" r:id="rId7"/>
    <p:sldId id="298" r:id="rId8"/>
    <p:sldId id="299" r:id="rId9"/>
    <p:sldId id="283" r:id="rId10"/>
    <p:sldId id="300" r:id="rId11"/>
    <p:sldId id="284" r:id="rId12"/>
    <p:sldId id="286" r:id="rId13"/>
    <p:sldId id="287" r:id="rId14"/>
    <p:sldId id="289" r:id="rId15"/>
    <p:sldId id="295" r:id="rId16"/>
    <p:sldId id="2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3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6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0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4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4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83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6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5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5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애니메이션으로 손소독제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겹쳤습니다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빨강 주황 파랑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6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>
            <a:off x="1150738" y="340670"/>
            <a:ext cx="7565524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79208"/>
            <a:ext cx="727245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 – Device &amp; Mobius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9127-A317-4E25-9A91-D7C8AE8782AD}"/>
              </a:ext>
            </a:extLst>
          </p:cNvPr>
          <p:cNvSpPr txBox="1"/>
          <p:nvPr/>
        </p:nvSpPr>
        <p:spPr>
          <a:xfrm>
            <a:off x="3643878" y="2748800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디바이스에서 무게 측정하는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D13D-E1D7-41C0-A666-11843BA0950A}"/>
              </a:ext>
            </a:extLst>
          </p:cNvPr>
          <p:cNvSpPr txBox="1"/>
          <p:nvPr/>
        </p:nvSpPr>
        <p:spPr>
          <a:xfrm>
            <a:off x="3398781" y="3892839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측정한 무게 서버에 저장이 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E309F29-23D5-4A86-A8C3-82E7DF5D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407071"/>
            <a:ext cx="3242941" cy="5062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8FE5B-5F89-47C9-A937-AB6A83D54BB8}"/>
              </a:ext>
            </a:extLst>
          </p:cNvPr>
          <p:cNvSpPr txBox="1"/>
          <p:nvPr/>
        </p:nvSpPr>
        <p:spPr>
          <a:xfrm>
            <a:off x="5681709" y="81674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최종본으로 가기전에 그래프 캡쳐 갱신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46D6D-739E-4DC3-9160-E32EFB757535}"/>
              </a:ext>
            </a:extLst>
          </p:cNvPr>
          <p:cNvSpPr txBox="1"/>
          <p:nvPr/>
        </p:nvSpPr>
        <p:spPr>
          <a:xfrm>
            <a:off x="4925091" y="1411470"/>
            <a:ext cx="49616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최근 </a:t>
            </a:r>
            <a:r>
              <a:rPr lang="en-US" altLang="ko-KR" sz="2400" dirty="0"/>
              <a:t>24</a:t>
            </a:r>
            <a:r>
              <a:rPr lang="ko-KR" altLang="en-US" sz="2400" dirty="0"/>
              <a:t>시간의 잔량 변화를 나타냄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시간 단위 표현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상승하는 구간은 교체 시 발생</a:t>
            </a:r>
          </a:p>
        </p:txBody>
      </p:sp>
    </p:spTree>
    <p:extLst>
      <p:ext uri="{BB962C8B-B14F-4D97-AF65-F5344CB8AC3E}">
        <p14:creationId xmlns:p14="http://schemas.microsoft.com/office/powerpoint/2010/main" val="82794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DC0E78-3923-465C-A045-3580F43A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2742596"/>
            <a:ext cx="6142980" cy="164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704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로그인과 회원가입 기능을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HS_admin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8CDA9-3F1D-4D6A-ACFB-93C312FFADC6}"/>
              </a:ext>
            </a:extLst>
          </p:cNvPr>
          <p:cNvSpPr/>
          <p:nvPr/>
        </p:nvSpPr>
        <p:spPr>
          <a:xfrm>
            <a:off x="1429305" y="3320249"/>
            <a:ext cx="4666695" cy="240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88509-4B66-45B0-BFF2-91E9A0FDDAC1}"/>
              </a:ext>
            </a:extLst>
          </p:cNvPr>
          <p:cNvSpPr txBox="1"/>
          <p:nvPr/>
        </p:nvSpPr>
        <p:spPr>
          <a:xfrm>
            <a:off x="7572285" y="2742596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USERID</a:t>
            </a:r>
            <a:r>
              <a:rPr lang="ko-KR" altLang="en-US" sz="2400" dirty="0"/>
              <a:t>를 </a:t>
            </a:r>
            <a:r>
              <a:rPr lang="en-US" altLang="ko-KR" sz="2400" dirty="0"/>
              <a:t>Primary key</a:t>
            </a:r>
            <a:r>
              <a:rPr lang="ko-KR" altLang="en-US" sz="2400" dirty="0"/>
              <a:t>로 하며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해당 관리자 구역 잔량 표시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637AAE-CEF3-4A4B-A211-879586FAE293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653E33F-9281-4795-A863-9A284F2BB0FA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E5A37D28-6A75-450D-8F13-94C2D9039D10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F7E583-3ABB-480E-BC31-5E207C62EA95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22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손소독제 잔량을 저장하기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HS_list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0C796-A221-4C74-9630-5B567905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2705877"/>
            <a:ext cx="6040110" cy="22474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3658109-ECB6-4239-A720-764E450C118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F7B34ECF-6EEA-482E-B174-4048EA3594B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DDF6D21-7E53-4653-BFDE-F04D6B4ECB9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C544B2-AAA8-4013-B2AC-59CADC8CAB8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93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EF47EB-9F0F-435C-BBBE-73A22023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575739"/>
            <a:ext cx="9793790" cy="22505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E7EF63-46AD-4574-A9BE-C83164CD084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ADB0E1F-34C7-456E-8619-241FB426D3A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7D00319A-8359-403C-83B4-565EF494E5B0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535978-C866-458A-8A25-4F0089A4FF7F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3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D47CCE11-5ED0-4BF2-B2C0-384C40E2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23" y="2116905"/>
            <a:ext cx="2189676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ECCB10-6125-495A-A614-0479216B6C07}"/>
              </a:ext>
            </a:extLst>
          </p:cNvPr>
          <p:cNvSpPr/>
          <p:nvPr/>
        </p:nvSpPr>
        <p:spPr>
          <a:xfrm>
            <a:off x="5508204" y="2769449"/>
            <a:ext cx="1008009" cy="605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16" y="1961336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6997716" y="1411549"/>
            <a:ext cx="180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Web</a:t>
            </a:r>
            <a:r>
              <a:rPr lang="ko-KR" altLang="en-US" sz="2400" dirty="0">
                <a:ea typeface="카카오 Regular" panose="020B0600000101010101"/>
              </a:rPr>
              <a:t> </a:t>
            </a:r>
            <a:r>
              <a:rPr lang="en-US" altLang="ko-KR" sz="2400" dirty="0">
                <a:ea typeface="카카오 Regular" panose="020B0600000101010101"/>
              </a:rPr>
              <a:t>Server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</a:p>
        </p:txBody>
      </p:sp>
    </p:spTree>
    <p:extLst>
      <p:ext uri="{BB962C8B-B14F-4D97-AF65-F5344CB8AC3E}">
        <p14:creationId xmlns:p14="http://schemas.microsoft.com/office/powerpoint/2010/main" val="256381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D47CCE11-5ED0-4BF2-B2C0-384C40E2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8" y="2116905"/>
            <a:ext cx="2189676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ECCB10-6125-495A-A614-0479216B6C07}"/>
              </a:ext>
            </a:extLst>
          </p:cNvPr>
          <p:cNvSpPr/>
          <p:nvPr/>
        </p:nvSpPr>
        <p:spPr>
          <a:xfrm>
            <a:off x="3368319" y="3144164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31" y="1961336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4857831" y="1411549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get_data.py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EB55382-BF03-4A73-8E6A-A198FA27A212}"/>
              </a:ext>
            </a:extLst>
          </p:cNvPr>
          <p:cNvSpPr/>
          <p:nvPr/>
        </p:nvSpPr>
        <p:spPr>
          <a:xfrm rot="10800000">
            <a:off x="3368319" y="2813575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1CC320-647B-4FD3-8544-4C6A193916E5}"/>
              </a:ext>
            </a:extLst>
          </p:cNvPr>
          <p:cNvSpPr/>
          <p:nvPr/>
        </p:nvSpPr>
        <p:spPr>
          <a:xfrm>
            <a:off x="7073053" y="3144164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메모장-아이콘-무료 아이콘 무료 다운로드">
            <a:extLst>
              <a:ext uri="{FF2B5EF4-FFF2-40B4-BE49-F238E27FC236}">
                <a16:creationId xmlns:a16="http://schemas.microsoft.com/office/drawing/2014/main" id="{91A2B75B-D2A4-4181-BEE5-EEF9AF64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64" y="18420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22E894-CDD2-46E8-84B4-7C6615FF3972}"/>
              </a:ext>
            </a:extLst>
          </p:cNvPr>
          <p:cNvSpPr txBox="1"/>
          <p:nvPr/>
        </p:nvSpPr>
        <p:spPr>
          <a:xfrm>
            <a:off x="9033564" y="4140940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weight.txt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5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32" y="2687200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7988170" y="1946321"/>
            <a:ext cx="103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exc.py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필요시 간단한 코드 설명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1CC320-647B-4FD3-8544-4C6A193916E5}"/>
              </a:ext>
            </a:extLst>
          </p:cNvPr>
          <p:cNvSpPr/>
          <p:nvPr/>
        </p:nvSpPr>
        <p:spPr>
          <a:xfrm rot="10800000">
            <a:off x="1884906" y="2084816"/>
            <a:ext cx="6019942" cy="32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4C1A987-80F2-416A-9972-A136A7BD3DF5}"/>
              </a:ext>
            </a:extLst>
          </p:cNvPr>
          <p:cNvSpPr/>
          <p:nvPr/>
        </p:nvSpPr>
        <p:spPr>
          <a:xfrm>
            <a:off x="6022074" y="3861377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9A76AB-A809-47F3-858A-0959B6DEA709}"/>
              </a:ext>
            </a:extLst>
          </p:cNvPr>
          <p:cNvSpPr/>
          <p:nvPr/>
        </p:nvSpPr>
        <p:spPr>
          <a:xfrm>
            <a:off x="9723983" y="3861377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61068E8C-1028-4CAC-8EE0-216C63F1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" y="2599078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D536A6-0EEE-498C-AE20-7B4BAC737D45}"/>
              </a:ext>
            </a:extLst>
          </p:cNvPr>
          <p:cNvSpPr txBox="1"/>
          <p:nvPr/>
        </p:nvSpPr>
        <p:spPr>
          <a:xfrm>
            <a:off x="95634" y="190658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get_data.py</a:t>
            </a:r>
            <a:endParaRPr lang="ko-KR" altLang="en-US" sz="2400" dirty="0">
              <a:ea typeface="카카오 Regular" panose="020B0600000101010101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D3A6793-94F2-421B-9603-A79DCF693269}"/>
              </a:ext>
            </a:extLst>
          </p:cNvPr>
          <p:cNvSpPr/>
          <p:nvPr/>
        </p:nvSpPr>
        <p:spPr>
          <a:xfrm>
            <a:off x="2234689" y="3781906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메모장-아이콘-무료 아이콘 무료 다운로드">
            <a:extLst>
              <a:ext uri="{FF2B5EF4-FFF2-40B4-BE49-F238E27FC236}">
                <a16:creationId xmlns:a16="http://schemas.microsoft.com/office/drawing/2014/main" id="{45E3058B-2106-4DE8-A410-4CD0332D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00" y="2479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6916F4-149F-4981-BCE9-BDFE90006F90}"/>
              </a:ext>
            </a:extLst>
          </p:cNvPr>
          <p:cNvSpPr txBox="1"/>
          <p:nvPr/>
        </p:nvSpPr>
        <p:spPr>
          <a:xfrm>
            <a:off x="4195200" y="4778682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weight.txt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AC8BB-161D-42DA-80C8-EB5C921D8396}"/>
              </a:ext>
            </a:extLst>
          </p:cNvPr>
          <p:cNvSpPr txBox="1"/>
          <p:nvPr/>
        </p:nvSpPr>
        <p:spPr>
          <a:xfrm>
            <a:off x="10731992" y="3795761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19984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D3A017-15A8-40EF-AF82-DB7AE7644407}"/>
              </a:ext>
            </a:extLst>
          </p:cNvPr>
          <p:cNvSpPr/>
          <p:nvPr/>
        </p:nvSpPr>
        <p:spPr>
          <a:xfrm>
            <a:off x="2251168" y="1539295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2F4474-22EF-41DA-B197-6C38FFF44DB0}"/>
              </a:ext>
            </a:extLst>
          </p:cNvPr>
          <p:cNvSpPr txBox="1"/>
          <p:nvPr/>
        </p:nvSpPr>
        <p:spPr>
          <a:xfrm>
            <a:off x="2336306" y="1638158"/>
            <a:ext cx="7519385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Web</a:t>
            </a: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Server </a:t>
            </a: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목적 및 기능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관리를 위한 로그인</a:t>
            </a:r>
            <a:r>
              <a:rPr lang="en-US" altLang="ko-KR" sz="2000" dirty="0">
                <a:ea typeface="카카오 Regular" panose="020B0600000101010101"/>
              </a:rPr>
              <a:t>/</a:t>
            </a:r>
            <a:r>
              <a:rPr lang="ko-KR" altLang="en-US" sz="2000" dirty="0">
                <a:ea typeface="카카오 Regular" panose="020B0600000101010101"/>
              </a:rPr>
              <a:t>회원가입 기능 제공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Mobius </a:t>
            </a:r>
            <a:r>
              <a:rPr lang="ko-KR" altLang="en-US" sz="2000" dirty="0">
                <a:ea typeface="카카오 Regular" panose="020B0600000101010101"/>
              </a:rPr>
              <a:t>데이터 수신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손소독제 데이터 체계화 및 시각화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App</a:t>
            </a:r>
            <a:r>
              <a:rPr lang="ko-KR" altLang="en-US" sz="2000" dirty="0">
                <a:ea typeface="카카오 Regular" panose="020B0600000101010101"/>
              </a:rPr>
              <a:t>에서 보여줄 웹페이지 구현</a:t>
            </a:r>
            <a:endParaRPr lang="en-US" altLang="ko-KR" sz="3200" dirty="0">
              <a:ea typeface="카카오 Regula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0147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13C549-01B2-472E-A2C5-12AEC4A2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9" y="1547891"/>
            <a:ext cx="2417287" cy="5260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40EEF-22E2-41C4-B0E1-26179039C6F4}"/>
              </a:ext>
            </a:extLst>
          </p:cNvPr>
          <p:cNvSpPr txBox="1"/>
          <p:nvPr/>
        </p:nvSpPr>
        <p:spPr>
          <a:xfrm>
            <a:off x="1691295" y="107162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5B6B-AA45-47C5-ADEE-B6B8F40F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83" y="1533286"/>
            <a:ext cx="2633828" cy="5274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555E02-321C-429F-9A43-BEA67DEB3D01}"/>
              </a:ext>
            </a:extLst>
          </p:cNvPr>
          <p:cNvSpPr txBox="1"/>
          <p:nvPr/>
        </p:nvSpPr>
        <p:spPr>
          <a:xfrm>
            <a:off x="5117611" y="1071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92F3A-E876-4ACB-A7DF-D0D13FD545EE}"/>
              </a:ext>
            </a:extLst>
          </p:cNvPr>
          <p:cNvSpPr txBox="1"/>
          <p:nvPr/>
        </p:nvSpPr>
        <p:spPr>
          <a:xfrm>
            <a:off x="7340595" y="1557368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Sign up</a:t>
            </a:r>
            <a:r>
              <a:rPr lang="ko-KR" altLang="en-US" sz="2400" dirty="0">
                <a:ea typeface="카카오 Regular" panose="020B0600000101010101"/>
              </a:rPr>
              <a:t>을 통해</a:t>
            </a:r>
            <a:r>
              <a:rPr lang="en-US" altLang="ko-KR" sz="2400" dirty="0"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관리자 등록</a:t>
            </a:r>
            <a:endParaRPr lang="en-US" altLang="ko-KR" sz="2400" dirty="0">
              <a:ea typeface="카카오 Regular" panose="020B060000010101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4DD1F-7F73-42B9-9FC6-A5E2E502B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11" y="4884176"/>
            <a:ext cx="1364712" cy="7620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C8936E-203B-495D-8599-B12E53C771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5B33A8B1-92B8-4BA9-8483-6D8FE9D8945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6510D452-C090-4A6F-9AC8-E44E0A29314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19FD13-E18C-48B3-A411-F2002CD3C01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8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2D1B77-D9D6-4235-80BE-42E02F68C4CF}"/>
              </a:ext>
            </a:extLst>
          </p:cNvPr>
          <p:cNvSpPr txBox="1"/>
          <p:nvPr/>
        </p:nvSpPr>
        <p:spPr>
          <a:xfrm>
            <a:off x="7279689" y="1327650"/>
            <a:ext cx="34836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현재 로그인한 관리자에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해당하는 데이터 출력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건물명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위치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잔량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시간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등을 나타냄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항목별 검색 기능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en-US" altLang="ko-KR" sz="2400" dirty="0">
                <a:ea typeface="카카오 Regular" panose="020B0600000101010101"/>
              </a:rPr>
              <a:t>Dashboard </a:t>
            </a:r>
            <a:r>
              <a:rPr lang="ko-KR" altLang="en-US" sz="2400" dirty="0">
                <a:ea typeface="카카오 Regular" panose="020B0600000101010101"/>
              </a:rPr>
              <a:t>통한 시각화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4AD9A6-55AE-4295-934E-A155B7529F55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DD04A9B-2505-4A63-A1D0-D8C310FDA584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2BA0180-B68D-4550-B9F7-8F50D979670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A3A069-FEC4-4D50-AC82-1B4C4FD29071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F3D135-B7C5-42FE-893C-571626F9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37" y="1327650"/>
            <a:ext cx="2432040" cy="5251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770C5-D4A8-434B-BC2B-506F8CCF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89" y="1327650"/>
            <a:ext cx="2438491" cy="52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9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DA15AF-F723-4BB8-994B-CFF797F0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82" y="1327649"/>
            <a:ext cx="2435499" cy="5251143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9085207-7A9B-4A6E-B3AC-0F98C228B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0524" y="2780229"/>
            <a:ext cx="853642" cy="85364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A2A0DC47-5D14-4FF5-8C62-E46801B9D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455" y="2769833"/>
            <a:ext cx="853642" cy="85364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985DB6E-FDC2-4727-914E-7D5E79349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976" y="1327649"/>
            <a:ext cx="2435032" cy="5251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48BE3-8E1B-4B36-8D4F-7B4F7DE2E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888" y="1327650"/>
            <a:ext cx="2444942" cy="52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CADD9C8-9B0C-47FF-B6F5-918839BB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61" y="1299290"/>
            <a:ext cx="2416169" cy="52511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DC4ECF-74FF-4DF6-B5E6-823540F2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1299291"/>
            <a:ext cx="2457432" cy="5251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79652-E45A-4662-BBFA-E6188868043C}"/>
              </a:ext>
            </a:extLst>
          </p:cNvPr>
          <p:cNvSpPr txBox="1"/>
          <p:nvPr/>
        </p:nvSpPr>
        <p:spPr>
          <a:xfrm>
            <a:off x="7613825" y="1299290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건물</a:t>
            </a:r>
            <a:r>
              <a:rPr lang="en-US" altLang="ko-KR" sz="2400" dirty="0"/>
              <a:t> </a:t>
            </a:r>
            <a:r>
              <a:rPr lang="ko-KR" altLang="en-US" sz="2400" dirty="0"/>
              <a:t>또는 강의실 번호 등으로</a:t>
            </a:r>
            <a:endParaRPr lang="en-US" altLang="ko-KR" sz="2400" dirty="0"/>
          </a:p>
          <a:p>
            <a:r>
              <a:rPr lang="ko-KR" altLang="en-US" sz="2400" dirty="0"/>
              <a:t>검색할 수 있는 기능 제공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3625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E79652-E45A-4662-BBFA-E6188868043C}"/>
              </a:ext>
            </a:extLst>
          </p:cNvPr>
          <p:cNvSpPr txBox="1"/>
          <p:nvPr/>
        </p:nvSpPr>
        <p:spPr>
          <a:xfrm>
            <a:off x="7613825" y="1299290"/>
            <a:ext cx="4509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하단 좌측 </a:t>
            </a:r>
            <a:r>
              <a:rPr lang="en-US" altLang="ko-KR" sz="2400" dirty="0"/>
              <a:t>:</a:t>
            </a:r>
            <a:r>
              <a:rPr lang="ko-KR" altLang="en-US" sz="2400" dirty="0"/>
              <a:t> 표시 열 개수 조절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하단 우측 </a:t>
            </a:r>
            <a:r>
              <a:rPr lang="en-US" altLang="ko-KR" sz="2400" dirty="0"/>
              <a:t>: </a:t>
            </a:r>
            <a:r>
              <a:rPr lang="ko-KR" altLang="en-US" sz="2400" dirty="0"/>
              <a:t>페이지 기능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10534-F3C3-4851-B8AB-57556F53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8" y="1299290"/>
            <a:ext cx="2438950" cy="5251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8B7B8-0C3E-4506-A98A-0291E553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17" y="5021977"/>
            <a:ext cx="1097998" cy="1091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980A-7B8D-4CCF-8B85-ABB798332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89" y="1299290"/>
            <a:ext cx="2422613" cy="52511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BD0F1F-F66F-4BFC-9475-82550E91D8D4}"/>
              </a:ext>
            </a:extLst>
          </p:cNvPr>
          <p:cNvSpPr/>
          <p:nvPr/>
        </p:nvSpPr>
        <p:spPr>
          <a:xfrm>
            <a:off x="2568415" y="5814873"/>
            <a:ext cx="938265" cy="289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7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zard warning attention sign. Exclamation mark symbol. Vector. Red icon on white background. Isolated.">
            <a:extLst>
              <a:ext uri="{FF2B5EF4-FFF2-40B4-BE49-F238E27FC236}">
                <a16:creationId xmlns:a16="http://schemas.microsoft.com/office/drawing/2014/main" id="{607E4660-E8C5-4DC2-9090-D0EBCAE4D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 bwMode="auto">
          <a:xfrm>
            <a:off x="5725549" y="3249227"/>
            <a:ext cx="1588326" cy="15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B31D4-A04A-4628-A9F9-EE404D914036}"/>
              </a:ext>
            </a:extLst>
          </p:cNvPr>
          <p:cNvSpPr/>
          <p:nvPr/>
        </p:nvSpPr>
        <p:spPr>
          <a:xfrm>
            <a:off x="5426141" y="1122947"/>
            <a:ext cx="4041797" cy="1498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잔량이 </a:t>
            </a:r>
            <a:r>
              <a:rPr lang="en-US" altLang="ko-KR" sz="2400" dirty="0">
                <a:solidFill>
                  <a:schemeClr val="tx1"/>
                </a:solidFill>
              </a:rPr>
              <a:t>20% </a:t>
            </a:r>
            <a:r>
              <a:rPr lang="ko-KR" altLang="en-US" sz="2400" dirty="0">
                <a:solidFill>
                  <a:schemeClr val="tx1"/>
                </a:solidFill>
              </a:rPr>
              <a:t>이하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9F15C5-F85A-468F-B896-847532BF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1122947"/>
            <a:ext cx="2438950" cy="5266061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98BF3C6-0B21-449A-9C9E-8DFF35B9ABD6}"/>
              </a:ext>
            </a:extLst>
          </p:cNvPr>
          <p:cNvSpPr/>
          <p:nvPr/>
        </p:nvSpPr>
        <p:spPr>
          <a:xfrm>
            <a:off x="6914379" y="2877710"/>
            <a:ext cx="1065320" cy="6200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23466-A9DF-4CC6-A604-884B3EAAA8F7}"/>
              </a:ext>
            </a:extLst>
          </p:cNvPr>
          <p:cNvSpPr txBox="1"/>
          <p:nvPr/>
        </p:nvSpPr>
        <p:spPr>
          <a:xfrm>
            <a:off x="7660104" y="38045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경고 표시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E8B1-0C75-4607-BFB2-7D28B3E114C4}"/>
              </a:ext>
            </a:extLst>
          </p:cNvPr>
          <p:cNvSpPr/>
          <p:nvPr/>
        </p:nvSpPr>
        <p:spPr>
          <a:xfrm>
            <a:off x="2814221" y="3941685"/>
            <a:ext cx="523783" cy="21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6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7A36DBA-7448-4C8C-8567-5AF1AE62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216239"/>
            <a:ext cx="2452277" cy="32936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7E70E1-1F65-4765-836C-53384088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56" y="1216239"/>
            <a:ext cx="2434972" cy="33610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484DE9-12FC-460C-99AD-6E1BC552F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056" y="1216239"/>
            <a:ext cx="2447358" cy="3361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E1474-D6A7-4296-9DA5-CA19DBB49A70}"/>
              </a:ext>
            </a:extLst>
          </p:cNvPr>
          <p:cNvSpPr txBox="1"/>
          <p:nvPr/>
        </p:nvSpPr>
        <p:spPr>
          <a:xfrm>
            <a:off x="7057747" y="1216239"/>
            <a:ext cx="4801314" cy="269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주요 기능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잔량 구간에 따른 색상변화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손소독제 잔량 시각화 및 표시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그래프로 시간대별 잔량 시각화</a:t>
            </a:r>
            <a:endParaRPr lang="en-US" altLang="ko-KR" sz="2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D33F02-2C5C-4E9E-B095-382A9BACDE53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7BAAE1EA-6A3D-4FFD-8949-400EF4239CB5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DB6FA998-D119-4BC9-8E55-3D5F374C12F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24858-2703-48B1-AE66-1DB59C713507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AC5810E-FA30-4DE6-BB1D-11337B4C4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058" y="1216240"/>
            <a:ext cx="2434972" cy="31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418</Words>
  <Application>Microsoft Office PowerPoint</Application>
  <PresentationFormat>와이드스크린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카카오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107</cp:revision>
  <dcterms:created xsi:type="dcterms:W3CDTF">2020-10-24T08:24:34Z</dcterms:created>
  <dcterms:modified xsi:type="dcterms:W3CDTF">2020-12-02T11:40:31Z</dcterms:modified>
</cp:coreProperties>
</file>