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77" r:id="rId3"/>
    <p:sldId id="278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244D8-87F9-4A82-9A7F-A988436C03F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C5C64-9846-41DF-88A9-FAC22ECF4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7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 프로젝트의 현재 진행 과정은 이와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 진행하고 있는 디바이스 설계 단계가 잘 마무리되면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앞으로 데이터베이스와 서비스 플랫폼을 설계하여 이들을 원활하게 연결함으로써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목표했던 서비스를 최종 개발하는 것이 앞으로의 계획입니다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설명드렸듯이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저희 팀 내에서도 두 팀으로 역할 분담을 하였기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설계를 하고 서버를 다룸과 동시에 서비스 플랫폼도 개발이 가능할 것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1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 프로젝트의 현재 진행 과정은 이와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 진행하고 있는 디바이스 설계 단계가 잘 마무리되면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앞으로 데이터베이스와 서비스 플랫폼을 설계하여 이들을 원활하게 연결함으로써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목표했던 서비스를 최종 개발하는 것이 앞으로의 계획입니다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설명드렸듯이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저희 팀 내에서도 두 팀으로 역할 분담을 하였기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설계를 하고 서버를 다룸과 동시에 서비스 플랫폼도 개발이 가능할 것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89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저희 프로젝트의 현재 진행 과정은 이와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지금 진행하고 있는 디바이스 설계 단계가 잘 마무리되면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앞으로 데이터베이스와 서비스 플랫폼을 설계하여 이들을 원활하게 연결함으로써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저희가 목표했던 서비스를 최종 개발하는 것이 앞으로의 계획입니다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앞서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설명드렸듯이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저희 팀 내에서도 두 팀으로 역할 분담을 하였기 때문에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디바이스 설계를 하고 서버를 다룸과 동시에 서비스 플랫폼도 개발이 가능할 것 같습니다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0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이로써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Team 1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중간 발표 마치겠습니다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C5C64-9846-41DF-88A9-FAC22ECF47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9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86CFE-FF57-452F-8D5A-2F94A06D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FBCA4-C99F-4AA7-98C8-FCAF8DC5A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1589F-2B41-4290-8BAE-B101CA4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97A083-76BA-49CA-BB32-BD7943E08EBB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2F96-5D49-4434-97F1-E98F121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B6AF4-10A2-4878-9E33-2025E59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8C206-8425-4C90-B2EA-3C1186B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F6B47-1632-4D1B-A89A-CDC48193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90E7-C98C-46BE-B30C-37F8DE6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D7EAD-C81D-4805-8039-C3D3B9DD6EC1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3913-0C96-4475-A912-FFD24A79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55F60-958F-4690-9366-4FCA80A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C42FE0-7D8A-47E6-BADD-D3CAFB757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12DDF-B6FD-476B-98E7-EB4C7104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9FE2-6933-430E-A69D-9CDD188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D4B718-156F-4F1B-AF1E-F81FDBE32FE9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3CCE7-FFBD-4E71-B7FB-B1A303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350D-EA82-4E48-9F6E-8ED2D1C0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9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5F1F-95FC-4B25-911C-F1DBDFC2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2F7DE-40CF-4204-83C5-C083F400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AAD81-946E-4F8B-899C-F03DF88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0B75A-FA6C-4151-ADE2-F942388B6A78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CE01F-4877-4D6F-8282-BA776DD6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1A66D-FCFB-444A-B0E6-C519C3D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FBE0-D1D1-4EA3-83D1-731028A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DE647-D96D-405A-AFE6-DA50A545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E095B-F048-44CC-AA3A-400A8976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28081-0DFE-4CC6-9E7F-2F9EF6B0B7B7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AD0-5AAE-473A-A07A-3A0BB63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97599-7D45-43E3-ACD0-EE11B3BE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6A3F1-6BC0-4568-9D28-CF61AF7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2C713-CE65-4CBD-BEA0-93138BE53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9BE5-4C9C-4CDB-849B-BAE27187C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22544-E64B-44CB-8C7A-D41725EA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44C2A0-723E-4DFD-B5A2-B62A0B8CF913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B1989-ECCD-480C-9D06-4B90C5DD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B8472-7F57-43EB-9234-6D6E26B2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6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3A86-2C68-4DD5-9D2C-7530958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0A0E7-AA79-4FB8-AFED-46855FCD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FDE91-5439-4426-8788-37CDC244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C56D5-7893-465F-88E6-9AC496B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483C3C-4F32-4EC5-83A6-0C69AFD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AC065-74BC-4681-AC40-86B4FA7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A3139-C291-4F6D-B506-80349A2CE843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DFC22-DC39-4D2B-ADF7-E02059D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E39AC8-8E3D-4011-B127-2393D14C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521E-E743-42EE-A881-14A6424F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92CED-AE1D-4F9D-B5F3-700A76A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3A54A4-1D9A-4EA4-83C9-032C7558E97A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C347D-CCD4-4842-B534-634CB289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09F0C1-C9BD-430B-B02F-27CA1F43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285B5A-4960-4EA8-BD92-DDBEABE1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F12B2F-7FA6-450F-99FE-04774F19F559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74D0B-C784-42FD-9F94-6285325E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14DBB-0657-44F2-8823-7F0232FD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F93F-2733-4327-B703-8CF227AC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4D869-EAB1-44B9-878F-852B1010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5C3AB-5190-454F-91FC-0D85AA47A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B803F-EFE7-4655-BC82-44BE649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789761-A2A5-4DD2-A541-0B2333F1A735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10CB2-5C83-4E1D-81CB-B767997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B4A-2112-4E0C-9F4C-E4218CE0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A703-E0EF-4F09-B744-80B43CE1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8B90C-1C94-4F74-B660-D5A7003F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90B1D-CFBE-4ED8-A154-47ABC495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8F9BE-BC1D-497C-805A-080DE3DD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08EFB-003F-47D8-BBB5-74494BE53C42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004C6-C93A-428D-A036-6C55C7BB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580C-404D-4318-B297-0D00FD94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A37ABF-82CD-44E2-86B3-47E4F6108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29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97924-CFAD-449D-95E6-AFBE730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BCB43-A540-413A-827A-22AF278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D6D5-E0BB-4F8D-A802-9C1F929FF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6028A-F832-41DB-8E61-55343315335C}" type="datetime1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F01F8-2632-4A40-B354-E0250F866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r>
              <a:rPr lang="ko-KR" altLang="en-US"/>
              <a:t>오픈소스</a:t>
            </a:r>
            <a:r>
              <a:rPr lang="en-US" altLang="ko-KR"/>
              <a:t>SW</a:t>
            </a:r>
            <a:r>
              <a:rPr lang="ko-KR" altLang="en-US"/>
              <a:t>설계</a:t>
            </a:r>
            <a:endParaRPr lang="ko-KR" altLang="en-US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6607D-9438-41EE-B090-68D50BEBC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defRPr>
            </a:lvl1pPr>
          </a:lstStyle>
          <a:p>
            <a:fld id="{58A37ABF-82CD-44E2-86B3-47E4F610879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83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1939" y="64530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3193" y="351064"/>
            <a:ext cx="3990616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134476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Benefits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08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90577-4A9C-4572-9BF6-3756F2BC6549}"/>
              </a:ext>
            </a:extLst>
          </p:cNvPr>
          <p:cNvSpPr txBox="1"/>
          <p:nvPr/>
        </p:nvSpPr>
        <p:spPr>
          <a:xfrm>
            <a:off x="2065107" y="3620645"/>
            <a:ext cx="8061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[Dashboard</a:t>
            </a:r>
            <a:r>
              <a:rPr lang="ko-KR" altLang="en-US" sz="2400" dirty="0">
                <a:solidFill>
                  <a:srgbClr val="FF0000"/>
                </a:solidFill>
              </a:rPr>
              <a:t>의 다양한 시각화 정보들 활용 방안 삽입</a:t>
            </a:r>
            <a:r>
              <a:rPr lang="en-US" altLang="ko-KR" sz="2400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(ex, </a:t>
            </a:r>
            <a:r>
              <a:rPr lang="ko-KR" altLang="en-US" sz="2400" dirty="0">
                <a:solidFill>
                  <a:srgbClr val="FF0000"/>
                </a:solidFill>
              </a:rPr>
              <a:t>그래프를 통한 혼잡도 파악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위치 및 교체 횟수 파악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91D70-DA4E-4E6D-8876-28D75E05BF35}"/>
              </a:ext>
            </a:extLst>
          </p:cNvPr>
          <p:cNvSpPr txBox="1"/>
          <p:nvPr/>
        </p:nvSpPr>
        <p:spPr>
          <a:xfrm>
            <a:off x="2429784" y="2035253"/>
            <a:ext cx="7332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잔량 </a:t>
            </a:r>
            <a:r>
              <a:rPr lang="en-US" altLang="ko-KR" sz="3000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10% </a:t>
            </a:r>
            <a:r>
              <a:rPr lang="ko-KR" altLang="en-US" sz="3000" dirty="0">
                <a:solidFill>
                  <a:srgbClr val="FF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이내로 떨어질 시 해당하는 관리자에게 알림 전송 기능 삽입</a:t>
            </a:r>
          </a:p>
        </p:txBody>
      </p:sp>
    </p:spTree>
    <p:extLst>
      <p:ext uri="{BB962C8B-B14F-4D97-AF65-F5344CB8AC3E}">
        <p14:creationId xmlns:p14="http://schemas.microsoft.com/office/powerpoint/2010/main" val="387777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1939" y="64530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3193" y="351064"/>
            <a:ext cx="3990616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134476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Benefits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08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BB49B5-A7CC-4C30-85CD-AAB9168C5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27" y="1049507"/>
            <a:ext cx="5183946" cy="533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AD052-7018-4B5E-ACE0-B4B9B5DADAA8}"/>
              </a:ext>
            </a:extLst>
          </p:cNvPr>
          <p:cNvSpPr txBox="1"/>
          <p:nvPr/>
        </p:nvSpPr>
        <p:spPr>
          <a:xfrm>
            <a:off x="11541939" y="645305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p. 16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4B042-D712-468F-8BF0-BB42376DFC5E}"/>
              </a:ext>
            </a:extLst>
          </p:cNvPr>
          <p:cNvSpPr txBox="1"/>
          <p:nvPr/>
        </p:nvSpPr>
        <p:spPr>
          <a:xfrm>
            <a:off x="87086" y="645305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오픈소스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SW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B57B7-8AEA-41FC-94CD-E72818DD6FEF}"/>
              </a:ext>
            </a:extLst>
          </p:cNvPr>
          <p:cNvSpPr txBox="1"/>
          <p:nvPr/>
        </p:nvSpPr>
        <p:spPr>
          <a:xfrm>
            <a:off x="5508339" y="6453051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2020.10.30.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2A976F4-7794-4D2A-B68C-ADE8375D6943}"/>
              </a:ext>
            </a:extLst>
          </p:cNvPr>
          <p:cNvSpPr/>
          <p:nvPr/>
        </p:nvSpPr>
        <p:spPr>
          <a:xfrm rot="21401711">
            <a:off x="1313193" y="351064"/>
            <a:ext cx="3990616" cy="584961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E123F9F-CD1D-45C2-8122-E0C123E31B97}"/>
              </a:ext>
            </a:extLst>
          </p:cNvPr>
          <p:cNvSpPr txBox="1">
            <a:spLocks/>
          </p:cNvSpPr>
          <p:nvPr/>
        </p:nvSpPr>
        <p:spPr>
          <a:xfrm>
            <a:off x="1296507" y="216796"/>
            <a:ext cx="4134476" cy="832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Benefits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751F4E-1FEE-48FC-BD46-E2D190AA6A2B}"/>
              </a:ext>
            </a:extLst>
          </p:cNvPr>
          <p:cNvSpPr txBox="1"/>
          <p:nvPr/>
        </p:nvSpPr>
        <p:spPr>
          <a:xfrm>
            <a:off x="271174" y="279208"/>
            <a:ext cx="879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08</a:t>
            </a:r>
            <a:endParaRPr lang="ko-KR" altLang="en-US" sz="4000" b="1" dirty="0">
              <a:solidFill>
                <a:schemeClr val="bg1">
                  <a:lumMod val="50000"/>
                </a:schemeClr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656F3D-64E8-425E-BEA0-527EACF8A93C}"/>
              </a:ext>
            </a:extLst>
          </p:cNvPr>
          <p:cNvSpPr/>
          <p:nvPr/>
        </p:nvSpPr>
        <p:spPr>
          <a:xfrm>
            <a:off x="2251168" y="1557583"/>
            <a:ext cx="7689663" cy="3204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048AB-05DE-43B2-B10B-BAE5BADA0E6D}"/>
              </a:ext>
            </a:extLst>
          </p:cNvPr>
          <p:cNvSpPr txBox="1"/>
          <p:nvPr/>
        </p:nvSpPr>
        <p:spPr>
          <a:xfrm>
            <a:off x="2336306" y="1477183"/>
            <a:ext cx="7519385" cy="252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solidFill>
                  <a:schemeClr val="accent4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효율적인 관리 가능</a:t>
            </a:r>
            <a:endParaRPr lang="en-US" altLang="ko-KR" sz="3200" dirty="0">
              <a:solidFill>
                <a:schemeClr val="accent4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endParaRPr lang="en-US" altLang="ko-KR" sz="24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ea typeface="카카오 Regular" panose="020B0600000101010101"/>
              </a:rPr>
              <a:t>데이터 시각화를 통해 잔량을 한눈에 파악 가능</a:t>
            </a:r>
            <a:endParaRPr lang="en-US" altLang="ko-KR" sz="20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ea typeface="카카오 Regular" panose="020B0600000101010101"/>
              </a:rPr>
              <a:t>손소독제 소모량을 통해 혼잡도 간접 분석 가능</a:t>
            </a:r>
            <a:endParaRPr lang="en-US" altLang="ko-KR" sz="2000" dirty="0">
              <a:ea typeface="카카오 Regular" panose="020B0600000101010101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ea typeface="카카오 Regular" panose="020B0600000101010101"/>
              </a:rPr>
              <a:t>알림 기능을 통한 동선과 시간 절약</a:t>
            </a:r>
            <a:endParaRPr lang="en-US" altLang="ko-KR" sz="2000" dirty="0">
              <a:ea typeface="카카오 Regular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2329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91C2795-A13D-41C5-9297-D1321EBCDC8C}"/>
              </a:ext>
            </a:extLst>
          </p:cNvPr>
          <p:cNvGrpSpPr/>
          <p:nvPr/>
        </p:nvGrpSpPr>
        <p:grpSpPr>
          <a:xfrm>
            <a:off x="3613594" y="1975252"/>
            <a:ext cx="4964812" cy="2907496"/>
            <a:chOff x="3613594" y="1887506"/>
            <a:chExt cx="4964812" cy="290749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C5023B3-CBC1-4630-919D-97A70213631B}"/>
                </a:ext>
              </a:extLst>
            </p:cNvPr>
            <p:cNvGrpSpPr/>
            <p:nvPr/>
          </p:nvGrpSpPr>
          <p:grpSpPr>
            <a:xfrm>
              <a:off x="4028762" y="3962291"/>
              <a:ext cx="4134476" cy="832711"/>
              <a:chOff x="3827272" y="2839923"/>
              <a:chExt cx="4134476" cy="832711"/>
            </a:xfrm>
          </p:grpSpPr>
          <p:sp>
            <p:nvSpPr>
              <p:cNvPr id="8" name="평행 사변형 7">
                <a:extLst>
                  <a:ext uri="{FF2B5EF4-FFF2-40B4-BE49-F238E27FC236}">
                    <a16:creationId xmlns:a16="http://schemas.microsoft.com/office/drawing/2014/main" id="{32A976F4-7794-4D2A-B68C-ADE8375D6943}"/>
                  </a:ext>
                </a:extLst>
              </p:cNvPr>
              <p:cNvSpPr/>
              <p:nvPr/>
            </p:nvSpPr>
            <p:spPr>
              <a:xfrm rot="21401711">
                <a:off x="3843958" y="2974191"/>
                <a:ext cx="3990616" cy="584961"/>
              </a:xfrm>
              <a:prstGeom prst="parallelogram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E123F9F-CD1D-45C2-8122-E0C123E31B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27272" y="2839923"/>
                <a:ext cx="4134476" cy="8327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dist"/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감사합니다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6BC996-8F2F-4E37-9FB9-791F1E4369D9}"/>
                </a:ext>
              </a:extLst>
            </p:cNvPr>
            <p:cNvGrpSpPr/>
            <p:nvPr/>
          </p:nvGrpSpPr>
          <p:grpSpPr>
            <a:xfrm>
              <a:off x="3613594" y="1887506"/>
              <a:ext cx="4964812" cy="1826659"/>
              <a:chOff x="3167742" y="1784758"/>
              <a:chExt cx="5856514" cy="215473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592D153-0D67-4B62-B14D-846CCB92C3EB}"/>
                  </a:ext>
                </a:extLst>
              </p:cNvPr>
              <p:cNvSpPr/>
              <p:nvPr/>
            </p:nvSpPr>
            <p:spPr>
              <a:xfrm>
                <a:off x="7343502" y="1784758"/>
                <a:ext cx="1680754" cy="1680754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4B153EED-3715-4069-B6E8-794B1D396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7742" y="2258737"/>
                <a:ext cx="5366780" cy="16807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dist">
                  <a:lnSpc>
                    <a:spcPct val="120000"/>
                  </a:lnSpc>
                </a:pPr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Team 1</a:t>
                </a:r>
              </a:p>
              <a:p>
                <a:pPr algn="dist">
                  <a:lnSpc>
                    <a:spcPct val="120000"/>
                  </a:lnSpc>
                </a:pPr>
                <a:r>
                  <a:rPr lang="ko-KR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두리번두리번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50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299</Words>
  <Application>Microsoft Office PowerPoint</Application>
  <PresentationFormat>와이드스크린</PresentationFormat>
  <Paragraphs>34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카카오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 Presentation</dc:title>
  <dc:creator>Choi Minji</dc:creator>
  <cp:lastModifiedBy>최세윤</cp:lastModifiedBy>
  <cp:revision>102</cp:revision>
  <dcterms:created xsi:type="dcterms:W3CDTF">2020-10-24T08:24:34Z</dcterms:created>
  <dcterms:modified xsi:type="dcterms:W3CDTF">2020-12-02T12:11:30Z</dcterms:modified>
</cp:coreProperties>
</file>