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81" r:id="rId4"/>
    <p:sldId id="280" r:id="rId5"/>
    <p:sldId id="282" r:id="rId6"/>
    <p:sldId id="294" r:id="rId7"/>
    <p:sldId id="283" r:id="rId8"/>
    <p:sldId id="29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9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6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06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45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18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43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2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02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8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6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5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6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6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설계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CDC0E78-3923-465C-A045-3580F43A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2742596"/>
            <a:ext cx="6142980" cy="1641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3FBC65-BFB8-4636-9C9D-80826D8D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07" y="1442976"/>
            <a:ext cx="2718453" cy="90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F1122-AC6F-4BF8-AD68-49E7B06DDD99}"/>
              </a:ext>
            </a:extLst>
          </p:cNvPr>
          <p:cNvSpPr txBox="1"/>
          <p:nvPr/>
        </p:nvSpPr>
        <p:spPr>
          <a:xfrm>
            <a:off x="4509280" y="1442976"/>
            <a:ext cx="704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로그인과 회원가입 기능을 위한 </a:t>
            </a:r>
            <a:r>
              <a:rPr lang="en-US" altLang="ko-KR" sz="2400" dirty="0" err="1">
                <a:solidFill>
                  <a:srgbClr val="FF0000"/>
                </a:solidFill>
                <a:ea typeface="카카오 Regular" panose="020B0600000101010101"/>
              </a:rPr>
              <a:t>HS_admin</a:t>
            </a:r>
            <a:r>
              <a:rPr lang="en-US" altLang="ko-KR" sz="2400" dirty="0">
                <a:solidFill>
                  <a:srgbClr val="FF0000"/>
                </a:solidFill>
                <a:ea typeface="카카오 Regular" panose="020B0600000101010101"/>
              </a:rPr>
              <a:t> </a:t>
            </a:r>
            <a:r>
              <a:rPr lang="ko-KR" altLang="en-US" sz="2400" dirty="0">
                <a:ea typeface="카카오 Regular" panose="020B0600000101010101"/>
              </a:rPr>
              <a:t>테이블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8CDA9-3F1D-4D6A-ACFB-93C312FFADC6}"/>
              </a:ext>
            </a:extLst>
          </p:cNvPr>
          <p:cNvSpPr/>
          <p:nvPr/>
        </p:nvSpPr>
        <p:spPr>
          <a:xfrm>
            <a:off x="1429305" y="3320249"/>
            <a:ext cx="4666695" cy="240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88509-4B66-45B0-BFF2-91E9A0FDDAC1}"/>
              </a:ext>
            </a:extLst>
          </p:cNvPr>
          <p:cNvSpPr txBox="1"/>
          <p:nvPr/>
        </p:nvSpPr>
        <p:spPr>
          <a:xfrm>
            <a:off x="7572285" y="2742596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USERID</a:t>
            </a:r>
            <a:r>
              <a:rPr lang="ko-KR" altLang="en-US" sz="2400" dirty="0"/>
              <a:t>를 </a:t>
            </a:r>
            <a:r>
              <a:rPr lang="en-US" altLang="ko-KR" sz="2400" dirty="0"/>
              <a:t>Primary key</a:t>
            </a:r>
            <a:r>
              <a:rPr lang="ko-KR" altLang="en-US" sz="2400" dirty="0"/>
              <a:t>로 하며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해당 관리자 구역 잔량 표시</a:t>
            </a:r>
          </a:p>
        </p:txBody>
      </p:sp>
    </p:spTree>
    <p:extLst>
      <p:ext uri="{BB962C8B-B14F-4D97-AF65-F5344CB8AC3E}">
        <p14:creationId xmlns:p14="http://schemas.microsoft.com/office/powerpoint/2010/main" val="88222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설계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D3FBC65-BFB8-4636-9C9D-80826D8D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1442976"/>
            <a:ext cx="2718453" cy="90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F1122-AC6F-4BF8-AD68-49E7B06DDD99}"/>
              </a:ext>
            </a:extLst>
          </p:cNvPr>
          <p:cNvSpPr txBox="1"/>
          <p:nvPr/>
        </p:nvSpPr>
        <p:spPr>
          <a:xfrm>
            <a:off x="4509280" y="1442976"/>
            <a:ext cx="656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손소독제 잔량을 저장하기 위한 </a:t>
            </a:r>
            <a:r>
              <a:rPr lang="en-US" altLang="ko-KR" sz="2400" dirty="0" err="1">
                <a:solidFill>
                  <a:srgbClr val="FF0000"/>
                </a:solidFill>
                <a:ea typeface="카카오 Regular" panose="020B0600000101010101"/>
              </a:rPr>
              <a:t>HS_list</a:t>
            </a:r>
            <a:r>
              <a:rPr lang="en-US" altLang="ko-KR" sz="2400" dirty="0">
                <a:solidFill>
                  <a:srgbClr val="FF0000"/>
                </a:solidFill>
                <a:ea typeface="카카오 Regular" panose="020B0600000101010101"/>
              </a:rPr>
              <a:t> </a:t>
            </a:r>
            <a:r>
              <a:rPr lang="ko-KR" altLang="en-US" sz="2400" dirty="0">
                <a:ea typeface="카카오 Regular" panose="020B0600000101010101"/>
              </a:rPr>
              <a:t>테이블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0C796-A221-4C74-9630-5B567905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07" y="2705877"/>
            <a:ext cx="6040110" cy="22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3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설계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7EF47EB-9F0F-435C-BBBE-73A22023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1575739"/>
            <a:ext cx="9793790" cy="22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3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저장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51CEAF-583D-4162-8B12-DBCD5BE70435}"/>
              </a:ext>
            </a:extLst>
          </p:cNvPr>
          <p:cNvSpPr txBox="1"/>
          <p:nvPr/>
        </p:nvSpPr>
        <p:spPr>
          <a:xfrm>
            <a:off x="3737499" y="2396972"/>
            <a:ext cx="540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라즈베리 파이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 err="1">
                <a:solidFill>
                  <a:srgbClr val="FF0000"/>
                </a:solidFill>
              </a:rPr>
              <a:t>모비우스</a:t>
            </a:r>
            <a:r>
              <a:rPr lang="ko-KR" altLang="en-US" dirty="0">
                <a:solidFill>
                  <a:srgbClr val="FF0000"/>
                </a:solidFill>
              </a:rPr>
              <a:t> 부분 스펙</a:t>
            </a:r>
            <a:r>
              <a:rPr lang="en-US" altLang="ko-KR" dirty="0">
                <a:solidFill>
                  <a:srgbClr val="FF0000"/>
                </a:solidFill>
              </a:rPr>
              <a:t>..?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&amp;</a:t>
            </a:r>
            <a:r>
              <a:rPr lang="ko-KR" altLang="en-US" dirty="0">
                <a:solidFill>
                  <a:srgbClr val="FF0000"/>
                </a:solidFill>
              </a:rPr>
              <a:t>구현 설명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기기에서 측정값을 </a:t>
            </a:r>
            <a:r>
              <a:rPr lang="ko-KR" altLang="en-US" dirty="0" err="1">
                <a:solidFill>
                  <a:srgbClr val="FF0000"/>
                </a:solidFill>
              </a:rPr>
              <a:t>모비우스</a:t>
            </a:r>
            <a:r>
              <a:rPr lang="ko-KR" altLang="en-US" dirty="0">
                <a:solidFill>
                  <a:srgbClr val="FF0000"/>
                </a:solidFill>
              </a:rPr>
              <a:t> 서버로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87DDA-E740-45A8-8709-9C50A4AC5097}"/>
              </a:ext>
            </a:extLst>
          </p:cNvPr>
          <p:cNvSpPr txBox="1"/>
          <p:nvPr/>
        </p:nvSpPr>
        <p:spPr>
          <a:xfrm>
            <a:off x="4589818" y="1006522"/>
            <a:ext cx="3012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FF0000"/>
                </a:solidFill>
              </a:rPr>
              <a:t>임시용</a:t>
            </a:r>
            <a:r>
              <a:rPr lang="ko-KR" altLang="en-US" sz="3000" dirty="0">
                <a:solidFill>
                  <a:srgbClr val="FF0000"/>
                </a:solidFill>
              </a:rPr>
              <a:t> 슬라이드</a:t>
            </a:r>
          </a:p>
        </p:txBody>
      </p:sp>
    </p:spTree>
    <p:extLst>
      <p:ext uri="{BB962C8B-B14F-4D97-AF65-F5344CB8AC3E}">
        <p14:creationId xmlns:p14="http://schemas.microsoft.com/office/powerpoint/2010/main" val="362915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저장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026" name="Picture 2" descr="슬라이드 1">
            <a:extLst>
              <a:ext uri="{FF2B5EF4-FFF2-40B4-BE49-F238E27FC236}">
                <a16:creationId xmlns:a16="http://schemas.microsoft.com/office/drawing/2014/main" id="{D47CCE11-5ED0-4BF2-B2C0-384C40E2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23" y="2116905"/>
            <a:ext cx="2189676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ECCB10-6125-495A-A614-0479216B6C07}"/>
              </a:ext>
            </a:extLst>
          </p:cNvPr>
          <p:cNvSpPr/>
          <p:nvPr/>
        </p:nvSpPr>
        <p:spPr>
          <a:xfrm>
            <a:off x="5508204" y="2769449"/>
            <a:ext cx="1008009" cy="605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ree Server Application Cliparts, Download Free Clip Art, Free Clip Art on  Clipart Library">
            <a:extLst>
              <a:ext uri="{FF2B5EF4-FFF2-40B4-BE49-F238E27FC236}">
                <a16:creationId xmlns:a16="http://schemas.microsoft.com/office/drawing/2014/main" id="{9D5CF94F-E4DF-47AD-B067-0243757D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16" y="1961336"/>
            <a:ext cx="1941607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BF8FC-DFB2-4627-B68C-5EEBC218BD2D}"/>
              </a:ext>
            </a:extLst>
          </p:cNvPr>
          <p:cNvSpPr txBox="1"/>
          <p:nvPr/>
        </p:nvSpPr>
        <p:spPr>
          <a:xfrm>
            <a:off x="6997716" y="1411549"/>
            <a:ext cx="180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Web</a:t>
            </a:r>
            <a:r>
              <a:rPr lang="ko-KR" altLang="en-US" sz="2400" dirty="0">
                <a:ea typeface="카카오 Regular" panose="020B0600000101010101"/>
              </a:rPr>
              <a:t> </a:t>
            </a:r>
            <a:r>
              <a:rPr lang="en-US" altLang="ko-KR" sz="2400" dirty="0">
                <a:ea typeface="카카오 Regular" panose="020B0600000101010101"/>
              </a:rPr>
              <a:t>Server</a:t>
            </a:r>
            <a:endParaRPr lang="ko-KR" altLang="en-US" sz="2400" dirty="0">
              <a:ea typeface="카카오 Regular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6381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B69A6C-8460-4D82-8561-0D9B2849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38" y="1504047"/>
            <a:ext cx="5660098" cy="3263261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저장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5607B5D-AC08-453E-94B9-42564EFC0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165" y="729090"/>
            <a:ext cx="5095875" cy="109537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1E3D558-B28B-4E67-ABFE-F50EE58EAC35}"/>
              </a:ext>
            </a:extLst>
          </p:cNvPr>
          <p:cNvSpPr/>
          <p:nvPr/>
        </p:nvSpPr>
        <p:spPr>
          <a:xfrm>
            <a:off x="8408678" y="2192425"/>
            <a:ext cx="736847" cy="943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메모장-아이콘-무료 아이콘 무료 다운로드">
            <a:extLst>
              <a:ext uri="{FF2B5EF4-FFF2-40B4-BE49-F238E27FC236}">
                <a16:creationId xmlns:a16="http://schemas.microsoft.com/office/drawing/2014/main" id="{971E5943-DDF9-4BF4-9526-471A86A2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537" y="32913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6136A-BD22-4ECA-9BC3-CB681B3CCEC3}"/>
              </a:ext>
            </a:extLst>
          </p:cNvPr>
          <p:cNvSpPr txBox="1"/>
          <p:nvPr/>
        </p:nvSpPr>
        <p:spPr>
          <a:xfrm>
            <a:off x="8109737" y="5590240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weight.txt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D77F6-E8B7-4892-9836-DA1F779D63B7}"/>
              </a:ext>
            </a:extLst>
          </p:cNvPr>
          <p:cNvSpPr txBox="1"/>
          <p:nvPr/>
        </p:nvSpPr>
        <p:spPr>
          <a:xfrm>
            <a:off x="4989251" y="317154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라즈베리 파이 실행 후 스크린샷 교체</a:t>
            </a:r>
          </a:p>
        </p:txBody>
      </p:sp>
    </p:spTree>
    <p:extLst>
      <p:ext uri="{BB962C8B-B14F-4D97-AF65-F5344CB8AC3E}">
        <p14:creationId xmlns:p14="http://schemas.microsoft.com/office/powerpoint/2010/main" val="3224113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저장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F33064-158E-4AB8-B991-63046E518EAB}"/>
              </a:ext>
            </a:extLst>
          </p:cNvPr>
          <p:cNvGrpSpPr/>
          <p:nvPr/>
        </p:nvGrpSpPr>
        <p:grpSpPr>
          <a:xfrm>
            <a:off x="1150738" y="1336323"/>
            <a:ext cx="6912977" cy="4904078"/>
            <a:chOff x="1150738" y="1336323"/>
            <a:chExt cx="6912977" cy="49040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0B8E51F-772D-435F-8D6D-41DF08661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738" y="1336323"/>
              <a:ext cx="6912977" cy="490407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549477-053C-4BCE-AA65-00694565A770}"/>
                </a:ext>
              </a:extLst>
            </p:cNvPr>
            <p:cNvSpPr/>
            <p:nvPr/>
          </p:nvSpPr>
          <p:spPr>
            <a:xfrm>
              <a:off x="5042517" y="4057095"/>
              <a:ext cx="417250" cy="1331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78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저장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4D3F541-0261-4EDC-AF84-38C8A378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929354"/>
            <a:ext cx="7181850" cy="85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3D7A1-D860-413E-8EEE-0C39651F87DA}"/>
              </a:ext>
            </a:extLst>
          </p:cNvPr>
          <p:cNvSpPr txBox="1"/>
          <p:nvPr/>
        </p:nvSpPr>
        <p:spPr>
          <a:xfrm>
            <a:off x="4704589" y="1935332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Mobius</a:t>
            </a:r>
            <a:r>
              <a:rPr lang="ko-KR" altLang="en-US" dirty="0">
                <a:solidFill>
                  <a:srgbClr val="FF0000"/>
                </a:solidFill>
              </a:rPr>
              <a:t>에 올라온 데이터로 갱신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D9A8A-C0FF-498F-8DFD-2F78C92609A5}"/>
              </a:ext>
            </a:extLst>
          </p:cNvPr>
          <p:cNvSpPr txBox="1"/>
          <p:nvPr/>
        </p:nvSpPr>
        <p:spPr>
          <a:xfrm>
            <a:off x="3549626" y="1114307"/>
            <a:ext cx="5824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FF0000"/>
                </a:solidFill>
              </a:rPr>
              <a:t>임시용</a:t>
            </a:r>
            <a:r>
              <a:rPr lang="ko-KR" altLang="en-US" sz="3000" dirty="0">
                <a:solidFill>
                  <a:srgbClr val="FF0000"/>
                </a:solidFill>
              </a:rPr>
              <a:t> 슬라이드</a:t>
            </a:r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ko-KR" altLang="en-US" sz="3000" dirty="0">
                <a:solidFill>
                  <a:srgbClr val="FF0000"/>
                </a:solidFill>
              </a:rPr>
              <a:t>사진 갱신 필요</a:t>
            </a:r>
            <a:r>
              <a:rPr lang="en-US" altLang="ko-KR" sz="3000" dirty="0">
                <a:solidFill>
                  <a:srgbClr val="FF0000"/>
                </a:solidFill>
              </a:rPr>
              <a:t>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9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D3A017-15A8-40EF-AF82-DB7AE7644407}"/>
              </a:ext>
            </a:extLst>
          </p:cNvPr>
          <p:cNvSpPr/>
          <p:nvPr/>
        </p:nvSpPr>
        <p:spPr>
          <a:xfrm>
            <a:off x="2251168" y="1539295"/>
            <a:ext cx="7689663" cy="3204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 Server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2F4474-22EF-41DA-B197-6C38FFF44DB0}"/>
              </a:ext>
            </a:extLst>
          </p:cNvPr>
          <p:cNvSpPr txBox="1"/>
          <p:nvPr/>
        </p:nvSpPr>
        <p:spPr>
          <a:xfrm>
            <a:off x="2336306" y="1638158"/>
            <a:ext cx="7519385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목적 및 기능</a:t>
            </a:r>
            <a:endParaRPr lang="en-US" altLang="ko-KR" sz="32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4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ea typeface="카카오 Regular" panose="020B0600000101010101"/>
              </a:rPr>
              <a:t>관리를 위한 로그인</a:t>
            </a:r>
            <a:r>
              <a:rPr lang="en-US" altLang="ko-KR" sz="2000" dirty="0">
                <a:ea typeface="카카오 Regular" panose="020B0600000101010101"/>
              </a:rPr>
              <a:t>/</a:t>
            </a:r>
            <a:r>
              <a:rPr lang="ko-KR" altLang="en-US" sz="2000" dirty="0">
                <a:ea typeface="카카오 Regular" panose="020B0600000101010101"/>
              </a:rPr>
              <a:t>회원가입 기능 제공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ea typeface="카카오 Regular" panose="020B0600000101010101"/>
              </a:rPr>
              <a:t>Mobius </a:t>
            </a:r>
            <a:r>
              <a:rPr lang="ko-KR" altLang="en-US" sz="2000" dirty="0">
                <a:ea typeface="카카오 Regular" panose="020B0600000101010101"/>
              </a:rPr>
              <a:t>데이터 수신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ea typeface="카카오 Regular" panose="020B0600000101010101"/>
              </a:rPr>
              <a:t>손소독제 데이터 체계화 및 시각화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ea typeface="카카오 Regular" panose="020B0600000101010101"/>
              </a:rPr>
              <a:t>App</a:t>
            </a:r>
            <a:r>
              <a:rPr lang="ko-KR" altLang="en-US" sz="2000" dirty="0">
                <a:ea typeface="카카오 Regular" panose="020B0600000101010101"/>
              </a:rPr>
              <a:t>에서 보여줄 웹페이지 구현</a:t>
            </a:r>
            <a:endParaRPr lang="en-US" altLang="ko-KR" sz="3200" dirty="0">
              <a:ea typeface="카카오 Regular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0147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D3A017-15A8-40EF-AF82-DB7AE7644407}"/>
              </a:ext>
            </a:extLst>
          </p:cNvPr>
          <p:cNvSpPr/>
          <p:nvPr/>
        </p:nvSpPr>
        <p:spPr>
          <a:xfrm>
            <a:off x="2251168" y="1539295"/>
            <a:ext cx="7689663" cy="3204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 Server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2F4474-22EF-41DA-B197-6C38FFF44DB0}"/>
              </a:ext>
            </a:extLst>
          </p:cNvPr>
          <p:cNvSpPr txBox="1"/>
          <p:nvPr/>
        </p:nvSpPr>
        <p:spPr>
          <a:xfrm>
            <a:off x="2421446" y="1762446"/>
            <a:ext cx="7519385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구현 환경</a:t>
            </a:r>
            <a:endParaRPr lang="en-US" altLang="ko-KR" sz="32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카카오 Regular" panose="020B0600000101010101"/>
              </a:rPr>
              <a:t>Server OS : Ubuntu 16.04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카카오 Regular" panose="020B0600000101010101"/>
              </a:rPr>
              <a:t>PHP, </a:t>
            </a:r>
            <a:r>
              <a:rPr lang="en-US" altLang="ko-KR" sz="2400" dirty="0" err="1">
                <a:ea typeface="카카오 Regular" panose="020B0600000101010101"/>
              </a:rPr>
              <a:t>mysql</a:t>
            </a:r>
            <a:r>
              <a:rPr lang="en-US" altLang="ko-KR" sz="2400" dirty="0">
                <a:ea typeface="카카오 Regular" panose="020B0600000101010101"/>
              </a:rPr>
              <a:t>, apache2 </a:t>
            </a:r>
            <a:r>
              <a:rPr lang="ko-KR" altLang="en-US" sz="2400" dirty="0">
                <a:ea typeface="카카오 Regular" panose="020B0600000101010101"/>
              </a:rPr>
              <a:t>등을 이용하여 구현</a:t>
            </a:r>
          </a:p>
        </p:txBody>
      </p:sp>
    </p:spTree>
    <p:extLst>
      <p:ext uri="{BB962C8B-B14F-4D97-AF65-F5344CB8AC3E}">
        <p14:creationId xmlns:p14="http://schemas.microsoft.com/office/powerpoint/2010/main" val="10446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 Server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813C549-01B2-472E-A2C5-12AEC4A2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29" y="1547891"/>
            <a:ext cx="2417287" cy="5260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40EEF-22E2-41C4-B0E1-26179039C6F4}"/>
              </a:ext>
            </a:extLst>
          </p:cNvPr>
          <p:cNvSpPr txBox="1"/>
          <p:nvPr/>
        </p:nvSpPr>
        <p:spPr>
          <a:xfrm>
            <a:off x="1691295" y="107162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로그인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05B6B-AA45-47C5-ADEE-B6B8F40F3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83" y="1533286"/>
            <a:ext cx="2633828" cy="5274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555E02-321C-429F-9A43-BEA67DEB3D01}"/>
              </a:ext>
            </a:extLst>
          </p:cNvPr>
          <p:cNvSpPr txBox="1"/>
          <p:nvPr/>
        </p:nvSpPr>
        <p:spPr>
          <a:xfrm>
            <a:off x="5117611" y="10716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92F3A-E876-4ACB-A7DF-D0D13FD545EE}"/>
              </a:ext>
            </a:extLst>
          </p:cNvPr>
          <p:cNvSpPr txBox="1"/>
          <p:nvPr/>
        </p:nvSpPr>
        <p:spPr>
          <a:xfrm>
            <a:off x="7340595" y="1557368"/>
            <a:ext cx="3634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Sign up</a:t>
            </a:r>
            <a:r>
              <a:rPr lang="ko-KR" altLang="en-US" sz="2400" dirty="0">
                <a:ea typeface="카카오 Regular" panose="020B0600000101010101"/>
              </a:rPr>
              <a:t>을 통해</a:t>
            </a:r>
            <a:r>
              <a:rPr lang="en-US" altLang="ko-KR" sz="2400" dirty="0">
                <a:ea typeface="카카오 Regular" panose="020B0600000101010101"/>
              </a:rPr>
              <a:t> </a:t>
            </a:r>
            <a:r>
              <a:rPr lang="ko-KR" altLang="en-US" sz="2400" dirty="0">
                <a:ea typeface="카카오 Regular" panose="020B0600000101010101"/>
              </a:rPr>
              <a:t>회원가입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en-US" altLang="ko-KR" sz="2400" dirty="0">
                <a:ea typeface="카카오 Regular" panose="020B0600000101010101"/>
              </a:rPr>
              <a:t>Email</a:t>
            </a:r>
            <a:r>
              <a:rPr lang="ko-KR" altLang="en-US" sz="2400" dirty="0">
                <a:ea typeface="카카오 Regular" panose="020B0600000101010101"/>
              </a:rPr>
              <a:t> 입력 부분 </a:t>
            </a:r>
            <a:r>
              <a:rPr lang="en-US" altLang="ko-KR" sz="2400" dirty="0">
                <a:ea typeface="카카오 Regular" panose="020B0600000101010101"/>
              </a:rPr>
              <a:t>@ </a:t>
            </a:r>
            <a:r>
              <a:rPr lang="ko-KR" altLang="en-US" sz="2400" dirty="0">
                <a:ea typeface="카카오 Regular" panose="020B0600000101010101"/>
              </a:rPr>
              <a:t>검사</a:t>
            </a:r>
            <a:endParaRPr lang="en-US" altLang="ko-KR" sz="2400" dirty="0">
              <a:ea typeface="카카오 Regular" panose="020B0600000101010101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D4DD1F-7F73-42B9-9FC6-A5E2E502B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611" y="4884176"/>
            <a:ext cx="1364712" cy="7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 Server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2F1536F-8D5C-4389-B7AF-93C60834A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1327650"/>
            <a:ext cx="2419644" cy="5251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16AC9A-4F76-465C-BA86-D3BC9187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12" y="1327650"/>
            <a:ext cx="2422613" cy="5251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D1B77-D9D6-4235-80BE-42E02F68C4CF}"/>
              </a:ext>
            </a:extLst>
          </p:cNvPr>
          <p:cNvSpPr txBox="1"/>
          <p:nvPr/>
        </p:nvSpPr>
        <p:spPr>
          <a:xfrm>
            <a:off x="7279689" y="1327650"/>
            <a:ext cx="34836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현재 로그인한 관리자에</a:t>
            </a:r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해당하는 데이터 출력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건물명</a:t>
            </a:r>
            <a:r>
              <a:rPr lang="en-US" altLang="ko-KR" sz="2400" dirty="0">
                <a:ea typeface="카카오 Regular" panose="020B0600000101010101"/>
              </a:rPr>
              <a:t>, </a:t>
            </a:r>
            <a:r>
              <a:rPr lang="ko-KR" altLang="en-US" sz="2400" dirty="0">
                <a:ea typeface="카카오 Regular" panose="020B0600000101010101"/>
              </a:rPr>
              <a:t>위치</a:t>
            </a:r>
            <a:r>
              <a:rPr lang="en-US" altLang="ko-KR" sz="2400" dirty="0">
                <a:ea typeface="카카오 Regular" panose="020B0600000101010101"/>
              </a:rPr>
              <a:t>, </a:t>
            </a:r>
            <a:r>
              <a:rPr lang="ko-KR" altLang="en-US" sz="2400" dirty="0">
                <a:ea typeface="카카오 Regular" panose="020B0600000101010101"/>
              </a:rPr>
              <a:t>잔량</a:t>
            </a:r>
            <a:r>
              <a:rPr lang="en-US" altLang="ko-KR" sz="2400" dirty="0">
                <a:ea typeface="카카오 Regular" panose="020B0600000101010101"/>
              </a:rPr>
              <a:t>, </a:t>
            </a:r>
            <a:r>
              <a:rPr lang="ko-KR" altLang="en-US" sz="2400" dirty="0">
                <a:ea typeface="카카오 Regular" panose="020B0600000101010101"/>
              </a:rPr>
              <a:t>시간</a:t>
            </a:r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등을 나타냄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항목별 검색 기능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en-US" altLang="ko-KR" sz="2400" dirty="0">
                <a:ea typeface="카카오 Regular" panose="020B0600000101010101"/>
              </a:rPr>
              <a:t>Dashboard </a:t>
            </a:r>
            <a:r>
              <a:rPr lang="ko-KR" altLang="en-US" sz="2400" dirty="0">
                <a:ea typeface="카카오 Regular" panose="020B0600000101010101"/>
              </a:rPr>
              <a:t>통한 시각화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E1EE6A6-7482-4381-81C0-DCDBA226E84C}"/>
              </a:ext>
            </a:extLst>
          </p:cNvPr>
          <p:cNvSpPr/>
          <p:nvPr/>
        </p:nvSpPr>
        <p:spPr>
          <a:xfrm>
            <a:off x="6755907" y="3614980"/>
            <a:ext cx="403150" cy="30272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F2FCA-54F3-44F7-A019-883A0970BF50}"/>
              </a:ext>
            </a:extLst>
          </p:cNvPr>
          <p:cNvSpPr txBox="1"/>
          <p:nvPr/>
        </p:nvSpPr>
        <p:spPr>
          <a:xfrm>
            <a:off x="5389748" y="617762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사진 변경 필요 모든 예시 케이스 데이터를 일치시키기 위함</a:t>
            </a:r>
          </a:p>
        </p:txBody>
      </p:sp>
    </p:spTree>
    <p:extLst>
      <p:ext uri="{BB962C8B-B14F-4D97-AF65-F5344CB8AC3E}">
        <p14:creationId xmlns:p14="http://schemas.microsoft.com/office/powerpoint/2010/main" val="284069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 Server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2F1536F-8D5C-4389-B7AF-93C60834A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37" y="1327650"/>
            <a:ext cx="2419644" cy="5251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2F2FCA-54F3-44F7-A019-883A0970BF50}"/>
              </a:ext>
            </a:extLst>
          </p:cNvPr>
          <p:cNvSpPr txBox="1"/>
          <p:nvPr/>
        </p:nvSpPr>
        <p:spPr>
          <a:xfrm>
            <a:off x="5345360" y="44848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사진 변경 필요 모든 예시 케이스 데이터를 일치시키기 위함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애니메이션 포함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6F22B-C0E4-4833-9228-76B6C82F0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68" y="1327650"/>
            <a:ext cx="2435499" cy="5251142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39085207-7A9B-4A6E-B3AC-0F98C228B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0524" y="2780229"/>
            <a:ext cx="853642" cy="8536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FBA3D-A6C5-41F5-B424-F0BF6617B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0054" y="1327650"/>
            <a:ext cx="2415655" cy="525114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A2A0DC47-5D14-4FF5-8C62-E46801B9D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6455" y="2769833"/>
            <a:ext cx="853642" cy="8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7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 Server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3C7C21A-311B-4AA5-AFF5-B2181068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58" y="1216240"/>
            <a:ext cx="2419644" cy="5258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6D9937-C9AE-49CF-B08D-D6046B766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62" y="1216240"/>
            <a:ext cx="2571221" cy="525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E1474-D6A7-4296-9DA5-CA19DBB49A70}"/>
              </a:ext>
            </a:extLst>
          </p:cNvPr>
          <p:cNvSpPr txBox="1"/>
          <p:nvPr/>
        </p:nvSpPr>
        <p:spPr>
          <a:xfrm>
            <a:off x="7359588" y="1216240"/>
            <a:ext cx="4801314" cy="3067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주요 기능</a:t>
            </a:r>
            <a:endParaRPr lang="en-US" altLang="ko-KR" sz="3000" dirty="0"/>
          </a:p>
          <a:p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손소독제 잔량 표시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그래프로 시간대별 잔량 시각화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소모 속도 파악 가능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Update </a:t>
            </a:r>
            <a:r>
              <a:rPr lang="ko-KR" altLang="en-US" sz="2400" dirty="0"/>
              <a:t>버튼으로 수동 갱신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3A954-512F-44F8-922B-4651EB236F53}"/>
              </a:ext>
            </a:extLst>
          </p:cNvPr>
          <p:cNvSpPr txBox="1"/>
          <p:nvPr/>
        </p:nvSpPr>
        <p:spPr>
          <a:xfrm>
            <a:off x="5797118" y="279208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</a:rPr>
              <a:t>임시 슬라이드</a:t>
            </a:r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ko-KR" altLang="en-US" sz="3000" dirty="0">
                <a:solidFill>
                  <a:srgbClr val="FF0000"/>
                </a:solidFill>
              </a:rPr>
              <a:t>변경</a:t>
            </a:r>
            <a:r>
              <a:rPr lang="en-US" altLang="ko-KR" sz="3000" dirty="0">
                <a:solidFill>
                  <a:srgbClr val="FF0000"/>
                </a:solidFill>
              </a:rPr>
              <a:t>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5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 Server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3A954-512F-44F8-922B-4651EB236F53}"/>
              </a:ext>
            </a:extLst>
          </p:cNvPr>
          <p:cNvSpPr txBox="1"/>
          <p:nvPr/>
        </p:nvSpPr>
        <p:spPr>
          <a:xfrm>
            <a:off x="5797118" y="279208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</a:rPr>
              <a:t>임시 슬라이드</a:t>
            </a:r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ko-KR" altLang="en-US" sz="3000" dirty="0">
                <a:solidFill>
                  <a:srgbClr val="FF0000"/>
                </a:solidFill>
              </a:rPr>
              <a:t>변경</a:t>
            </a:r>
            <a:r>
              <a:rPr lang="en-US" altLang="ko-KR" sz="3000" dirty="0">
                <a:solidFill>
                  <a:srgbClr val="FF0000"/>
                </a:solidFill>
              </a:rPr>
              <a:t>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F9EB7-6BDC-466D-80D0-F0475ED99E1D}"/>
              </a:ext>
            </a:extLst>
          </p:cNvPr>
          <p:cNvSpPr txBox="1"/>
          <p:nvPr/>
        </p:nvSpPr>
        <p:spPr>
          <a:xfrm>
            <a:off x="1296507" y="2015231"/>
            <a:ext cx="927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카카오 Regular" panose="020B0600000101010101"/>
              </a:rPr>
              <a:t>DB </a:t>
            </a:r>
            <a:r>
              <a:rPr lang="ko-KR" altLang="en-US" dirty="0">
                <a:ea typeface="카카오 Regular" panose="020B0600000101010101"/>
              </a:rPr>
              <a:t>와 그래프를 연동하는 코드</a:t>
            </a:r>
            <a:r>
              <a:rPr lang="en-US" altLang="ko-KR" dirty="0">
                <a:ea typeface="카카오 Regular" panose="020B0600000101010101"/>
              </a:rPr>
              <a:t>…? </a:t>
            </a:r>
            <a:r>
              <a:rPr lang="ko-KR" altLang="en-US" dirty="0">
                <a:ea typeface="카카오 Regular" panose="020B0600000101010101"/>
              </a:rPr>
              <a:t>구현 설명 있으면 좋을 것 같은데 어떻게 생각하시나요</a:t>
            </a:r>
            <a:endParaRPr lang="en-US" altLang="ko-KR" dirty="0">
              <a:ea typeface="카카오 Regular" panose="020B0600000101010101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85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 Server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3A954-512F-44F8-922B-4651EB236F53}"/>
              </a:ext>
            </a:extLst>
          </p:cNvPr>
          <p:cNvSpPr txBox="1"/>
          <p:nvPr/>
        </p:nvSpPr>
        <p:spPr>
          <a:xfrm>
            <a:off x="3301004" y="1344529"/>
            <a:ext cx="55899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</a:rPr>
              <a:t>임시 슬라이드</a:t>
            </a:r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ko-KR" altLang="en-US" sz="3000" dirty="0">
                <a:solidFill>
                  <a:srgbClr val="FF0000"/>
                </a:solidFill>
              </a:rPr>
              <a:t>변경</a:t>
            </a:r>
            <a:r>
              <a:rPr lang="en-US" altLang="ko-KR" sz="30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잔량이 </a:t>
            </a:r>
            <a:r>
              <a:rPr lang="en-US" altLang="ko-KR" sz="3000" dirty="0">
                <a:solidFill>
                  <a:srgbClr val="FF0000"/>
                </a:solidFill>
              </a:rPr>
              <a:t>10% </a:t>
            </a:r>
            <a:r>
              <a:rPr lang="ko-KR" altLang="en-US" sz="3000" dirty="0">
                <a:solidFill>
                  <a:srgbClr val="FF0000"/>
                </a:solidFill>
              </a:rPr>
              <a:t>이내로 떨어질 시</a:t>
            </a: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해당하는 관리자에게 알림 전송</a:t>
            </a:r>
            <a:endParaRPr lang="en-US" altLang="ko-KR" sz="3000" dirty="0">
              <a:solidFill>
                <a:srgbClr val="FF0000"/>
              </a:solidFill>
            </a:endParaRPr>
          </a:p>
          <a:p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296</Words>
  <Application>Microsoft Office PowerPoint</Application>
  <PresentationFormat>와이드스크린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최세윤</cp:lastModifiedBy>
  <cp:revision>97</cp:revision>
  <dcterms:created xsi:type="dcterms:W3CDTF">2020-10-24T08:24:34Z</dcterms:created>
  <dcterms:modified xsi:type="dcterms:W3CDTF">2020-11-29T00:27:18Z</dcterms:modified>
</cp:coreProperties>
</file>