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E244D8-87F9-4A82-9A7F-A988436C03F2}" type="datetimeFigureOut">
              <a:rPr lang="ko-KR" altLang="en-US" smtClean="0"/>
              <a:t>2020-10-24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EC5C64-9846-41DF-88A9-FAC22ECF47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96784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386CFE-FF57-452F-8D5A-2F94A06D05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D6FBCA4-C99F-4AA7-98C8-FCAF8DC5AC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61589F-2B41-4290-8BAE-B101CA4CAEE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197A083-76BA-49CA-BB32-BD7943E08EBB}" type="datetime1">
              <a:rPr lang="ko-KR" altLang="en-US" smtClean="0"/>
              <a:t>2020-10-24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7F2F96-5D49-4434-97F1-E98F1213A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카카오 Regular" panose="020B0600000101010101" pitchFamily="50" charset="-127"/>
                <a:ea typeface="카카오 Regular" panose="020B0600000101010101" pitchFamily="50" charset="-127"/>
              </a:defRPr>
            </a:lvl1pPr>
          </a:lstStyle>
          <a:p>
            <a:r>
              <a:rPr lang="ko-KR" altLang="en-US"/>
              <a:t>오픈소스</a:t>
            </a:r>
            <a:r>
              <a:rPr lang="en-US" altLang="ko-KR"/>
              <a:t>SW</a:t>
            </a:r>
            <a:r>
              <a:rPr lang="ko-KR" altLang="en-US"/>
              <a:t>설계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6B6AF4-10A2-4878-9E33-2025E59D1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카카오 Regular" panose="020B0600000101010101" pitchFamily="50" charset="-127"/>
                <a:ea typeface="카카오 Regular" panose="020B0600000101010101" pitchFamily="50" charset="-127"/>
              </a:defRPr>
            </a:lvl1pPr>
          </a:lstStyle>
          <a:p>
            <a:fld id="{58A37ABF-82CD-44E2-86B3-47E4F610879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5143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78C206-8425-4C90-B2EA-3C1186BFC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D1F6B47-1632-4D1B-A89A-CDC4819313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C690E7-C98C-46BE-B30C-37F8DE6D2F2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BD7EAD-C81D-4805-8039-C3D3B9DD6EC1}" type="datetime1">
              <a:rPr lang="ko-KR" altLang="en-US" smtClean="0"/>
              <a:t>2020-10-24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5D3913-0C96-4475-A912-FFD24A79B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오픈소스</a:t>
            </a:r>
            <a:r>
              <a:rPr lang="en-US" altLang="ko-KR"/>
              <a:t>SW</a:t>
            </a:r>
            <a:r>
              <a:rPr lang="ko-KR" altLang="en-US"/>
              <a:t>설계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855F60-958F-4690-9366-4FCA80A8C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8A37ABF-82CD-44E2-86B3-47E4F61087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0347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6C42FE0-7D8A-47E6-BADD-D3CAFB7575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1612DDF-B6FD-476B-98E7-EB4C710418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7C9FE2-6933-430E-A69D-9CDD188248C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ED4B718-156F-4F1B-AF1E-F81FDBE32FE9}" type="datetime1">
              <a:rPr lang="ko-KR" altLang="en-US" smtClean="0"/>
              <a:t>2020-10-24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F3CCE7-FFBD-4E71-B7FB-B1A303821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오픈소스</a:t>
            </a:r>
            <a:r>
              <a:rPr lang="en-US" altLang="ko-KR"/>
              <a:t>SW</a:t>
            </a:r>
            <a:r>
              <a:rPr lang="ko-KR" altLang="en-US"/>
              <a:t>설계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BD350D-EA82-4E48-9F6E-8ED2D1C0E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8A37ABF-82CD-44E2-86B3-47E4F61087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6798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0D5F1F-95FC-4B25-911C-F1DBDFC24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32F7DE-40CF-4204-83C5-C083F40089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5AAD81-946E-4F8B-899C-F03DF8833E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170B75A-FA6C-4151-ADE2-F942388B6A78}" type="datetime1">
              <a:rPr lang="ko-KR" altLang="en-US" smtClean="0"/>
              <a:t>2020-10-24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5CE01F-4877-4D6F-8282-BA776DD66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24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오픈소스</a:t>
            </a:r>
            <a:r>
              <a:rPr lang="en-US" altLang="ko-KR"/>
              <a:t>SW</a:t>
            </a:r>
            <a:r>
              <a:rPr lang="ko-KR" altLang="en-US"/>
              <a:t>설계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51A66D-FCFB-444A-B0E6-C519C3D46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964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8A37ABF-82CD-44E2-86B3-47E4F61087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1280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59FBE0-D1D1-4EA3-83D1-731028A9E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24DE647-D96D-405A-AFE6-DA50A545AA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EE095B-F048-44CC-AA3A-400A89762C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BD28081-0DFE-4CC6-9E7F-2F9EF6B0B7B7}" type="datetime1">
              <a:rPr lang="ko-KR" altLang="en-US" smtClean="0"/>
              <a:t>2020-10-24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B70AD0-5AAE-473A-A07A-3A0BB637D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오픈소스</a:t>
            </a:r>
            <a:r>
              <a:rPr lang="en-US" altLang="ko-KR"/>
              <a:t>SW</a:t>
            </a:r>
            <a:r>
              <a:rPr lang="ko-KR" altLang="en-US"/>
              <a:t>설계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797599-7D45-43E3-ACD0-EE11B3BEA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8A37ABF-82CD-44E2-86B3-47E4F61087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3863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56A3F1-6BC0-4568-9D28-CF61AF71C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62C713-CE65-4CBD-BEA0-93138BE539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CF69BE5-4C9C-4CDB-849B-BAE27187C0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3E22544-E64B-44CB-8C7A-D41725EA993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44C2A0-723E-4DFD-B5A2-B62A0B8CF913}" type="datetime1">
              <a:rPr lang="ko-KR" altLang="en-US" smtClean="0"/>
              <a:t>2020-10-24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AB1989-ECCD-480C-9D06-4B90C5DDC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오픈소스</a:t>
            </a:r>
            <a:r>
              <a:rPr lang="en-US" altLang="ko-KR"/>
              <a:t>SW</a:t>
            </a:r>
            <a:r>
              <a:rPr lang="ko-KR" altLang="en-US"/>
              <a:t>설계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4B8472-7F57-43EB-9234-6D6E26B25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8A37ABF-82CD-44E2-86B3-47E4F61087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8064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5B3A86-2C68-4DD5-9D2C-7530958D8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D0A0E7-AA79-4FB8-AFED-46855FCDFF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AAFDE91-5439-4426-8788-37CDC24440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2AC56D5-7893-465F-88E6-9AC496B74B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E483C3C-4F32-4EC5-83A6-0C69AFDED7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F7AC065-74BC-4681-AC40-86B4FA70191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D7A3139-C291-4F6D-B506-80349A2CE843}" type="datetime1">
              <a:rPr lang="ko-KR" altLang="en-US" smtClean="0"/>
              <a:t>2020-10-24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0FDFC22-DC39-4D2B-ADF7-E02059D40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오픈소스</a:t>
            </a:r>
            <a:r>
              <a:rPr lang="en-US" altLang="ko-KR"/>
              <a:t>SW</a:t>
            </a:r>
            <a:r>
              <a:rPr lang="ko-KR" altLang="en-US"/>
              <a:t>설계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6E39AC8-8E3D-4011-B127-2393D14CF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8A37ABF-82CD-44E2-86B3-47E4F61087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0839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09521E-E743-42EE-A881-14A6424FB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FD92CED-AE1D-4F9D-B5F3-700A76AF4CB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C3A54A4-1D9A-4EA4-83C9-032C7558E97A}" type="datetime1">
              <a:rPr lang="ko-KR" altLang="en-US" smtClean="0"/>
              <a:t>2020-10-24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B8C347D-CCD4-4842-B534-634CB289D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오픈소스</a:t>
            </a:r>
            <a:r>
              <a:rPr lang="en-US" altLang="ko-KR"/>
              <a:t>SW</a:t>
            </a:r>
            <a:r>
              <a:rPr lang="ko-KR" altLang="en-US"/>
              <a:t>설계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F09F0C1-C9BD-430B-B02F-27CA1F43F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8A37ABF-82CD-44E2-86B3-47E4F61087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078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B285B5A-4960-4EA8-BD92-DDBEABE1F7F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F12B2F-7FA6-450F-99FE-04774F19F559}" type="datetime1">
              <a:rPr lang="ko-KR" altLang="en-US" smtClean="0"/>
              <a:t>2020-10-24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0C74D0B-C784-42FD-9F94-6285325E3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오픈소스</a:t>
            </a:r>
            <a:r>
              <a:rPr lang="en-US" altLang="ko-KR"/>
              <a:t>SW</a:t>
            </a:r>
            <a:r>
              <a:rPr lang="ko-KR" altLang="en-US"/>
              <a:t>설계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1114DBB-0657-44F2-8823-7F0232FD6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8A37ABF-82CD-44E2-86B3-47E4F61087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2257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5EF93F-2733-4327-B703-8CF227ACD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C4D869-EAB1-44B9-878F-852B101020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715C3AB-5190-454F-91FC-0D85AA47A1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13B803F-EFE7-4655-BC82-44BE6491995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5789761-A2A5-4DD2-A541-0B2333F1A735}" type="datetime1">
              <a:rPr lang="ko-KR" altLang="en-US" smtClean="0"/>
              <a:t>2020-10-24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FA10CB2-5C83-4E1D-81CB-B767997A7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오픈소스</a:t>
            </a:r>
            <a:r>
              <a:rPr lang="en-US" altLang="ko-KR"/>
              <a:t>SW</a:t>
            </a:r>
            <a:r>
              <a:rPr lang="ko-KR" altLang="en-US"/>
              <a:t>설계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FA6CB4A-2112-4E0C-9F4C-E4218CE03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8A37ABF-82CD-44E2-86B3-47E4F61087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8955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C9A703-E0EF-4F09-B744-80B43CE1C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DA8B90C-1C94-4F74-B660-D5A7003FF6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7D90B1D-CFBE-4ED8-A154-47ABC49503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1F8F9BE-BC1D-497C-805A-080DE3DD08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6B08EFB-003F-47D8-BBB5-74494BE53C42}" type="datetime1">
              <a:rPr lang="ko-KR" altLang="en-US" smtClean="0"/>
              <a:t>2020-10-24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C9004C6-C93A-428D-A036-6C55C7BB6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오픈소스</a:t>
            </a:r>
            <a:r>
              <a:rPr lang="en-US" altLang="ko-KR"/>
              <a:t>SW</a:t>
            </a:r>
            <a:r>
              <a:rPr lang="ko-KR" altLang="en-US"/>
              <a:t>설계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B94580C-404D-4318-B297-0D00FD94E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8A37ABF-82CD-44E2-86B3-47E4F61087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5291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4A97924-CFAD-449D-95E6-AFBE730F5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4BCB43-A540-413A-827A-22AF2781E2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87D6D5-E0BB-4F8D-A802-9C1F929FFF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6028A-F832-41DB-8E61-55343315335C}" type="datetime1">
              <a:rPr lang="ko-KR" altLang="en-US" smtClean="0"/>
              <a:t>2020-10-24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6F01F8-2632-4A40-B354-E0250F8663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24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defRPr>
            </a:lvl1pPr>
          </a:lstStyle>
          <a:p>
            <a:r>
              <a:rPr lang="ko-KR" altLang="en-US"/>
              <a:t>오픈소스</a:t>
            </a:r>
            <a:r>
              <a:rPr lang="en-US" altLang="ko-KR"/>
              <a:t>SW</a:t>
            </a:r>
            <a:r>
              <a:rPr lang="ko-KR" altLang="en-US"/>
              <a:t>설계</a:t>
            </a:r>
            <a:endParaRPr lang="ko-KR" altLang="en-US" dirty="0"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06607D-9438-41EE-B090-68D50BEBC7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964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defRPr>
            </a:lvl1pPr>
          </a:lstStyle>
          <a:p>
            <a:fld id="{58A37ABF-82CD-44E2-86B3-47E4F610879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5837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A3F6F25-8E21-46BD-B8C9-3C3DB578C80C}"/>
              </a:ext>
            </a:extLst>
          </p:cNvPr>
          <p:cNvSpPr/>
          <p:nvPr/>
        </p:nvSpPr>
        <p:spPr>
          <a:xfrm>
            <a:off x="7343502" y="1784758"/>
            <a:ext cx="1680754" cy="1680754"/>
          </a:xfrm>
          <a:prstGeom prst="rect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AF4B048-E103-4234-82CE-75DBA93CAE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67742" y="2284457"/>
            <a:ext cx="5016137" cy="1655037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dist"/>
            <a:r>
              <a:rPr lang="en-US" altLang="ko-KR" sz="5400" dirty="0">
                <a:solidFill>
                  <a:schemeClr val="tx1">
                    <a:lumMod val="85000"/>
                    <a:lumOff val="1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Interim Project </a:t>
            </a:r>
            <a:br>
              <a:rPr lang="en-US" altLang="ko-KR" sz="5400" dirty="0">
                <a:solidFill>
                  <a:schemeClr val="tx1">
                    <a:lumMod val="85000"/>
                    <a:lumOff val="1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</a:br>
            <a:r>
              <a:rPr lang="en-US" altLang="ko-KR" sz="5400" dirty="0">
                <a:solidFill>
                  <a:schemeClr val="tx1">
                    <a:lumMod val="85000"/>
                    <a:lumOff val="1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Presentation</a:t>
            </a:r>
            <a:endParaRPr lang="ko-KR" altLang="en-US" sz="5400" dirty="0">
              <a:solidFill>
                <a:schemeClr val="tx1">
                  <a:lumMod val="85000"/>
                  <a:lumOff val="15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033A999-FADE-49BE-83BA-20C9FAAAA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67742" y="3939494"/>
            <a:ext cx="5016137" cy="499699"/>
          </a:xfrm>
        </p:spPr>
        <p:txBody>
          <a:bodyPr/>
          <a:lstStyle/>
          <a:p>
            <a:pPr algn="dist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Team 1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두리번두리번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564B3E-BB1E-4B89-82D0-8313B836CA50}"/>
              </a:ext>
            </a:extLst>
          </p:cNvPr>
          <p:cNvSpPr txBox="1"/>
          <p:nvPr/>
        </p:nvSpPr>
        <p:spPr>
          <a:xfrm>
            <a:off x="87086" y="6453051"/>
            <a:ext cx="13564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오픈소스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SW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설계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73E757-DBF4-429E-9339-8451D1DECCB0}"/>
              </a:ext>
            </a:extLst>
          </p:cNvPr>
          <p:cNvSpPr txBox="1"/>
          <p:nvPr/>
        </p:nvSpPr>
        <p:spPr>
          <a:xfrm>
            <a:off x="5508339" y="6453051"/>
            <a:ext cx="1175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2020.10.30.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A2BB322-1C8D-4EEA-96F0-57BB42204A7D}"/>
              </a:ext>
            </a:extLst>
          </p:cNvPr>
          <p:cNvSpPr txBox="1"/>
          <p:nvPr/>
        </p:nvSpPr>
        <p:spPr>
          <a:xfrm>
            <a:off x="11630104" y="6453051"/>
            <a:ext cx="4748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p. 1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19891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평행 사변형 35">
            <a:extLst>
              <a:ext uri="{FF2B5EF4-FFF2-40B4-BE49-F238E27FC236}">
                <a16:creationId xmlns:a16="http://schemas.microsoft.com/office/drawing/2014/main" id="{3759C22E-FE49-456A-9080-67D87E30FA65}"/>
              </a:ext>
            </a:extLst>
          </p:cNvPr>
          <p:cNvSpPr/>
          <p:nvPr/>
        </p:nvSpPr>
        <p:spPr>
          <a:xfrm rot="21268823">
            <a:off x="6831860" y="5229295"/>
            <a:ext cx="1772210" cy="348842"/>
          </a:xfrm>
          <a:prstGeom prst="parallelogram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평행 사변형 30">
            <a:extLst>
              <a:ext uri="{FF2B5EF4-FFF2-40B4-BE49-F238E27FC236}">
                <a16:creationId xmlns:a16="http://schemas.microsoft.com/office/drawing/2014/main" id="{A1A707E6-0D34-4952-86A6-21A3988C3135}"/>
              </a:ext>
            </a:extLst>
          </p:cNvPr>
          <p:cNvSpPr/>
          <p:nvPr/>
        </p:nvSpPr>
        <p:spPr>
          <a:xfrm rot="21268823">
            <a:off x="6831859" y="3959447"/>
            <a:ext cx="1772210" cy="348842"/>
          </a:xfrm>
          <a:prstGeom prst="parallelogram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평행 사변형 31">
            <a:extLst>
              <a:ext uri="{FF2B5EF4-FFF2-40B4-BE49-F238E27FC236}">
                <a16:creationId xmlns:a16="http://schemas.microsoft.com/office/drawing/2014/main" id="{13A11176-6EB4-4EE0-8ED4-32686CB11F85}"/>
              </a:ext>
            </a:extLst>
          </p:cNvPr>
          <p:cNvSpPr/>
          <p:nvPr/>
        </p:nvSpPr>
        <p:spPr>
          <a:xfrm rot="21268823">
            <a:off x="6831859" y="2696517"/>
            <a:ext cx="1772210" cy="348842"/>
          </a:xfrm>
          <a:prstGeom prst="parallelogram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평행 사변형 32">
            <a:extLst>
              <a:ext uri="{FF2B5EF4-FFF2-40B4-BE49-F238E27FC236}">
                <a16:creationId xmlns:a16="http://schemas.microsoft.com/office/drawing/2014/main" id="{9DE591FC-343F-4A8B-8F3A-D357AD24DB64}"/>
              </a:ext>
            </a:extLst>
          </p:cNvPr>
          <p:cNvSpPr/>
          <p:nvPr/>
        </p:nvSpPr>
        <p:spPr>
          <a:xfrm rot="21268823">
            <a:off x="3569223" y="2696517"/>
            <a:ext cx="1772210" cy="348842"/>
          </a:xfrm>
          <a:prstGeom prst="parallelogram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평행 사변형 33">
            <a:extLst>
              <a:ext uri="{FF2B5EF4-FFF2-40B4-BE49-F238E27FC236}">
                <a16:creationId xmlns:a16="http://schemas.microsoft.com/office/drawing/2014/main" id="{DCAFB29F-8C57-4D38-92D3-B1B9170D825D}"/>
              </a:ext>
            </a:extLst>
          </p:cNvPr>
          <p:cNvSpPr/>
          <p:nvPr/>
        </p:nvSpPr>
        <p:spPr>
          <a:xfrm rot="21268823">
            <a:off x="3569223" y="3965799"/>
            <a:ext cx="1772210" cy="348842"/>
          </a:xfrm>
          <a:prstGeom prst="parallelogram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평행 사변형 34">
            <a:extLst>
              <a:ext uri="{FF2B5EF4-FFF2-40B4-BE49-F238E27FC236}">
                <a16:creationId xmlns:a16="http://schemas.microsoft.com/office/drawing/2014/main" id="{E469DE95-A062-4B19-8385-31C7A979571C}"/>
              </a:ext>
            </a:extLst>
          </p:cNvPr>
          <p:cNvSpPr/>
          <p:nvPr/>
        </p:nvSpPr>
        <p:spPr>
          <a:xfrm rot="21268823">
            <a:off x="3569223" y="5229295"/>
            <a:ext cx="1772210" cy="348842"/>
          </a:xfrm>
          <a:prstGeom prst="parallelogram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C82444-0666-4755-B92C-353372D1072C}"/>
              </a:ext>
            </a:extLst>
          </p:cNvPr>
          <p:cNvSpPr txBox="1"/>
          <p:nvPr/>
        </p:nvSpPr>
        <p:spPr>
          <a:xfrm>
            <a:off x="11630104" y="6453051"/>
            <a:ext cx="4748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p. 2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71E455-CB7D-47B5-A264-F7BE8127CC0B}"/>
              </a:ext>
            </a:extLst>
          </p:cNvPr>
          <p:cNvSpPr txBox="1"/>
          <p:nvPr/>
        </p:nvSpPr>
        <p:spPr>
          <a:xfrm>
            <a:off x="87086" y="6453051"/>
            <a:ext cx="13564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오픈소스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SW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설계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5DE322-C196-47BE-9D55-9868AF6737BE}"/>
              </a:ext>
            </a:extLst>
          </p:cNvPr>
          <p:cNvSpPr txBox="1"/>
          <p:nvPr/>
        </p:nvSpPr>
        <p:spPr>
          <a:xfrm>
            <a:off x="5508339" y="6453051"/>
            <a:ext cx="1175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2020.10.30.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7AF3BF6-A471-4CCE-9F0C-3B37D2CF3C55}"/>
              </a:ext>
            </a:extLst>
          </p:cNvPr>
          <p:cNvSpPr/>
          <p:nvPr/>
        </p:nvSpPr>
        <p:spPr>
          <a:xfrm>
            <a:off x="7023270" y="590278"/>
            <a:ext cx="713400" cy="713400"/>
          </a:xfrm>
          <a:prstGeom prst="rect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41255437-0AA9-4256-8017-CD04774C8BD7}"/>
              </a:ext>
            </a:extLst>
          </p:cNvPr>
          <p:cNvSpPr txBox="1">
            <a:spLocks/>
          </p:cNvSpPr>
          <p:nvPr/>
        </p:nvSpPr>
        <p:spPr>
          <a:xfrm>
            <a:off x="4455329" y="795293"/>
            <a:ext cx="3032761" cy="83271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dist"/>
            <a:r>
              <a:rPr lang="en-US" altLang="ko-KR" sz="5400" dirty="0">
                <a:solidFill>
                  <a:schemeClr val="tx1">
                    <a:lumMod val="85000"/>
                    <a:lumOff val="1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INDEX</a:t>
            </a:r>
            <a:endParaRPr lang="ko-KR" altLang="en-US" sz="5400" dirty="0">
              <a:solidFill>
                <a:schemeClr val="tx1">
                  <a:lumMod val="85000"/>
                  <a:lumOff val="15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570736C-D341-4A73-AF61-7E8396D6D6CB}"/>
              </a:ext>
            </a:extLst>
          </p:cNvPr>
          <p:cNvSpPr txBox="1"/>
          <p:nvPr/>
        </p:nvSpPr>
        <p:spPr>
          <a:xfrm>
            <a:off x="4015547" y="1976846"/>
            <a:ext cx="8795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4000" b="1" dirty="0">
                <a:solidFill>
                  <a:schemeClr val="bg1">
                    <a:lumMod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01</a:t>
            </a:r>
            <a:endParaRPr lang="ko-KR" altLang="en-US" sz="4000" b="1" dirty="0">
              <a:solidFill>
                <a:schemeClr val="bg1">
                  <a:lumMod val="50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FEFA3FE-4BB6-4EA8-9281-4A12B22AD955}"/>
              </a:ext>
            </a:extLst>
          </p:cNvPr>
          <p:cNvSpPr txBox="1"/>
          <p:nvPr/>
        </p:nvSpPr>
        <p:spPr>
          <a:xfrm>
            <a:off x="7296888" y="1976846"/>
            <a:ext cx="8795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4000" b="1" dirty="0">
                <a:solidFill>
                  <a:schemeClr val="bg1">
                    <a:lumMod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02</a:t>
            </a:r>
            <a:endParaRPr lang="ko-KR" altLang="en-US" sz="4000" b="1" dirty="0">
              <a:solidFill>
                <a:schemeClr val="bg1">
                  <a:lumMod val="50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654A577-B8AA-4914-A685-18733F63778A}"/>
              </a:ext>
            </a:extLst>
          </p:cNvPr>
          <p:cNvSpPr txBox="1"/>
          <p:nvPr/>
        </p:nvSpPr>
        <p:spPr>
          <a:xfrm>
            <a:off x="4015547" y="3247668"/>
            <a:ext cx="8795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4000" b="1" dirty="0">
                <a:solidFill>
                  <a:schemeClr val="bg1">
                    <a:lumMod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03</a:t>
            </a:r>
            <a:endParaRPr lang="ko-KR" altLang="en-US" sz="4000" b="1" dirty="0">
              <a:solidFill>
                <a:schemeClr val="bg1">
                  <a:lumMod val="50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59BA96F-68A6-4A67-9841-93455864AF01}"/>
              </a:ext>
            </a:extLst>
          </p:cNvPr>
          <p:cNvSpPr txBox="1"/>
          <p:nvPr/>
        </p:nvSpPr>
        <p:spPr>
          <a:xfrm>
            <a:off x="7296888" y="3247668"/>
            <a:ext cx="8795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4000" b="1" dirty="0">
                <a:solidFill>
                  <a:schemeClr val="bg1">
                    <a:lumMod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04</a:t>
            </a:r>
            <a:endParaRPr lang="ko-KR" altLang="en-US" sz="4000" b="1" dirty="0">
              <a:solidFill>
                <a:schemeClr val="bg1">
                  <a:lumMod val="50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59BFD00-07DE-4F66-8987-BA3382EC40C4}"/>
              </a:ext>
            </a:extLst>
          </p:cNvPr>
          <p:cNvSpPr txBox="1"/>
          <p:nvPr/>
        </p:nvSpPr>
        <p:spPr>
          <a:xfrm>
            <a:off x="7296888" y="4518490"/>
            <a:ext cx="8795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4000" b="1" dirty="0">
                <a:solidFill>
                  <a:schemeClr val="bg1">
                    <a:lumMod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06</a:t>
            </a:r>
            <a:endParaRPr lang="ko-KR" altLang="en-US" sz="4000" b="1" dirty="0">
              <a:solidFill>
                <a:schemeClr val="bg1">
                  <a:lumMod val="50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FC4E78B-C511-4CBD-B2B6-47910F1D3EC4}"/>
              </a:ext>
            </a:extLst>
          </p:cNvPr>
          <p:cNvSpPr txBox="1"/>
          <p:nvPr/>
        </p:nvSpPr>
        <p:spPr>
          <a:xfrm>
            <a:off x="4015547" y="4518490"/>
            <a:ext cx="8795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4000" b="1" dirty="0">
                <a:solidFill>
                  <a:schemeClr val="bg1">
                    <a:lumMod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05</a:t>
            </a:r>
            <a:endParaRPr lang="ko-KR" altLang="en-US" sz="4000" b="1" dirty="0">
              <a:solidFill>
                <a:schemeClr val="bg1">
                  <a:lumMod val="50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F0D751E-A65A-4579-9050-DA07024D5124}"/>
              </a:ext>
            </a:extLst>
          </p:cNvPr>
          <p:cNvSpPr txBox="1"/>
          <p:nvPr/>
        </p:nvSpPr>
        <p:spPr>
          <a:xfrm>
            <a:off x="3478141" y="2684732"/>
            <a:ext cx="1954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Project Overview</a:t>
            </a:r>
            <a:endParaRPr lang="ko-KR" altLang="en-US" dirty="0"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7FEE65C-8AF1-4A24-8AF9-23AFA4D9F9AD}"/>
              </a:ext>
            </a:extLst>
          </p:cNvPr>
          <p:cNvSpPr txBox="1"/>
          <p:nvPr/>
        </p:nvSpPr>
        <p:spPr>
          <a:xfrm>
            <a:off x="7068862" y="2684732"/>
            <a:ext cx="1335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Motivation</a:t>
            </a:r>
            <a:endParaRPr lang="ko-KR" altLang="en-US" dirty="0"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F54A8EB-B8AD-45DA-9164-10A1EB377888}"/>
              </a:ext>
            </a:extLst>
          </p:cNvPr>
          <p:cNvSpPr txBox="1"/>
          <p:nvPr/>
        </p:nvSpPr>
        <p:spPr>
          <a:xfrm>
            <a:off x="3896523" y="3955554"/>
            <a:ext cx="1117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Use Case</a:t>
            </a:r>
            <a:endParaRPr lang="ko-KR" altLang="en-US" dirty="0"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972FA08-43C4-419A-9DB3-A498AFAEC108}"/>
              </a:ext>
            </a:extLst>
          </p:cNvPr>
          <p:cNvSpPr txBox="1"/>
          <p:nvPr/>
        </p:nvSpPr>
        <p:spPr>
          <a:xfrm>
            <a:off x="6989514" y="3955554"/>
            <a:ext cx="1494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Architecture</a:t>
            </a:r>
            <a:endParaRPr lang="ko-KR" altLang="en-US" dirty="0"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BF3933B-C3C7-40CC-862C-0513F2F3EF42}"/>
              </a:ext>
            </a:extLst>
          </p:cNvPr>
          <p:cNvSpPr txBox="1"/>
          <p:nvPr/>
        </p:nvSpPr>
        <p:spPr>
          <a:xfrm>
            <a:off x="3352307" y="5223102"/>
            <a:ext cx="2206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Resource Structure</a:t>
            </a:r>
            <a:endParaRPr lang="ko-KR" altLang="en-US" dirty="0"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BE61365-8A9D-4282-A16B-78CCCCF27C05}"/>
              </a:ext>
            </a:extLst>
          </p:cNvPr>
          <p:cNvSpPr txBox="1"/>
          <p:nvPr/>
        </p:nvSpPr>
        <p:spPr>
          <a:xfrm>
            <a:off x="6702576" y="5223102"/>
            <a:ext cx="2068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Service Procedure</a:t>
            </a:r>
            <a:endParaRPr lang="ko-KR" altLang="en-US" dirty="0"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1863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40</Words>
  <Application>Microsoft Office PowerPoint</Application>
  <PresentationFormat>와이드스크린</PresentationFormat>
  <Paragraphs>21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맑은 고딕</vt:lpstr>
      <vt:lpstr>카카오 Regular</vt:lpstr>
      <vt:lpstr>Arial</vt:lpstr>
      <vt:lpstr>Office 테마</vt:lpstr>
      <vt:lpstr>Interim Project  Presentation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Interim Project  Presentation</dc:title>
  <dc:creator>Choi Minji</dc:creator>
  <cp:lastModifiedBy>Choi Minji</cp:lastModifiedBy>
  <cp:revision>3</cp:revision>
  <dcterms:created xsi:type="dcterms:W3CDTF">2020-10-24T08:24:34Z</dcterms:created>
  <dcterms:modified xsi:type="dcterms:W3CDTF">2020-10-24T08:36:10Z</dcterms:modified>
</cp:coreProperties>
</file>