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팀원 소개입니다</a:t>
            </a:r>
            <a:r>
              <a:rPr lang="en-US" altLang="ko-KR" dirty="0"/>
              <a:t>. </a:t>
            </a:r>
            <a:r>
              <a:rPr lang="ko-KR" altLang="en-US" dirty="0"/>
              <a:t>최민지씨가 조장으로 있으며</a:t>
            </a:r>
            <a:r>
              <a:rPr lang="en-US" altLang="ko-KR" dirty="0"/>
              <a:t>, </a:t>
            </a:r>
            <a:r>
              <a:rPr lang="ko-KR" altLang="en-US" dirty="0"/>
              <a:t>디바이스 설계</a:t>
            </a:r>
            <a:r>
              <a:rPr lang="en-US" altLang="ko-KR" dirty="0"/>
              <a:t>, </a:t>
            </a:r>
            <a:r>
              <a:rPr lang="ko-KR" altLang="en-US" dirty="0"/>
              <a:t>제작</a:t>
            </a:r>
            <a:r>
              <a:rPr lang="en-US" altLang="ko-KR" dirty="0"/>
              <a:t>, DB </a:t>
            </a:r>
            <a:r>
              <a:rPr lang="ko-KR" altLang="en-US" dirty="0"/>
              <a:t>설계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서비스 플랫폼</a:t>
            </a:r>
            <a:r>
              <a:rPr lang="en-US" altLang="ko-KR" dirty="0"/>
              <a:t>(App) 3</a:t>
            </a:r>
            <a:r>
              <a:rPr lang="ko-KR" altLang="en-US" dirty="0"/>
              <a:t>명으로 역할을 분담하고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프로젝트에 대해서 간략하게 소개부터 하겠습니다</a:t>
            </a:r>
            <a:r>
              <a:rPr lang="en-US" altLang="ko-KR" dirty="0"/>
              <a:t>. </a:t>
            </a:r>
            <a:r>
              <a:rPr lang="ko-KR" altLang="en-US" dirty="0"/>
              <a:t>주제는 손소독제 관리 시스템이며</a:t>
            </a:r>
            <a:r>
              <a:rPr lang="en-US" altLang="ko-KR" dirty="0"/>
              <a:t>, </a:t>
            </a:r>
            <a:r>
              <a:rPr lang="ko-KR" altLang="en-US" dirty="0"/>
              <a:t>주요 기능으로는 첫번째로 </a:t>
            </a:r>
            <a:r>
              <a:rPr lang="en-US" altLang="ko-KR" dirty="0"/>
              <a:t>IoT</a:t>
            </a:r>
            <a:r>
              <a:rPr lang="ko-KR" altLang="en-US" dirty="0"/>
              <a:t> 센서를 통해서 손소독제의 잔량을 측정합니다</a:t>
            </a:r>
            <a:r>
              <a:rPr lang="en-US" altLang="ko-KR" dirty="0"/>
              <a:t>. </a:t>
            </a:r>
            <a:r>
              <a:rPr lang="ko-KR" altLang="en-US" dirty="0"/>
              <a:t>그리고 그 잔량 데이터를 서버로 전송합니다</a:t>
            </a:r>
            <a:r>
              <a:rPr lang="en-US" altLang="ko-KR" dirty="0"/>
              <a:t>. </a:t>
            </a:r>
            <a:r>
              <a:rPr lang="ko-KR" altLang="en-US" dirty="0"/>
              <a:t>두번째로는 </a:t>
            </a:r>
            <a:r>
              <a:rPr lang="en-US" altLang="ko-KR" dirty="0"/>
              <a:t>App</a:t>
            </a:r>
            <a:r>
              <a:rPr lang="ko-KR" altLang="en-US" dirty="0"/>
              <a:t>에서 데이터를 서버에 요청하여 현재 손소독제 잔량들을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만약 손소독제 잔량이 부족해지면 사용자가 </a:t>
            </a:r>
            <a:r>
              <a:rPr lang="en-US" altLang="ko-KR" dirty="0"/>
              <a:t>App</a:t>
            </a:r>
            <a:r>
              <a:rPr lang="ko-KR" altLang="en-US" dirty="0"/>
              <a:t>에서 요청하지 않더라도 알림이 자동으로 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7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기능들을 손소독제를 많이 사용하고 사람도 많이 다니는 공공기관이나 개인이 관리하는 건물에 적용하는 것이 주 목표입니다</a:t>
            </a:r>
            <a:r>
              <a:rPr lang="en-US" altLang="ko-KR" dirty="0"/>
              <a:t>. </a:t>
            </a:r>
            <a:r>
              <a:rPr lang="ko-KR" altLang="en-US" dirty="0"/>
              <a:t>손소독제를 일괄적으로 검사하기 위한 불필요한 인력낭비가 방지되고 손소독제 소모 속도에 따라서 적절한 양 조절을 통한 효율적인 관리가 가능합니다</a:t>
            </a:r>
            <a:r>
              <a:rPr lang="en-US" altLang="ko-KR" dirty="0"/>
              <a:t>. </a:t>
            </a:r>
            <a:r>
              <a:rPr lang="ko-KR" altLang="en-US" dirty="0"/>
              <a:t>마지막으로 손소독제 사용량을 가공</a:t>
            </a:r>
            <a:r>
              <a:rPr lang="en-US" altLang="ko-KR" dirty="0"/>
              <a:t>/</a:t>
            </a:r>
            <a:r>
              <a:rPr lang="ko-KR" altLang="en-US" dirty="0"/>
              <a:t>분석하여 밀집도를 분석해서 활용할 수 있게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0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프로젝트를 만들게 된 배경입니다</a:t>
            </a:r>
            <a:r>
              <a:rPr lang="en-US" altLang="ko-KR" dirty="0"/>
              <a:t>. </a:t>
            </a:r>
            <a:r>
              <a:rPr lang="ko-KR" altLang="en-US" dirty="0"/>
              <a:t>좌측 사진은 이미 알고 계신 분들도 많으시겠지만</a:t>
            </a:r>
            <a:r>
              <a:rPr lang="en-US" altLang="ko-KR" dirty="0"/>
              <a:t>, </a:t>
            </a:r>
            <a:r>
              <a:rPr lang="ko-KR" altLang="en-US" dirty="0"/>
              <a:t>바로 코로나 바이러스 공식 홈페이지 인데요</a:t>
            </a:r>
            <a:r>
              <a:rPr lang="en-US" altLang="ko-KR" dirty="0"/>
              <a:t>. COVID -19</a:t>
            </a:r>
            <a:r>
              <a:rPr lang="ko-KR" altLang="en-US" dirty="0"/>
              <a:t>는 </a:t>
            </a:r>
            <a:r>
              <a:rPr lang="en-US" altLang="ko-KR" dirty="0"/>
              <a:t>2020</a:t>
            </a:r>
            <a:r>
              <a:rPr lang="ko-KR" altLang="en-US" dirty="0"/>
              <a:t>년 한해 전체에 영향을 미쳤다고 해도 과언이 아닐 정도로 영향력이 있는 바이러스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첫 국내 </a:t>
            </a:r>
            <a:r>
              <a:rPr lang="ko-KR" altLang="en-US" dirty="0" err="1"/>
              <a:t>확진자가</a:t>
            </a:r>
            <a:r>
              <a:rPr lang="ko-KR" altLang="en-US" dirty="0"/>
              <a:t> 발생했으며</a:t>
            </a:r>
            <a:r>
              <a:rPr lang="en-US" altLang="ko-KR" dirty="0"/>
              <a:t>, </a:t>
            </a:r>
            <a:r>
              <a:rPr lang="ko-KR" altLang="en-US" dirty="0"/>
              <a:t>예방을 위해 사회적 거리두기</a:t>
            </a:r>
            <a:r>
              <a:rPr lang="en-US" altLang="ko-KR" dirty="0"/>
              <a:t>, </a:t>
            </a:r>
            <a:r>
              <a:rPr lang="ko-KR" altLang="en-US" dirty="0"/>
              <a:t>그리고 우리가 지금 하고있는 </a:t>
            </a:r>
            <a:r>
              <a:rPr lang="ko-KR" altLang="en-US" dirty="0" err="1"/>
              <a:t>비대면</a:t>
            </a:r>
            <a:r>
              <a:rPr lang="ko-KR" altLang="en-US" dirty="0"/>
              <a:t> 수업 등등 영향을 끼쳤네요</a:t>
            </a:r>
            <a:r>
              <a:rPr lang="en-US" altLang="ko-KR" dirty="0"/>
              <a:t>(</a:t>
            </a:r>
            <a:r>
              <a:rPr lang="ko-KR" altLang="en-US" dirty="0"/>
              <a:t>분위기 환기</a:t>
            </a:r>
            <a:r>
              <a:rPr lang="en-US" altLang="ko-KR" dirty="0"/>
              <a:t>) </a:t>
            </a:r>
            <a:r>
              <a:rPr lang="ko-KR" altLang="en-US" dirty="0"/>
              <a:t>그리고 </a:t>
            </a:r>
            <a:r>
              <a:rPr lang="ko-KR" altLang="en-US" dirty="0" err="1"/>
              <a:t>확진자</a:t>
            </a:r>
            <a:r>
              <a:rPr lang="ko-KR" altLang="en-US" dirty="0"/>
              <a:t> 발생 소식과 방역으로 뉴스가 </a:t>
            </a:r>
            <a:r>
              <a:rPr lang="en-US" altLang="ko-KR" dirty="0"/>
              <a:t>1</a:t>
            </a:r>
            <a:r>
              <a:rPr lang="ko-KR" altLang="en-US" dirty="0"/>
              <a:t>년 내내 조용할 일이 없었습니다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9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간단하게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 – 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설명하고 넘어가도록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COVID – 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SARS-CoV-2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의한 호흡기 증후군입니다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기침과 같은 비말과 손에 바이러스가 묻는 접촉을 통해서 전파됩니다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증상은 기침과 같은 경증부터 목숨이 위태로운 중증까지 다양합니다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1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그러면 코로나 </a:t>
            </a:r>
            <a:r>
              <a:rPr lang="en-US" altLang="ko-KR" dirty="0"/>
              <a:t>19</a:t>
            </a:r>
            <a:r>
              <a:rPr lang="ko-KR" altLang="en-US" dirty="0"/>
              <a:t>를 예방하기 위해선 어떻게 해야 할까요</a:t>
            </a:r>
            <a:r>
              <a:rPr lang="en-US" altLang="ko-KR" dirty="0"/>
              <a:t>? </a:t>
            </a:r>
            <a:r>
              <a:rPr lang="ko-KR" altLang="en-US" dirty="0"/>
              <a:t>개인 차원에서 실천하기 쉬운 것들로는 마스크 착용</a:t>
            </a:r>
            <a:r>
              <a:rPr lang="en-US" altLang="ko-KR" dirty="0"/>
              <a:t>, </a:t>
            </a:r>
            <a:r>
              <a:rPr lang="ko-KR" altLang="en-US" dirty="0"/>
              <a:t>손 씻기</a:t>
            </a:r>
            <a:r>
              <a:rPr lang="en-US" altLang="ko-KR" dirty="0"/>
              <a:t>, </a:t>
            </a:r>
            <a:r>
              <a:rPr lang="ko-KR" altLang="en-US" dirty="0"/>
              <a:t>손소독제 사용 등 다양한 방법이 있습니다</a:t>
            </a:r>
            <a:r>
              <a:rPr lang="en-US" altLang="ko-KR" dirty="0"/>
              <a:t>. </a:t>
            </a:r>
            <a:r>
              <a:rPr lang="ko-KR" altLang="en-US" dirty="0"/>
              <a:t>그 중에서 손소독제에서 프로젝트 영감을 얻게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3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 뉴스는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감염병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확산 방지를 위해 공공시설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엘레베이터에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손소독제를 비치했다는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사례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엘리베이터 뿐만 아니라 도서관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공공기관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 수많은 다중이용시설에도 손소독제를 비치합니다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정도로 수많은 손소독제들이 비치되어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여러분들도 일상생활에서 수없이도 많이 보고 사용해왔을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손소독제는 소모품이란 특성상 지속적인 관리와 교체가 필요합니다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cov.mohw.go.k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wangjin.com/sub_read.html?uid=174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478141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7068862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C76A6263-317B-447C-A121-96CFC52CB85F}"/>
              </a:ext>
            </a:extLst>
          </p:cNvPr>
          <p:cNvSpPr/>
          <p:nvPr/>
        </p:nvSpPr>
        <p:spPr>
          <a:xfrm>
            <a:off x="1589328" y="1310822"/>
            <a:ext cx="2683867" cy="2314343"/>
          </a:xfrm>
          <a:prstGeom prst="rect">
            <a:avLst/>
          </a:prstGeom>
          <a:solidFill>
            <a:srgbClr val="896360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17011637</a:t>
            </a:r>
          </a:p>
          <a:p>
            <a:pPr algn="ctr"/>
            <a:r>
              <a:rPr lang="ko-KR" altLang="en-US" sz="2000" dirty="0"/>
              <a:t>최민지</a:t>
            </a:r>
            <a:r>
              <a:rPr lang="en-US" altLang="ko-KR" sz="2000" dirty="0"/>
              <a:t>(</a:t>
            </a:r>
            <a:r>
              <a:rPr lang="ko-KR" altLang="en-US" sz="2000" dirty="0"/>
              <a:t>조장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디바이스 설계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제작</a:t>
            </a:r>
            <a:r>
              <a:rPr lang="en-US" altLang="ko-KR" dirty="0"/>
              <a:t>, 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44C49FEB-7B93-4515-B4C7-D266F0E0C9A0}"/>
              </a:ext>
            </a:extLst>
          </p:cNvPr>
          <p:cNvSpPr/>
          <p:nvPr/>
        </p:nvSpPr>
        <p:spPr>
          <a:xfrm>
            <a:off x="1589327" y="3869304"/>
            <a:ext cx="2683867" cy="2314343"/>
          </a:xfrm>
          <a:prstGeom prst="rect">
            <a:avLst/>
          </a:prstGeom>
          <a:solidFill>
            <a:srgbClr val="FDF4EF"/>
          </a:solidFill>
          <a:ln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96360"/>
                </a:solidFill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rgbClr val="896360"/>
                </a:solidFill>
              </a:rPr>
              <a:t>구세화</a:t>
            </a:r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r>
              <a:rPr lang="ko-KR" altLang="en-US" dirty="0">
                <a:solidFill>
                  <a:srgbClr val="896360"/>
                </a:solidFill>
              </a:rPr>
              <a:t>디바이스 제작</a:t>
            </a:r>
            <a:endParaRPr lang="en-US" altLang="ko-KR" dirty="0">
              <a:solidFill>
                <a:srgbClr val="896360"/>
              </a:solidFill>
            </a:endParaRPr>
          </a:p>
          <a:p>
            <a:pPr algn="ctr"/>
            <a:r>
              <a:rPr lang="en-US" altLang="ko-KR" dirty="0">
                <a:solidFill>
                  <a:srgbClr val="896360"/>
                </a:solidFill>
              </a:rPr>
              <a:t>DB</a:t>
            </a:r>
            <a:r>
              <a:rPr lang="ko-KR" altLang="en-US" dirty="0">
                <a:solidFill>
                  <a:srgbClr val="896360"/>
                </a:solidFill>
              </a:rPr>
              <a:t> 설계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6BC74581-C638-4FDE-A5E8-C55810FDFCEA}"/>
              </a:ext>
            </a:extLst>
          </p:cNvPr>
          <p:cNvSpPr/>
          <p:nvPr/>
        </p:nvSpPr>
        <p:spPr>
          <a:xfrm>
            <a:off x="4520589" y="3869304"/>
            <a:ext cx="2683867" cy="2314343"/>
          </a:xfrm>
          <a:prstGeom prst="rect">
            <a:avLst/>
          </a:prstGeom>
          <a:solidFill>
            <a:srgbClr val="E9A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17011619</a:t>
            </a:r>
          </a:p>
          <a:p>
            <a:pPr algn="ctr"/>
            <a:r>
              <a:rPr lang="ko-KR" altLang="en-US" sz="2000" dirty="0" err="1"/>
              <a:t>최세윤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서비스 플랫폼 개발</a:t>
            </a:r>
            <a:endParaRPr lang="en-US" altLang="ko-KR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4761F8E-E27D-41C6-AF15-E34B1F5F5C2A}"/>
              </a:ext>
            </a:extLst>
          </p:cNvPr>
          <p:cNvSpPr/>
          <p:nvPr/>
        </p:nvSpPr>
        <p:spPr>
          <a:xfrm>
            <a:off x="7459630" y="3869303"/>
            <a:ext cx="2683867" cy="2314343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17011609</a:t>
            </a:r>
          </a:p>
          <a:p>
            <a:pPr algn="ctr"/>
            <a:r>
              <a:rPr lang="ko-KR" altLang="en-US" sz="2000" dirty="0"/>
              <a:t>유재현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디바이스 설계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제작</a:t>
            </a:r>
            <a:r>
              <a:rPr lang="en-US" altLang="ko-KR" dirty="0"/>
              <a:t>, DB</a:t>
            </a:r>
            <a:r>
              <a:rPr lang="ko-KR" altLang="en-US" dirty="0"/>
              <a:t> 설계</a:t>
            </a:r>
            <a:endParaRPr lang="en-US" altLang="ko-KR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5690AAF-11D0-4C53-AAB3-7B5D307C233D}"/>
              </a:ext>
            </a:extLst>
          </p:cNvPr>
          <p:cNvSpPr/>
          <p:nvPr/>
        </p:nvSpPr>
        <p:spPr>
          <a:xfrm>
            <a:off x="4524479" y="1310822"/>
            <a:ext cx="2683867" cy="2314343"/>
          </a:xfrm>
          <a:prstGeom prst="rect">
            <a:avLst/>
          </a:prstGeom>
          <a:solidFill>
            <a:srgbClr val="FDF4EF"/>
          </a:solidFill>
          <a:ln w="3175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96360"/>
                </a:solidFill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rgbClr val="896360"/>
                </a:solidFill>
              </a:rPr>
              <a:t>윤승구</a:t>
            </a:r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r>
              <a:rPr lang="ko-KR" altLang="en-US" dirty="0">
                <a:solidFill>
                  <a:srgbClr val="896360"/>
                </a:solidFill>
              </a:rPr>
              <a:t>서비스 플랫폼 개발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ED081BFA-5875-43A7-9714-467E42B9F745}"/>
              </a:ext>
            </a:extLst>
          </p:cNvPr>
          <p:cNvSpPr/>
          <p:nvPr/>
        </p:nvSpPr>
        <p:spPr>
          <a:xfrm>
            <a:off x="7459630" y="1331686"/>
            <a:ext cx="2683867" cy="2314343"/>
          </a:xfrm>
          <a:prstGeom prst="rect">
            <a:avLst/>
          </a:prstGeom>
          <a:solidFill>
            <a:srgbClr val="E9A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18011615</a:t>
            </a:r>
          </a:p>
          <a:p>
            <a:pPr algn="ctr"/>
            <a:r>
              <a:rPr lang="ko-KR" altLang="en-US" sz="2000" dirty="0"/>
              <a:t>최재천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서비스 플랫폼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5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540120-A9EC-40ED-9802-6B368BD31A7C}"/>
              </a:ext>
            </a:extLst>
          </p:cNvPr>
          <p:cNvSpPr txBox="1"/>
          <p:nvPr/>
        </p:nvSpPr>
        <p:spPr>
          <a:xfrm>
            <a:off x="1256136" y="1482570"/>
            <a:ext cx="60388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: </a:t>
            </a:r>
            <a:r>
              <a:rPr lang="ko-KR" altLang="en-US" dirty="0"/>
              <a:t>손소독제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1. IoT </a:t>
            </a:r>
            <a:r>
              <a:rPr lang="ko-KR" altLang="en-US" dirty="0"/>
              <a:t>센서를 통해 손소독제 잔량 데이터를 서버로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2. App</a:t>
            </a:r>
            <a:r>
              <a:rPr lang="ko-KR" altLang="en-US" dirty="0"/>
              <a:t>으로 손소독제 잔량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손소독제 잔량이 부족할 경우 </a:t>
            </a:r>
            <a:r>
              <a:rPr lang="en-US" altLang="ko-KR" dirty="0"/>
              <a:t>App</a:t>
            </a:r>
            <a:r>
              <a:rPr lang="ko-KR" altLang="en-US" dirty="0"/>
              <a:t>으로 알림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65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540120-A9EC-40ED-9802-6B368BD31A7C}"/>
              </a:ext>
            </a:extLst>
          </p:cNvPr>
          <p:cNvSpPr txBox="1"/>
          <p:nvPr/>
        </p:nvSpPr>
        <p:spPr>
          <a:xfrm>
            <a:off x="1256136" y="1482570"/>
            <a:ext cx="49632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대상 </a:t>
            </a:r>
            <a:r>
              <a:rPr lang="en-US" altLang="ko-KR" dirty="0"/>
              <a:t>: </a:t>
            </a:r>
            <a:r>
              <a:rPr lang="ko-KR" altLang="en-US" dirty="0"/>
              <a:t>공공기관 및 개인 건물 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/>
              <a:t>불필요한 인력낭비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적절한 양 조절을 통한 효율적인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손소독제 사용량을 통한 밀집도 간접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28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5F3A4B5E-53D4-4C82-A85E-73E7A3CE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6507" y="1253331"/>
            <a:ext cx="5633055" cy="4351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69ADBC-7DA1-4EFF-ABCD-B933D3FFF0BB}"/>
              </a:ext>
            </a:extLst>
          </p:cNvPr>
          <p:cNvSpPr txBox="1"/>
          <p:nvPr/>
        </p:nvSpPr>
        <p:spPr>
          <a:xfrm>
            <a:off x="7272821" y="1253331"/>
            <a:ext cx="38459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첫 국내 </a:t>
            </a:r>
            <a:r>
              <a:rPr lang="ko-KR" altLang="en-US" dirty="0" err="1"/>
              <a:t>확진자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국내 </a:t>
            </a:r>
            <a:r>
              <a:rPr lang="en-US" altLang="ko-KR" dirty="0"/>
              <a:t>2.5</a:t>
            </a:r>
            <a:r>
              <a:rPr lang="ko-KR" altLang="en-US" dirty="0"/>
              <a:t>만명 </a:t>
            </a:r>
            <a:r>
              <a:rPr lang="ko-KR" altLang="en-US" dirty="0" err="1"/>
              <a:t>확진자</a:t>
            </a:r>
            <a:r>
              <a:rPr lang="en-US" altLang="ko-KR" dirty="0"/>
              <a:t>(10</a:t>
            </a:r>
            <a:r>
              <a:rPr lang="ko-KR" altLang="en-US" dirty="0"/>
              <a:t>월 기준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사회적 거리두기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수업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79219-81C8-4FDD-9FB5-0D303F58208F}"/>
              </a:ext>
            </a:extLst>
          </p:cNvPr>
          <p:cNvSpPr txBox="1"/>
          <p:nvPr/>
        </p:nvSpPr>
        <p:spPr>
          <a:xfrm>
            <a:off x="7272821" y="5266115"/>
            <a:ext cx="20377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COVID-19 </a:t>
            </a:r>
            <a:r>
              <a:rPr lang="ko-KR" altLang="en-US" sz="1000" dirty="0"/>
              <a:t>공식 홈페이지</a:t>
            </a:r>
            <a:endParaRPr lang="en-US" altLang="ko-KR" sz="1000" dirty="0"/>
          </a:p>
          <a:p>
            <a:r>
              <a:rPr lang="en-US" altLang="ko-KR" sz="1000" u="sng" dirty="0">
                <a:hlinkClick r:id="rId4"/>
              </a:rPr>
              <a:t>&lt;</a:t>
            </a:r>
            <a:r>
              <a:rPr lang="en-US" altLang="ko-KR" sz="1000" u="sng" dirty="0" err="1">
                <a:hlinkClick r:id="rId4"/>
              </a:rPr>
              <a:t>url</a:t>
            </a:r>
            <a:r>
              <a:rPr lang="en-US" altLang="ko-KR" sz="1000" u="sng" dirty="0">
                <a:hlinkClick r:id="rId4"/>
              </a:rPr>
              <a:t> : http://ncov.mohw.go.kr/</a:t>
            </a:r>
            <a:r>
              <a:rPr lang="en-US" altLang="ko-KR" sz="1000" u="sng" dirty="0"/>
              <a:t>&gt;</a:t>
            </a:r>
            <a:endParaRPr lang="ko-KR" altLang="ko-KR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37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4" name="Picture 2" descr="Coronavirus-CDC-645x645-statnews">
            <a:extLst>
              <a:ext uri="{FF2B5EF4-FFF2-40B4-BE49-F238E27FC236}">
                <a16:creationId xmlns:a16="http://schemas.microsoft.com/office/drawing/2014/main" id="{3805C231-A901-48B7-989D-BFE0D381C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36" y="1612329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C20F26-4501-4088-8E6E-3128B34AD393}"/>
              </a:ext>
            </a:extLst>
          </p:cNvPr>
          <p:cNvSpPr txBox="1"/>
          <p:nvPr/>
        </p:nvSpPr>
        <p:spPr>
          <a:xfrm>
            <a:off x="5863642" y="1253331"/>
            <a:ext cx="5072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SARS-CoV-2 </a:t>
            </a:r>
            <a:r>
              <a:rPr lang="ko-KR" altLang="en-US" dirty="0"/>
              <a:t>감염에 의한 호흡기 증후군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주로 비말 또는 접촉을 통한 전파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발열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폐렴 등 다양한 호흡기 감염 증상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DBF43-8E1C-413C-8FD8-6FEC18D5983E}"/>
              </a:ext>
            </a:extLst>
          </p:cNvPr>
          <p:cNvSpPr txBox="1"/>
          <p:nvPr/>
        </p:nvSpPr>
        <p:spPr>
          <a:xfrm>
            <a:off x="2501774" y="1171994"/>
            <a:ext cx="1860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COVID - 19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2997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30A71BC0-56F5-4026-AB1E-FA4F8036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8478" y="2042978"/>
            <a:ext cx="1642370" cy="2772043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3D93D49D-F455-438A-A4A6-E95FE4A16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0"/>
          <a:stretch/>
        </p:blipFill>
        <p:spPr bwMode="auto">
          <a:xfrm>
            <a:off x="891985" y="2029349"/>
            <a:ext cx="3552761" cy="31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손씻기 일러스트 ai 무료다운로드 free Hand washing illustration download, #어반브러시, #무료일러스트, #일러스트레이션, #디자이너타미, #이미지소스, #일러스트아이디어 #패턴, #이미지, #일러스트다운로드, #urbanbrush, #무료일러스트사이트, #그래픽디자인, #ai, #download, #illustration, #백터이미지, #벡터이미지, #vector, #팝업, #템플릿, #홈페이지, #무료이미지, #무료일러스트, #무료백터, #그래픽이미지, #벡터, #합성사진, #아이콘, #픽토그램, #일러스트, #배너, #사진, #포토그래피, #포토그래퍼, #디자이너, #백그라운드, #웹템플릿, #PPT디자인, #포스터, #웹디자인, Tommy, %download_tag%">
            <a:extLst>
              <a:ext uri="{FF2B5EF4-FFF2-40B4-BE49-F238E27FC236}">
                <a16:creationId xmlns:a16="http://schemas.microsoft.com/office/drawing/2014/main" id="{1478F59C-00CD-4C8E-A745-5C6224328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"/>
          <a:stretch/>
        </p:blipFill>
        <p:spPr bwMode="auto">
          <a:xfrm>
            <a:off x="4444746" y="1802409"/>
            <a:ext cx="3302508" cy="33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67E87AD5-C702-43B1-86AF-C3BC6350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70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5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8" name="내용 개체 틀 3">
            <a:extLst>
              <a:ext uri="{FF2B5EF4-FFF2-40B4-BE49-F238E27FC236}">
                <a16:creationId xmlns:a16="http://schemas.microsoft.com/office/drawing/2014/main" id="{31633B2F-640E-4887-AF94-D0C8077EFC9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15" y="1215579"/>
            <a:ext cx="5007548" cy="49963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32C07F-8C4B-422A-AB7B-6CE804FC862E}"/>
              </a:ext>
            </a:extLst>
          </p:cNvPr>
          <p:cNvSpPr/>
          <p:nvPr/>
        </p:nvSpPr>
        <p:spPr>
          <a:xfrm>
            <a:off x="1366014" y="1215579"/>
            <a:ext cx="5000201" cy="83145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9CBE03-4FE0-49AA-A63F-8153F322F686}"/>
              </a:ext>
            </a:extLst>
          </p:cNvPr>
          <p:cNvGrpSpPr/>
          <p:nvPr/>
        </p:nvGrpSpPr>
        <p:grpSpPr>
          <a:xfrm>
            <a:off x="1373966" y="2497937"/>
            <a:ext cx="5000201" cy="3787453"/>
            <a:chOff x="3377682" y="2056702"/>
            <a:chExt cx="5411755" cy="401752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2EB0C2-5996-40E9-B1F2-3A0F9835FC94}"/>
                </a:ext>
              </a:extLst>
            </p:cNvPr>
            <p:cNvSpPr/>
            <p:nvPr/>
          </p:nvSpPr>
          <p:spPr>
            <a:xfrm>
              <a:off x="3377682" y="2273417"/>
              <a:ext cx="5411755" cy="3800812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65921B-3704-4B44-AFF4-DFE892A66433}"/>
                </a:ext>
              </a:extLst>
            </p:cNvPr>
            <p:cNvSpPr/>
            <p:nvPr/>
          </p:nvSpPr>
          <p:spPr>
            <a:xfrm>
              <a:off x="6763468" y="2056702"/>
              <a:ext cx="2025608" cy="220391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D0A29D-FBC8-43E8-8C50-CF547838B3E7}"/>
              </a:ext>
            </a:extLst>
          </p:cNvPr>
          <p:cNvSpPr txBox="1"/>
          <p:nvPr/>
        </p:nvSpPr>
        <p:spPr>
          <a:xfrm>
            <a:off x="1488418" y="1706525"/>
            <a:ext cx="4194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i="1" dirty="0">
                <a:solidFill>
                  <a:schemeClr val="accent4"/>
                </a:solidFill>
              </a:rPr>
              <a:t>약 </a:t>
            </a:r>
            <a:r>
              <a:rPr lang="en-US" altLang="ko-KR" sz="1500" b="1" i="1" dirty="0">
                <a:solidFill>
                  <a:schemeClr val="accent4"/>
                </a:solidFill>
              </a:rPr>
              <a:t>4</a:t>
            </a:r>
            <a:r>
              <a:rPr lang="ko-KR" altLang="en-US" sz="1500" b="1" i="1" dirty="0">
                <a:solidFill>
                  <a:schemeClr val="accent4"/>
                </a:solidFill>
              </a:rPr>
              <a:t>천대의 엘리베이터에 손소독제를 비치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7216-BE13-435A-B0CA-142D718B7EC3}"/>
              </a:ext>
            </a:extLst>
          </p:cNvPr>
          <p:cNvSpPr txBox="1"/>
          <p:nvPr/>
        </p:nvSpPr>
        <p:spPr>
          <a:xfrm>
            <a:off x="6683661" y="1215579"/>
            <a:ext cx="45752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감염병</a:t>
            </a:r>
            <a:r>
              <a:rPr lang="ko-KR" altLang="en-US" dirty="0"/>
              <a:t> 확산 방지를 위해 손소독제 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공공장소</a:t>
            </a:r>
            <a:r>
              <a:rPr lang="en-US" altLang="ko-KR" dirty="0"/>
              <a:t>, </a:t>
            </a:r>
            <a:r>
              <a:rPr lang="ko-KR" altLang="en-US" dirty="0"/>
              <a:t>엘리베이터 등 혼잡한 곳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수천개의 손소독제 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41D78-6F20-41F8-8E69-92FB0F482870}"/>
              </a:ext>
            </a:extLst>
          </p:cNvPr>
          <p:cNvSpPr txBox="1"/>
          <p:nvPr/>
        </p:nvSpPr>
        <p:spPr>
          <a:xfrm>
            <a:off x="6791418" y="5885280"/>
            <a:ext cx="376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디지털광진</a:t>
            </a:r>
            <a:endParaRPr lang="en-US" altLang="ko-KR" sz="1000" dirty="0"/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</a:t>
            </a:r>
            <a:r>
              <a:rPr lang="en-US" altLang="ko-KR" sz="1000" dirty="0">
                <a:hlinkClick r:id="rId4"/>
              </a:rPr>
              <a:t>http://www.gwangjin.com/sub_read.html?uid=17450</a:t>
            </a:r>
            <a:r>
              <a:rPr lang="en-US" altLang="ko-KR" sz="1000" dirty="0"/>
              <a:t> &gt;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46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697</Words>
  <Application>Microsoft Office PowerPoint</Application>
  <PresentationFormat>와이드스크린</PresentationFormat>
  <Paragraphs>142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to Prevent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최세윤</cp:lastModifiedBy>
  <cp:revision>23</cp:revision>
  <dcterms:created xsi:type="dcterms:W3CDTF">2020-10-24T08:24:34Z</dcterms:created>
  <dcterms:modified xsi:type="dcterms:W3CDTF">2020-10-25T08:22:26Z</dcterms:modified>
</cp:coreProperties>
</file>