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과거의 </a:t>
            </a:r>
            <a:r>
              <a:rPr lang="ko-KR" altLang="en-US" dirty="0" err="1"/>
              <a:t>메르스나</a:t>
            </a:r>
            <a:r>
              <a:rPr lang="ko-KR" altLang="en-US" dirty="0"/>
              <a:t> 신종 플루와 같은 감염병을 포함하여</a:t>
            </a:r>
            <a:r>
              <a:rPr lang="en-US" altLang="ko-KR" dirty="0"/>
              <a:t>, </a:t>
            </a:r>
            <a:r>
              <a:rPr lang="ko-KR" altLang="en-US" dirty="0"/>
              <a:t>현재 진행되고 있는 코로나 바이러스까지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감염성이 강한 감염병이 대대적으로 확산되는 기간이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이와 같이 감염병이 확산할 때</a:t>
            </a:r>
            <a:r>
              <a:rPr lang="en-US" altLang="ko-KR" dirty="0"/>
              <a:t>, </a:t>
            </a:r>
            <a:r>
              <a:rPr lang="ko-KR" altLang="en-US" dirty="0"/>
              <a:t>확산 방지를 위해</a:t>
            </a:r>
            <a:endParaRPr lang="en-US" altLang="ko-KR" dirty="0"/>
          </a:p>
          <a:p>
            <a:r>
              <a:rPr lang="ko-KR" altLang="en-US" dirty="0"/>
              <a:t>학교나 공공기관 건물</a:t>
            </a:r>
            <a:r>
              <a:rPr lang="en-US" altLang="ko-KR" dirty="0"/>
              <a:t>, </a:t>
            </a:r>
            <a:r>
              <a:rPr lang="ko-KR" altLang="en-US" dirty="0"/>
              <a:t>영화관 등지에 알코올 손소독제가 비치되는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사람들의 </a:t>
            </a:r>
            <a:r>
              <a:rPr lang="ko-KR" altLang="en-US" dirty="0" err="1"/>
              <a:t>이용량이</a:t>
            </a:r>
            <a:r>
              <a:rPr lang="ko-KR" altLang="en-US" dirty="0"/>
              <a:t> 많을수록 손소독제 </a:t>
            </a:r>
            <a:r>
              <a:rPr lang="ko-KR" altLang="en-US" dirty="0" err="1"/>
              <a:t>비치량은</a:t>
            </a:r>
            <a:r>
              <a:rPr lang="ko-KR" altLang="en-US" dirty="0"/>
              <a:t> 더욱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장소에 분산되어 위치해 있는 손소독제는</a:t>
            </a:r>
            <a:endParaRPr lang="en-US" altLang="ko-KR" dirty="0"/>
          </a:p>
          <a:p>
            <a:r>
              <a:rPr lang="ko-KR" altLang="en-US" dirty="0"/>
              <a:t>소모품이라는 특성상</a:t>
            </a:r>
            <a:r>
              <a:rPr lang="en-US" altLang="ko-KR" dirty="0"/>
              <a:t>, </a:t>
            </a:r>
            <a:r>
              <a:rPr lang="ko-KR" altLang="en-US" dirty="0"/>
              <a:t>지속적인 점검 및 교체를 실시해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손소독제를 관리하는 관리자는</a:t>
            </a:r>
            <a:r>
              <a:rPr lang="en-US" altLang="ko-KR" dirty="0"/>
              <a:t>, </a:t>
            </a:r>
            <a:r>
              <a:rPr lang="ko-KR" altLang="en-US" dirty="0"/>
              <a:t>잔량 파악을 위해 직접 가서 눈으로 확인하는 수 밖에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학교나 백화점 같은 규모가 큰 곳의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그 많은 손소독제를 전수조사 한다면</a:t>
            </a:r>
            <a:r>
              <a:rPr lang="en-US" altLang="ko-KR" dirty="0"/>
              <a:t>, </a:t>
            </a:r>
            <a:r>
              <a:rPr lang="ko-KR" altLang="en-US" dirty="0"/>
              <a:t>시간 낭비와 비효율적인 관리라고 볼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확인하기 전에는 손소독제가 고갈되었는지 확인이 불가하기에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아직 손소독제가 소모되지 않아 교체할 필요가 없는 곳까지 방문하는 경우가 다반사입니다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문제점에 착안하여</a:t>
            </a:r>
            <a:r>
              <a:rPr lang="en-US" altLang="ko-KR" dirty="0"/>
              <a:t>, IoT </a:t>
            </a:r>
            <a:r>
              <a:rPr lang="ko-KR" altLang="en-US" dirty="0"/>
              <a:t>기술을 이용해서</a:t>
            </a:r>
            <a:endParaRPr lang="en-US" altLang="ko-KR" dirty="0"/>
          </a:p>
          <a:p>
            <a:r>
              <a:rPr lang="ko-KR" altLang="en-US" dirty="0"/>
              <a:t>손소독제의 잔량을 원격으로 체크해주고</a:t>
            </a:r>
            <a:r>
              <a:rPr lang="en-US" altLang="ko-KR" dirty="0"/>
              <a:t>, </a:t>
            </a:r>
            <a:r>
              <a:rPr lang="ko-KR" altLang="en-US" dirty="0"/>
              <a:t>소모되는 정도를 파악하여</a:t>
            </a:r>
            <a:endParaRPr lang="en-US" altLang="ko-KR" dirty="0"/>
          </a:p>
          <a:p>
            <a:r>
              <a:rPr lang="ko-KR" altLang="en-US" dirty="0"/>
              <a:t>적절하고 효율적인 관리를 돕는 프로세스를 고안해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478141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7068862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020922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1876836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02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313</Words>
  <Application>Microsoft Office PowerPoint</Application>
  <PresentationFormat>와이드스크린</PresentationFormat>
  <Paragraphs>83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10</cp:revision>
  <dcterms:created xsi:type="dcterms:W3CDTF">2020-10-24T08:24:34Z</dcterms:created>
  <dcterms:modified xsi:type="dcterms:W3CDTF">2020-10-24T18:33:53Z</dcterms:modified>
</cp:coreProperties>
</file>