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244D8-87F9-4A82-9A7F-A988436C03F2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C5C64-9846-41DF-88A9-FAC22ECF4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678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86CFE-FF57-452F-8D5A-2F94A06D0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6FBCA4-C99F-4AA7-98C8-FCAF8DC5A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1589F-2B41-4290-8BAE-B101CA4C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97A083-76BA-49CA-BB32-BD7943E08EBB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F2F96-5D49-4434-97F1-E98F1213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B6AF4-10A2-4878-9E33-2025E59D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fld id="{58A37ABF-82CD-44E2-86B3-47E4F61087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14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8C206-8425-4C90-B2EA-3C1186BF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1F6B47-1632-4D1B-A89A-CDC481931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C690E7-C98C-46BE-B30C-37F8DE6D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D7EAD-C81D-4805-8039-C3D3B9DD6EC1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D3913-0C96-4475-A912-FFD24A79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55F60-958F-4690-9366-4FCA80A8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4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C42FE0-7D8A-47E6-BADD-D3CAFB757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612DDF-B6FD-476B-98E7-EB4C71041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C9FE2-6933-430E-A69D-9CDD1882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D4B718-156F-4F1B-AF1E-F81FDBE32FE9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3CCE7-FFBD-4E71-B7FB-B1A30382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D350D-EA82-4E48-9F6E-8ED2D1C0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9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D5F1F-95FC-4B25-911C-F1DBDFC2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2F7DE-40CF-4204-83C5-C083F4008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AAD81-946E-4F8B-899C-F03DF883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70B75A-FA6C-4151-ADE2-F942388B6A78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CE01F-4877-4D6F-8282-BA776DD6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1A66D-FCFB-444A-B0E6-C519C3D4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28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9FBE0-D1D1-4EA3-83D1-731028A9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4DE647-D96D-405A-AFE6-DA50A545A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E095B-F048-44CC-AA3A-400A8976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28081-0DFE-4CC6-9E7F-2F9EF6B0B7B7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70AD0-5AAE-473A-A07A-3A0BB637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97599-7D45-43E3-ACD0-EE11B3BE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86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6A3F1-6BC0-4568-9D28-CF61AF71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2C713-CE65-4CBD-BEA0-93138BE53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F69BE5-4C9C-4CDB-849B-BAE27187C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E22544-E64B-44CB-8C7A-D41725EA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44C2A0-723E-4DFD-B5A2-B62A0B8CF913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AB1989-ECCD-480C-9D06-4B90C5DD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4B8472-7F57-43EB-9234-6D6E26B2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6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B3A86-2C68-4DD5-9D2C-7530958D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0A0E7-AA79-4FB8-AFED-46855FCDF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AFDE91-5439-4426-8788-37CDC2444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AC56D5-7893-465F-88E6-9AC496B74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483C3C-4F32-4EC5-83A6-0C69AFD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7AC065-74BC-4681-AC40-86B4FA70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A3139-C291-4F6D-B506-80349A2CE843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FDFC22-DC39-4D2B-ADF7-E02059D4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E39AC8-8E3D-4011-B127-2393D14C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83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9521E-E743-42EE-A881-14A6424F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D92CED-AE1D-4F9D-B5F3-700A76AF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3A54A4-1D9A-4EA4-83C9-032C7558E97A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8C347D-CCD4-4842-B534-634CB289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09F0C1-C9BD-430B-B02F-27CA1F43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7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285B5A-4960-4EA8-BD92-DDBEABE1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F12B2F-7FA6-450F-99FE-04774F19F559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C74D0B-C784-42FD-9F94-6285325E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114DBB-0657-44F2-8823-7F0232FD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5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EF93F-2733-4327-B703-8CF227AC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4D869-EAB1-44B9-878F-852B1010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5C3AB-5190-454F-91FC-0D85AA47A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3B803F-EFE7-4655-BC82-44BE6491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789761-A2A5-4DD2-A541-0B2333F1A735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A10CB2-5C83-4E1D-81CB-B767997A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A6CB4A-2112-4E0C-9F4C-E4218CE0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95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9A703-E0EF-4F09-B744-80B43CE1C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A8B90C-1C94-4F74-B660-D5A7003FF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D90B1D-CFBE-4ED8-A154-47ABC4950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F8F9BE-BC1D-497C-805A-080DE3DD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B08EFB-003F-47D8-BBB5-74494BE53C42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9004C6-C93A-428D-A036-6C55C7BB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94580C-404D-4318-B297-0D00FD94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29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A97924-CFAD-449D-95E6-AFBE730F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BCB43-A540-413A-827A-22AF2781E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7D6D5-E0BB-4F8D-A802-9C1F929FF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6028A-F832-41DB-8E61-55343315335C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F01F8-2632-4A40-B354-E0250F866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4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6607D-9438-41EE-B090-68D50BEBC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6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fld id="{58A37ABF-82CD-44E2-86B3-47E4F61087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83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3F6F25-8E21-46BD-B8C9-3C3DB578C80C}"/>
              </a:ext>
            </a:extLst>
          </p:cNvPr>
          <p:cNvSpPr/>
          <p:nvPr/>
        </p:nvSpPr>
        <p:spPr>
          <a:xfrm>
            <a:off x="7343502" y="1784758"/>
            <a:ext cx="1680754" cy="1680754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F4B048-E103-4234-82CE-75DBA93CA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742" y="2284457"/>
            <a:ext cx="5016137" cy="1655037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dist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Interim Project </a:t>
            </a:r>
            <a:b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</a:b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Presentation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33A999-FADE-49BE-83BA-20C9FAAAA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742" y="3939494"/>
            <a:ext cx="5016137" cy="499699"/>
          </a:xfrm>
        </p:spPr>
        <p:txBody>
          <a:bodyPr/>
          <a:lstStyle/>
          <a:p>
            <a:pPr algn="dist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1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두리번두리번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64B3E-BB1E-4B89-82D0-8313B836CA50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3E757-DBF4-429E-9339-8451D1DECCB0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2BB322-1C8D-4EEA-96F0-57BB42204A7D}"/>
              </a:ext>
            </a:extLst>
          </p:cNvPr>
          <p:cNvSpPr txBox="1"/>
          <p:nvPr/>
        </p:nvSpPr>
        <p:spPr>
          <a:xfrm>
            <a:off x="11630104" y="6453051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89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3759C22E-FE49-456A-9080-67D87E30FA65}"/>
              </a:ext>
            </a:extLst>
          </p:cNvPr>
          <p:cNvSpPr/>
          <p:nvPr/>
        </p:nvSpPr>
        <p:spPr>
          <a:xfrm rot="21268823">
            <a:off x="6831860" y="5229295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A1A707E6-0D34-4952-86A6-21A3988C3135}"/>
              </a:ext>
            </a:extLst>
          </p:cNvPr>
          <p:cNvSpPr/>
          <p:nvPr/>
        </p:nvSpPr>
        <p:spPr>
          <a:xfrm rot="21268823">
            <a:off x="6831859" y="3959447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13A11176-6EB4-4EE0-8ED4-32686CB11F85}"/>
              </a:ext>
            </a:extLst>
          </p:cNvPr>
          <p:cNvSpPr/>
          <p:nvPr/>
        </p:nvSpPr>
        <p:spPr>
          <a:xfrm rot="21268823">
            <a:off x="6831859" y="2696517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평행 사변형 32">
            <a:extLst>
              <a:ext uri="{FF2B5EF4-FFF2-40B4-BE49-F238E27FC236}">
                <a16:creationId xmlns:a16="http://schemas.microsoft.com/office/drawing/2014/main" id="{9DE591FC-343F-4A8B-8F3A-D357AD24DB64}"/>
              </a:ext>
            </a:extLst>
          </p:cNvPr>
          <p:cNvSpPr/>
          <p:nvPr/>
        </p:nvSpPr>
        <p:spPr>
          <a:xfrm rot="21268823">
            <a:off x="3569223" y="2696517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DCAFB29F-8C57-4D38-92D3-B1B9170D825D}"/>
              </a:ext>
            </a:extLst>
          </p:cNvPr>
          <p:cNvSpPr/>
          <p:nvPr/>
        </p:nvSpPr>
        <p:spPr>
          <a:xfrm rot="21268823">
            <a:off x="3569223" y="3965799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평행 사변형 34">
            <a:extLst>
              <a:ext uri="{FF2B5EF4-FFF2-40B4-BE49-F238E27FC236}">
                <a16:creationId xmlns:a16="http://schemas.microsoft.com/office/drawing/2014/main" id="{E469DE95-A062-4B19-8385-31C7A979571C}"/>
              </a:ext>
            </a:extLst>
          </p:cNvPr>
          <p:cNvSpPr/>
          <p:nvPr/>
        </p:nvSpPr>
        <p:spPr>
          <a:xfrm rot="21268823">
            <a:off x="3569223" y="5229295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C82444-0666-4755-B92C-353372D1072C}"/>
              </a:ext>
            </a:extLst>
          </p:cNvPr>
          <p:cNvSpPr txBox="1"/>
          <p:nvPr/>
        </p:nvSpPr>
        <p:spPr>
          <a:xfrm>
            <a:off x="11630104" y="6453051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2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71E455-CB7D-47B5-A264-F7BE8127CC0B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5DE322-C196-47BE-9D55-9868AF6737BE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AF3BF6-A471-4CCE-9F0C-3B37D2CF3C55}"/>
              </a:ext>
            </a:extLst>
          </p:cNvPr>
          <p:cNvSpPr/>
          <p:nvPr/>
        </p:nvSpPr>
        <p:spPr>
          <a:xfrm>
            <a:off x="7023270" y="590278"/>
            <a:ext cx="713400" cy="71340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41255437-0AA9-4256-8017-CD04774C8BD7}"/>
              </a:ext>
            </a:extLst>
          </p:cNvPr>
          <p:cNvSpPr txBox="1">
            <a:spLocks/>
          </p:cNvSpPr>
          <p:nvPr/>
        </p:nvSpPr>
        <p:spPr>
          <a:xfrm>
            <a:off x="4455329" y="795293"/>
            <a:ext cx="3032761" cy="8327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INDEX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70736C-D341-4A73-AF61-7E8396D6D6CB}"/>
              </a:ext>
            </a:extLst>
          </p:cNvPr>
          <p:cNvSpPr txBox="1"/>
          <p:nvPr/>
        </p:nvSpPr>
        <p:spPr>
          <a:xfrm>
            <a:off x="4015547" y="1976846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01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EFA3FE-4BB6-4EA8-9281-4A12B22AD955}"/>
              </a:ext>
            </a:extLst>
          </p:cNvPr>
          <p:cNvSpPr txBox="1"/>
          <p:nvPr/>
        </p:nvSpPr>
        <p:spPr>
          <a:xfrm>
            <a:off x="7296888" y="1976846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02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54A577-B8AA-4914-A685-18733F63778A}"/>
              </a:ext>
            </a:extLst>
          </p:cNvPr>
          <p:cNvSpPr txBox="1"/>
          <p:nvPr/>
        </p:nvSpPr>
        <p:spPr>
          <a:xfrm>
            <a:off x="4015547" y="324766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03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9BA96F-68A6-4A67-9841-93455864AF01}"/>
              </a:ext>
            </a:extLst>
          </p:cNvPr>
          <p:cNvSpPr txBox="1"/>
          <p:nvPr/>
        </p:nvSpPr>
        <p:spPr>
          <a:xfrm>
            <a:off x="7296888" y="324766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04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9BFD00-07DE-4F66-8987-BA3382EC40C4}"/>
              </a:ext>
            </a:extLst>
          </p:cNvPr>
          <p:cNvSpPr txBox="1"/>
          <p:nvPr/>
        </p:nvSpPr>
        <p:spPr>
          <a:xfrm>
            <a:off x="7296888" y="4518490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06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C4E78B-C511-4CBD-B2B6-47910F1D3EC4}"/>
              </a:ext>
            </a:extLst>
          </p:cNvPr>
          <p:cNvSpPr txBox="1"/>
          <p:nvPr/>
        </p:nvSpPr>
        <p:spPr>
          <a:xfrm>
            <a:off x="4015547" y="4518490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05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0D751E-A65A-4579-9050-DA07024D5124}"/>
              </a:ext>
            </a:extLst>
          </p:cNvPr>
          <p:cNvSpPr txBox="1"/>
          <p:nvPr/>
        </p:nvSpPr>
        <p:spPr>
          <a:xfrm>
            <a:off x="3478141" y="2684732"/>
            <a:ext cx="195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Project Overview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FEE65C-8AF1-4A24-8AF9-23AFA4D9F9AD}"/>
              </a:ext>
            </a:extLst>
          </p:cNvPr>
          <p:cNvSpPr txBox="1"/>
          <p:nvPr/>
        </p:nvSpPr>
        <p:spPr>
          <a:xfrm>
            <a:off x="7068862" y="2684732"/>
            <a:ext cx="133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Motivation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54A8EB-B8AD-45DA-9164-10A1EB377888}"/>
              </a:ext>
            </a:extLst>
          </p:cNvPr>
          <p:cNvSpPr txBox="1"/>
          <p:nvPr/>
        </p:nvSpPr>
        <p:spPr>
          <a:xfrm>
            <a:off x="3896523" y="3955554"/>
            <a:ext cx="111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Use Case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72FA08-43C4-419A-9DB3-A498AFAEC108}"/>
              </a:ext>
            </a:extLst>
          </p:cNvPr>
          <p:cNvSpPr txBox="1"/>
          <p:nvPr/>
        </p:nvSpPr>
        <p:spPr>
          <a:xfrm>
            <a:off x="6989514" y="3955554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Architecture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F3933B-C3C7-40CC-862C-0513F2F3EF42}"/>
              </a:ext>
            </a:extLst>
          </p:cNvPr>
          <p:cNvSpPr txBox="1"/>
          <p:nvPr/>
        </p:nvSpPr>
        <p:spPr>
          <a:xfrm>
            <a:off x="3352307" y="5223102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Resource Structure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E61365-8A9D-4282-A16B-78CCCCF27C05}"/>
              </a:ext>
            </a:extLst>
          </p:cNvPr>
          <p:cNvSpPr txBox="1"/>
          <p:nvPr/>
        </p:nvSpPr>
        <p:spPr>
          <a:xfrm>
            <a:off x="6702576" y="5223102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Service Procedure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186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0E628-649C-4CD6-92AB-121808BC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Project Overview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5B95644-608D-4316-8365-7A1971547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9472" y="1690688"/>
            <a:ext cx="5633055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246486-7848-4D40-A6EA-E5845EDBEF8B}"/>
              </a:ext>
            </a:extLst>
          </p:cNvPr>
          <p:cNvSpPr txBox="1"/>
          <p:nvPr/>
        </p:nvSpPr>
        <p:spPr>
          <a:xfrm>
            <a:off x="11610868" y="6453051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3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13D9E-807F-4708-AF49-AAAAB6069EC6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2F874-ACB8-4095-98AE-2F004DC6C37A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73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43BA1-9AF9-40B4-8262-F5DD14E6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500" dirty="0"/>
              <a:t>What</a:t>
            </a:r>
            <a:r>
              <a:rPr lang="ko-KR" altLang="en-US" sz="3500" dirty="0"/>
              <a:t> </a:t>
            </a:r>
            <a:r>
              <a:rPr lang="en-US" altLang="ko-KR" sz="3500" dirty="0"/>
              <a:t>is</a:t>
            </a:r>
            <a:r>
              <a:rPr lang="ko-KR" altLang="en-US" sz="3500" dirty="0"/>
              <a:t> </a:t>
            </a:r>
            <a:r>
              <a:rPr lang="en-US" altLang="ko-KR" sz="3500" dirty="0"/>
              <a:t>COVID – 19 ?</a:t>
            </a:r>
            <a:endParaRPr lang="ko-KR" altLang="en-US" sz="3500" dirty="0"/>
          </a:p>
        </p:txBody>
      </p:sp>
      <p:pic>
        <p:nvPicPr>
          <p:cNvPr id="1026" name="Picture 2" descr="Coronavirus-CDC-645x645-statnews">
            <a:extLst>
              <a:ext uri="{FF2B5EF4-FFF2-40B4-BE49-F238E27FC236}">
                <a16:creationId xmlns:a16="http://schemas.microsoft.com/office/drawing/2014/main" id="{8C950810-3E04-4BB5-A1B0-4198001977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01322"/>
            <a:ext cx="3793375" cy="379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765501-7E3C-4C6E-B591-4B0BA7F04985}"/>
              </a:ext>
            </a:extLst>
          </p:cNvPr>
          <p:cNvSpPr txBox="1"/>
          <p:nvPr/>
        </p:nvSpPr>
        <p:spPr>
          <a:xfrm>
            <a:off x="5478011" y="1870745"/>
            <a:ext cx="50722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SARS-CoV-2 </a:t>
            </a:r>
            <a:r>
              <a:rPr lang="ko-KR" altLang="en-US" dirty="0"/>
              <a:t>감염에 의한 호흡기 증후군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주로 비말 또는 접촉을 통한 전파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발열</a:t>
            </a:r>
            <a:r>
              <a:rPr lang="en-US" altLang="ko-KR" dirty="0"/>
              <a:t>, </a:t>
            </a:r>
            <a:r>
              <a:rPr lang="ko-KR" altLang="en-US" dirty="0"/>
              <a:t>기침</a:t>
            </a:r>
            <a:r>
              <a:rPr lang="en-US" altLang="ko-KR" dirty="0"/>
              <a:t>, </a:t>
            </a:r>
            <a:r>
              <a:rPr lang="ko-KR" altLang="en-US" dirty="0"/>
              <a:t>폐렴 등 다양한 호흡기 감염 증상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5978A3-C087-41DF-940D-98A005FE234F}"/>
              </a:ext>
            </a:extLst>
          </p:cNvPr>
          <p:cNvSpPr txBox="1"/>
          <p:nvPr/>
        </p:nvSpPr>
        <p:spPr>
          <a:xfrm>
            <a:off x="1804856" y="1757478"/>
            <a:ext cx="18600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COVID - 19</a:t>
            </a:r>
            <a:endParaRPr lang="ko-KR" altLang="en-US" sz="25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38B481-7DC8-40FF-845A-83A486753717}"/>
              </a:ext>
            </a:extLst>
          </p:cNvPr>
          <p:cNvSpPr txBox="1"/>
          <p:nvPr/>
        </p:nvSpPr>
        <p:spPr>
          <a:xfrm>
            <a:off x="11610868" y="6453051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4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891D2F-C1CC-4E39-BC0F-99CFD1E8ACFB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4EBBB2-DDBA-4319-97E1-A1EABE5E7EF5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93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B191C-F561-4DFE-9D1C-05CE2729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How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Prevent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52FE7BE-8828-4ED6-BB22-1DF6C0AC9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239" y="1690688"/>
            <a:ext cx="2270412" cy="3832071"/>
          </a:xfrm>
          <a:prstGeom prst="rect">
            <a:avLst/>
          </a:prstGeom>
        </p:spPr>
      </p:pic>
      <p:pic>
        <p:nvPicPr>
          <p:cNvPr id="2050" name="Picture 2" descr="face mask, flu mask icon (man) (1136493606) - 게티이미지뱅크">
            <a:extLst>
              <a:ext uri="{FF2B5EF4-FFF2-40B4-BE49-F238E27FC236}">
                <a16:creationId xmlns:a16="http://schemas.microsoft.com/office/drawing/2014/main" id="{039D8B5C-59E4-4ADD-944E-F05CE765ED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0"/>
          <a:stretch/>
        </p:blipFill>
        <p:spPr bwMode="auto">
          <a:xfrm>
            <a:off x="5729150" y="1690688"/>
            <a:ext cx="4780075" cy="427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CFA47A-137B-4176-8EE2-42B0C1D582EC}"/>
              </a:ext>
            </a:extLst>
          </p:cNvPr>
          <p:cNvSpPr txBox="1"/>
          <p:nvPr/>
        </p:nvSpPr>
        <p:spPr>
          <a:xfrm>
            <a:off x="11610868" y="6453051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5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063679-7B80-4922-BDCE-6014614D1CFC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6505BE-E5B1-4A8F-A616-2359425D8C37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286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4CF75A3-7635-4D56-B90C-5003A7881CD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122" y="1183263"/>
            <a:ext cx="5419707" cy="529988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D4D382-4B6C-44AF-8E13-0B25231F8590}"/>
              </a:ext>
            </a:extLst>
          </p:cNvPr>
          <p:cNvSpPr/>
          <p:nvPr/>
        </p:nvSpPr>
        <p:spPr>
          <a:xfrm>
            <a:off x="3390122" y="1183263"/>
            <a:ext cx="5411755" cy="881963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B561AE8-4596-4CC7-A09E-F24915F4DE65}"/>
              </a:ext>
            </a:extLst>
          </p:cNvPr>
          <p:cNvGrpSpPr/>
          <p:nvPr/>
        </p:nvGrpSpPr>
        <p:grpSpPr>
          <a:xfrm>
            <a:off x="3398074" y="2465621"/>
            <a:ext cx="5411755" cy="4017527"/>
            <a:chOff x="3377682" y="2056702"/>
            <a:chExt cx="5411755" cy="401752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2B960C3-D5B7-49C2-803F-54F039ACB750}"/>
                </a:ext>
              </a:extLst>
            </p:cNvPr>
            <p:cNvSpPr/>
            <p:nvPr/>
          </p:nvSpPr>
          <p:spPr>
            <a:xfrm>
              <a:off x="3377682" y="2273417"/>
              <a:ext cx="5411755" cy="3800812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6329965-0AFA-42DB-A169-89A6EC143082}"/>
                </a:ext>
              </a:extLst>
            </p:cNvPr>
            <p:cNvSpPr/>
            <p:nvPr/>
          </p:nvSpPr>
          <p:spPr>
            <a:xfrm>
              <a:off x="6763468" y="2056702"/>
              <a:ext cx="2025608" cy="220391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0806D2-6D03-43F6-AFD9-A99E9A9997C0}"/>
              </a:ext>
            </a:extLst>
          </p:cNvPr>
          <p:cNvSpPr txBox="1"/>
          <p:nvPr/>
        </p:nvSpPr>
        <p:spPr>
          <a:xfrm>
            <a:off x="3512526" y="1674209"/>
            <a:ext cx="453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>
                <a:solidFill>
                  <a:schemeClr val="accent4"/>
                </a:solidFill>
              </a:rPr>
              <a:t>약 </a:t>
            </a:r>
            <a:r>
              <a:rPr lang="en-US" altLang="ko-KR" b="1" i="1" dirty="0">
                <a:solidFill>
                  <a:schemeClr val="accent4"/>
                </a:solidFill>
              </a:rPr>
              <a:t>4</a:t>
            </a:r>
            <a:r>
              <a:rPr lang="ko-KR" altLang="en-US" b="1" i="1" dirty="0">
                <a:solidFill>
                  <a:schemeClr val="accent4"/>
                </a:solidFill>
              </a:rPr>
              <a:t>천대의 엘리베이터에 손소독제를 비치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67949AA-5A30-46DE-917A-1E9874ED2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6077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실제 사례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B0B2BA-D348-43E6-89D1-1B7AB959A75A}"/>
              </a:ext>
            </a:extLst>
          </p:cNvPr>
          <p:cNvSpPr txBox="1"/>
          <p:nvPr/>
        </p:nvSpPr>
        <p:spPr>
          <a:xfrm>
            <a:off x="11610868" y="6453051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6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67668E-C254-4DEE-9D15-60FDD93661B8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C8E20-CBB8-4E28-8CAE-8CB2F5375FC1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289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50C09-A1E6-4B7F-891E-B129B8D1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문제점으로 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3EC2B-51AF-4243-AE86-6B041A88B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151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액자 4">
            <a:extLst>
              <a:ext uri="{FF2B5EF4-FFF2-40B4-BE49-F238E27FC236}">
                <a16:creationId xmlns:a16="http://schemas.microsoft.com/office/drawing/2014/main" id="{0D8390D9-139B-8F46-95F9-D480E98450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직사각형 5">
            <a:extLst>
              <a:ext uri="{FF2B5EF4-FFF2-40B4-BE49-F238E27FC236}">
                <a16:creationId xmlns:a16="http://schemas.microsoft.com/office/drawing/2014/main" id="{8D4ADDA3-D82C-9044-9DDA-EE6FA094A154}"/>
              </a:ext>
            </a:extLst>
          </p:cNvPr>
          <p:cNvSpPr/>
          <p:nvPr/>
        </p:nvSpPr>
        <p:spPr>
          <a:xfrm>
            <a:off x="3261898" y="338157"/>
            <a:ext cx="53436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896360"/>
                </a:solidFill>
              </a:rPr>
              <a:t>Team Members &amp; Roles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C8DCAF-3711-694C-A629-03E9EA0C85EF}"/>
              </a:ext>
            </a:extLst>
          </p:cNvPr>
          <p:cNvSpPr/>
          <p:nvPr/>
        </p:nvSpPr>
        <p:spPr>
          <a:xfrm>
            <a:off x="1589328" y="1310822"/>
            <a:ext cx="2683867" cy="2314343"/>
          </a:xfrm>
          <a:prstGeom prst="rect">
            <a:avLst/>
          </a:prstGeom>
          <a:solidFill>
            <a:srgbClr val="896360"/>
          </a:solidFill>
          <a:ln>
            <a:noFill/>
          </a:ln>
          <a:effectLst>
            <a:glow>
              <a:schemeClr val="accent1"/>
            </a:glo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17011637</a:t>
            </a:r>
          </a:p>
          <a:p>
            <a:pPr algn="ctr"/>
            <a:r>
              <a:rPr lang="ko-KR" altLang="en-US" sz="2000" dirty="0"/>
              <a:t>최민지</a:t>
            </a:r>
            <a:r>
              <a:rPr lang="en-US" altLang="ko-KR" sz="2000" dirty="0"/>
              <a:t>(</a:t>
            </a:r>
            <a:r>
              <a:rPr lang="ko-KR" altLang="en-US" sz="2000" dirty="0"/>
              <a:t>조장</a:t>
            </a:r>
            <a:r>
              <a:rPr lang="en-US" altLang="ko-KR" sz="2000" dirty="0"/>
              <a:t>)</a:t>
            </a:r>
          </a:p>
          <a:p>
            <a:pPr algn="ctr"/>
            <a:endParaRPr lang="en-US" altLang="ko-KR" sz="2000" dirty="0"/>
          </a:p>
          <a:p>
            <a:pPr algn="ctr"/>
            <a:r>
              <a:rPr lang="ko-KR" altLang="en-US" dirty="0"/>
              <a:t>디바이스 설계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제작</a:t>
            </a:r>
            <a:r>
              <a:rPr lang="en-US" altLang="ko-KR" dirty="0"/>
              <a:t>, DB</a:t>
            </a:r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443136-7847-834D-B514-0A90940AF257}"/>
              </a:ext>
            </a:extLst>
          </p:cNvPr>
          <p:cNvSpPr/>
          <p:nvPr/>
        </p:nvSpPr>
        <p:spPr>
          <a:xfrm>
            <a:off x="1589327" y="3869304"/>
            <a:ext cx="2683867" cy="2314343"/>
          </a:xfrm>
          <a:prstGeom prst="rect">
            <a:avLst/>
          </a:prstGeom>
          <a:solidFill>
            <a:srgbClr val="FDF4EF"/>
          </a:solidFill>
          <a:ln>
            <a:solidFill>
              <a:srgbClr val="8963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896360"/>
                </a:solidFill>
              </a:rPr>
              <a:t>17011009</a:t>
            </a:r>
          </a:p>
          <a:p>
            <a:pPr algn="ctr"/>
            <a:r>
              <a:rPr lang="ko-KR" altLang="en-US" sz="2000" dirty="0" err="1">
                <a:solidFill>
                  <a:srgbClr val="896360"/>
                </a:solidFill>
              </a:rPr>
              <a:t>구세화</a:t>
            </a:r>
            <a:endParaRPr lang="en-US" altLang="ko-KR" sz="2000" dirty="0">
              <a:solidFill>
                <a:srgbClr val="896360"/>
              </a:solidFill>
            </a:endParaRPr>
          </a:p>
          <a:p>
            <a:pPr algn="ctr"/>
            <a:endParaRPr lang="en-US" altLang="ko-KR" sz="2000" dirty="0">
              <a:solidFill>
                <a:srgbClr val="896360"/>
              </a:solidFill>
            </a:endParaRPr>
          </a:p>
          <a:p>
            <a:pPr algn="ctr"/>
            <a:r>
              <a:rPr lang="ko-KR" altLang="en-US" dirty="0">
                <a:solidFill>
                  <a:srgbClr val="896360"/>
                </a:solidFill>
              </a:rPr>
              <a:t>디바이스 제작</a:t>
            </a:r>
            <a:endParaRPr lang="en-US" altLang="ko-KR" dirty="0">
              <a:solidFill>
                <a:srgbClr val="896360"/>
              </a:solidFill>
            </a:endParaRPr>
          </a:p>
          <a:p>
            <a:pPr algn="ctr"/>
            <a:r>
              <a:rPr lang="en-US" altLang="ko-KR" dirty="0">
                <a:solidFill>
                  <a:srgbClr val="896360"/>
                </a:solidFill>
              </a:rPr>
              <a:t>DB</a:t>
            </a:r>
            <a:r>
              <a:rPr lang="ko-KR" altLang="en-US" dirty="0">
                <a:solidFill>
                  <a:srgbClr val="896360"/>
                </a:solidFill>
              </a:rPr>
              <a:t> 설계</a:t>
            </a:r>
            <a:endParaRPr lang="en-US" altLang="ko-KR" dirty="0">
              <a:solidFill>
                <a:srgbClr val="89636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EC6524-1A3D-B648-A36F-F047DAFAF533}"/>
              </a:ext>
            </a:extLst>
          </p:cNvPr>
          <p:cNvSpPr/>
          <p:nvPr/>
        </p:nvSpPr>
        <p:spPr>
          <a:xfrm>
            <a:off x="4520589" y="3869304"/>
            <a:ext cx="2683867" cy="2314343"/>
          </a:xfrm>
          <a:prstGeom prst="rect">
            <a:avLst/>
          </a:prstGeom>
          <a:solidFill>
            <a:srgbClr val="E9A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17011619</a:t>
            </a:r>
          </a:p>
          <a:p>
            <a:pPr algn="ctr"/>
            <a:r>
              <a:rPr lang="ko-KR" altLang="en-US" sz="2000" dirty="0" err="1"/>
              <a:t>최세윤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dirty="0"/>
              <a:t>서비스 플랫폼 개발</a:t>
            </a:r>
            <a:endParaRPr lang="en-US" altLang="ko-K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4BBFEA-ACF4-FD4D-A16D-C63BE2F4FCD4}"/>
              </a:ext>
            </a:extLst>
          </p:cNvPr>
          <p:cNvSpPr/>
          <p:nvPr/>
        </p:nvSpPr>
        <p:spPr>
          <a:xfrm>
            <a:off x="7459630" y="3869303"/>
            <a:ext cx="2683867" cy="2314343"/>
          </a:xfrm>
          <a:prstGeom prst="rect">
            <a:avLst/>
          </a:prstGeom>
          <a:solidFill>
            <a:srgbClr val="896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17011609</a:t>
            </a:r>
          </a:p>
          <a:p>
            <a:pPr algn="ctr"/>
            <a:r>
              <a:rPr lang="ko-KR" altLang="en-US" sz="2000" dirty="0"/>
              <a:t>유재현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dirty="0"/>
              <a:t>디바이스 설계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제작</a:t>
            </a:r>
            <a:r>
              <a:rPr lang="en-US" altLang="ko-KR" dirty="0"/>
              <a:t>, DB</a:t>
            </a:r>
            <a:r>
              <a:rPr lang="ko-KR" altLang="en-US" dirty="0"/>
              <a:t> 설계</a:t>
            </a:r>
            <a:endParaRPr lang="en-US" altLang="ko-KR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AA8316-75FE-5343-BF34-F564F09222DA}"/>
              </a:ext>
            </a:extLst>
          </p:cNvPr>
          <p:cNvSpPr/>
          <p:nvPr/>
        </p:nvSpPr>
        <p:spPr>
          <a:xfrm>
            <a:off x="4524479" y="1310822"/>
            <a:ext cx="2683867" cy="2314343"/>
          </a:xfrm>
          <a:prstGeom prst="rect">
            <a:avLst/>
          </a:prstGeom>
          <a:solidFill>
            <a:srgbClr val="FDF4EF"/>
          </a:solidFill>
          <a:ln w="3175">
            <a:solidFill>
              <a:srgbClr val="8963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896360"/>
                </a:solidFill>
              </a:rPr>
              <a:t>17011621</a:t>
            </a:r>
          </a:p>
          <a:p>
            <a:pPr algn="ctr"/>
            <a:r>
              <a:rPr lang="ko-KR" altLang="en-US" sz="2000" dirty="0" err="1">
                <a:solidFill>
                  <a:srgbClr val="896360"/>
                </a:solidFill>
              </a:rPr>
              <a:t>윤승구</a:t>
            </a:r>
            <a:endParaRPr lang="en-US" altLang="ko-KR" sz="2000" dirty="0">
              <a:solidFill>
                <a:srgbClr val="896360"/>
              </a:solidFill>
            </a:endParaRPr>
          </a:p>
          <a:p>
            <a:pPr algn="ctr"/>
            <a:endParaRPr lang="en-US" altLang="ko-KR" sz="2000" dirty="0">
              <a:solidFill>
                <a:srgbClr val="896360"/>
              </a:solidFill>
            </a:endParaRPr>
          </a:p>
          <a:p>
            <a:pPr algn="ctr"/>
            <a:r>
              <a:rPr lang="ko-KR" altLang="en-US" dirty="0">
                <a:solidFill>
                  <a:srgbClr val="896360"/>
                </a:solidFill>
              </a:rPr>
              <a:t>서비스 플랫폼 개발</a:t>
            </a:r>
            <a:endParaRPr lang="en-US" altLang="ko-KR" dirty="0">
              <a:solidFill>
                <a:srgbClr val="89636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2E0B60-E599-7045-8009-AC64079A0380}"/>
              </a:ext>
            </a:extLst>
          </p:cNvPr>
          <p:cNvSpPr/>
          <p:nvPr/>
        </p:nvSpPr>
        <p:spPr>
          <a:xfrm>
            <a:off x="7459630" y="1331686"/>
            <a:ext cx="2683867" cy="2314343"/>
          </a:xfrm>
          <a:prstGeom prst="rect">
            <a:avLst/>
          </a:prstGeom>
          <a:solidFill>
            <a:srgbClr val="E9A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18011615</a:t>
            </a:r>
          </a:p>
          <a:p>
            <a:pPr algn="ctr"/>
            <a:r>
              <a:rPr lang="ko-KR" altLang="en-US" sz="2000" dirty="0"/>
              <a:t>최재천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dirty="0"/>
              <a:t>서비스 플랫폼 개발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1830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165</Words>
  <Application>Microsoft Office PowerPoint</Application>
  <PresentationFormat>와이드스크린</PresentationFormat>
  <Paragraphs>74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카카오 Regular</vt:lpstr>
      <vt:lpstr>Arial</vt:lpstr>
      <vt:lpstr>Office 테마</vt:lpstr>
      <vt:lpstr>Interim Project  Presentation</vt:lpstr>
      <vt:lpstr>PowerPoint 프레젠테이션</vt:lpstr>
      <vt:lpstr>Project Overview</vt:lpstr>
      <vt:lpstr>What is COVID – 19 ?</vt:lpstr>
      <vt:lpstr>How to Prevent</vt:lpstr>
      <vt:lpstr>실제 사례</vt:lpstr>
      <vt:lpstr>문제점으로 계속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Project  Presentation</dc:title>
  <dc:creator>Choi Minji</dc:creator>
  <cp:lastModifiedBy>최세윤</cp:lastModifiedBy>
  <cp:revision>14</cp:revision>
  <dcterms:created xsi:type="dcterms:W3CDTF">2020-10-24T08:24:34Z</dcterms:created>
  <dcterms:modified xsi:type="dcterms:W3CDTF">2020-10-24T20:16:01Z</dcterms:modified>
</cp:coreProperties>
</file>