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43206975" cx="32404050"/>
  <p:notesSz cx="10018700" cy="6886575"/>
  <p:embeddedFontLst>
    <p:embeddedFont>
      <p:font typeface="Book Antiqua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635C0B-174F-4DBE-8E44-581AAB395C8A}">
  <a:tblStyle styleId="{22635C0B-174F-4DBE-8E44-581AAB395C8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  <a:tcStyle>
        <a:fill>
          <a:solidFill>
            <a:srgbClr val="CCCCCC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CCCCC"/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font" Target="fonts/BookAntiqua-boldItalic.fntdata"/><Relationship Id="rId10" Type="http://schemas.openxmlformats.org/officeDocument/2006/relationships/font" Target="fonts/BookAntiqua-italic.fntdata"/><Relationship Id="rId9" Type="http://schemas.openxmlformats.org/officeDocument/2006/relationships/font" Target="fonts/BookAntiqu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BookAntiqu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10018712" cy="6886575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10018712" cy="6886575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10018712" cy="6886575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10018712" cy="6886575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 txBox="1"/>
          <p:nvPr/>
        </p:nvSpPr>
        <p:spPr>
          <a:xfrm>
            <a:off x="0" y="0"/>
            <a:ext cx="4341812" cy="34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n"/>
          <p:cNvSpPr txBox="1"/>
          <p:nvPr/>
        </p:nvSpPr>
        <p:spPr>
          <a:xfrm>
            <a:off x="5678487" y="0"/>
            <a:ext cx="4341812" cy="34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n"/>
          <p:cNvSpPr/>
          <p:nvPr>
            <p:ph idx="2" type="sldImg"/>
          </p:nvPr>
        </p:nvSpPr>
        <p:spPr>
          <a:xfrm>
            <a:off x="4040187" y="515937"/>
            <a:ext cx="1933575" cy="36090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" name="Google Shape;10;n"/>
          <p:cNvSpPr txBox="1"/>
          <p:nvPr>
            <p:ph idx="1" type="body"/>
          </p:nvPr>
        </p:nvSpPr>
        <p:spPr>
          <a:xfrm>
            <a:off x="1336675" y="3271837"/>
            <a:ext cx="7340600" cy="309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475" spcFirstLastPara="1" rIns="96475" wrap="square" tIns="482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n"/>
          <p:cNvSpPr txBox="1"/>
          <p:nvPr/>
        </p:nvSpPr>
        <p:spPr>
          <a:xfrm>
            <a:off x="0" y="6543675"/>
            <a:ext cx="4341812" cy="34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n"/>
          <p:cNvSpPr txBox="1"/>
          <p:nvPr>
            <p:ph idx="12" type="sldNum"/>
          </p:nvPr>
        </p:nvSpPr>
        <p:spPr>
          <a:xfrm>
            <a:off x="5678487" y="6543675"/>
            <a:ext cx="4335462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475" spcFirstLastPara="1" rIns="9647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pt-BR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/>
        </p:nvSpPr>
        <p:spPr>
          <a:xfrm>
            <a:off x="5678487" y="6543675"/>
            <a:ext cx="4335462" cy="33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475" spcFirstLastPara="1" rIns="9647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pt-BR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:notes"/>
          <p:cNvSpPr txBox="1"/>
          <p:nvPr/>
        </p:nvSpPr>
        <p:spPr>
          <a:xfrm>
            <a:off x="5678487" y="6543675"/>
            <a:ext cx="43370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475" spcFirstLastPara="1" rIns="9647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pt-BR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:notes"/>
          <p:cNvSpPr txBox="1"/>
          <p:nvPr/>
        </p:nvSpPr>
        <p:spPr>
          <a:xfrm>
            <a:off x="5678487" y="6543675"/>
            <a:ext cx="4338637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475" spcFirstLastPara="1" rIns="9647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pt-BR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:notes"/>
          <p:cNvSpPr txBox="1"/>
          <p:nvPr/>
        </p:nvSpPr>
        <p:spPr>
          <a:xfrm>
            <a:off x="5678487" y="6543675"/>
            <a:ext cx="4341812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475" spcFirstLastPara="1" rIns="9647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pt-BR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4041775" y="515937"/>
            <a:ext cx="1936750" cy="2584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2" name="Google Shape;72;p1:notes"/>
          <p:cNvSpPr txBox="1"/>
          <p:nvPr/>
        </p:nvSpPr>
        <p:spPr>
          <a:xfrm>
            <a:off x="1336675" y="3271837"/>
            <a:ext cx="7345362" cy="310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1336675" y="3271837"/>
            <a:ext cx="7340600" cy="309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23236238" y="39362063"/>
            <a:ext cx="6742112" cy="2879725"/>
          </a:xfrm>
          <a:prstGeom prst="rect">
            <a:avLst/>
          </a:prstGeom>
          <a:noFill/>
          <a:ln>
            <a:noFill/>
          </a:ln>
        </p:spPr>
        <p:txBody>
          <a:bodyPr anchorCtr="0" anchor="t" bIns="235800" lIns="471600" spcFirstLastPara="1" rIns="471600" wrap="square" tIns="235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2419350" y="1995487"/>
            <a:ext cx="27559001" cy="1089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5800" lIns="471600" spcFirstLastPara="1" rIns="471600" wrap="square" tIns="235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2419350" y="12477750"/>
            <a:ext cx="27559001" cy="36468049"/>
          </a:xfrm>
          <a:prstGeom prst="rect">
            <a:avLst/>
          </a:prstGeom>
          <a:noFill/>
          <a:ln>
            <a:noFill/>
          </a:ln>
        </p:spPr>
        <p:txBody>
          <a:bodyPr anchorCtr="0" anchor="t" bIns="235800" lIns="471600" spcFirstLastPara="1" rIns="471600" wrap="square" tIns="23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55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0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62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62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23236238" y="39362063"/>
            <a:ext cx="6742112" cy="2879725"/>
          </a:xfrm>
          <a:prstGeom prst="rect">
            <a:avLst/>
          </a:prstGeom>
          <a:noFill/>
          <a:ln>
            <a:noFill/>
          </a:ln>
        </p:spPr>
        <p:txBody>
          <a:bodyPr anchorCtr="0" anchor="t" bIns="235800" lIns="471600" spcFirstLastPara="1" rIns="471600" wrap="square" tIns="235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ctrTitle"/>
          </p:nvPr>
        </p:nvSpPr>
        <p:spPr>
          <a:xfrm>
            <a:off x="4051300" y="7070725"/>
            <a:ext cx="24303037" cy="15043150"/>
          </a:xfrm>
          <a:prstGeom prst="rect">
            <a:avLst/>
          </a:prstGeom>
          <a:noFill/>
          <a:ln>
            <a:noFill/>
          </a:ln>
        </p:spPr>
        <p:txBody>
          <a:bodyPr anchorCtr="0" anchor="b" bIns="235800" lIns="471600" spcFirstLastPara="1" rIns="471600" wrap="square" tIns="235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4051300" y="22693313"/>
            <a:ext cx="24303037" cy="10431462"/>
          </a:xfrm>
          <a:prstGeom prst="rect">
            <a:avLst/>
          </a:prstGeom>
          <a:noFill/>
          <a:ln>
            <a:noFill/>
          </a:ln>
        </p:spPr>
        <p:txBody>
          <a:bodyPr anchorCtr="0" anchor="t" bIns="235800" lIns="471600" spcFirstLastPara="1" rIns="471600" wrap="square" tIns="235800">
            <a:noAutofit/>
          </a:bodyPr>
          <a:lstStyle>
            <a:lvl1pPr lvl="0" algn="ctr">
              <a:lnSpc>
                <a:spcPct val="100000"/>
              </a:lnSpc>
              <a:spcBef>
                <a:spcPts val="4025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55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05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2625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625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23236238" y="39362063"/>
            <a:ext cx="6742112" cy="2879725"/>
          </a:xfrm>
          <a:prstGeom prst="rect">
            <a:avLst/>
          </a:prstGeom>
          <a:noFill/>
          <a:ln>
            <a:noFill/>
          </a:ln>
        </p:spPr>
        <p:txBody>
          <a:bodyPr anchorCtr="0" anchor="t" bIns="235800" lIns="471600" spcFirstLastPara="1" rIns="471600" wrap="square" tIns="235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 rot="5400000">
            <a:off x="3058320" y="22025768"/>
            <a:ext cx="46950311" cy="688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5800" lIns="471600" spcFirstLastPara="1" rIns="471600" wrap="square" tIns="235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 rot="5400000">
            <a:off x="-10797381" y="15212218"/>
            <a:ext cx="46950311" cy="20516850"/>
          </a:xfrm>
          <a:prstGeom prst="rect">
            <a:avLst/>
          </a:prstGeom>
          <a:noFill/>
          <a:ln>
            <a:noFill/>
          </a:ln>
        </p:spPr>
        <p:txBody>
          <a:bodyPr anchorCtr="0" anchor="t" bIns="235800" lIns="471600" spcFirstLastPara="1" rIns="471600" wrap="square" tIns="23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55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0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62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62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23236238" y="39362063"/>
            <a:ext cx="6742112" cy="2879725"/>
          </a:xfrm>
          <a:prstGeom prst="rect">
            <a:avLst/>
          </a:prstGeom>
          <a:noFill/>
          <a:ln>
            <a:noFill/>
          </a:ln>
        </p:spPr>
        <p:txBody>
          <a:bodyPr anchorCtr="0" anchor="t" bIns="235800" lIns="471600" spcFirstLastPara="1" rIns="471600" wrap="square" tIns="235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2419350" y="1995487"/>
            <a:ext cx="27559001" cy="1089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5800" lIns="471600" spcFirstLastPara="1" rIns="471600" wrap="square" tIns="235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 rot="5400000">
            <a:off x="-2035175" y="16932274"/>
            <a:ext cx="36468049" cy="27559001"/>
          </a:xfrm>
          <a:prstGeom prst="rect">
            <a:avLst/>
          </a:prstGeom>
          <a:noFill/>
          <a:ln>
            <a:noFill/>
          </a:ln>
        </p:spPr>
        <p:txBody>
          <a:bodyPr anchorCtr="0" anchor="t" bIns="235800" lIns="471600" spcFirstLastPara="1" rIns="471600" wrap="square" tIns="23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55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0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62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62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23236238" y="39362063"/>
            <a:ext cx="6742112" cy="2879725"/>
          </a:xfrm>
          <a:prstGeom prst="rect">
            <a:avLst/>
          </a:prstGeom>
          <a:noFill/>
          <a:ln>
            <a:noFill/>
          </a:ln>
        </p:spPr>
        <p:txBody>
          <a:bodyPr anchorCtr="0" anchor="t" bIns="235800" lIns="471600" spcFirstLastPara="1" rIns="471600" wrap="square" tIns="235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2232025" y="2879725"/>
            <a:ext cx="10450513" cy="10082213"/>
          </a:xfrm>
          <a:prstGeom prst="rect">
            <a:avLst/>
          </a:prstGeom>
          <a:noFill/>
          <a:ln>
            <a:noFill/>
          </a:ln>
        </p:spPr>
        <p:txBody>
          <a:bodyPr anchorCtr="0" anchor="b" bIns="235800" lIns="471600" spcFirstLastPara="1" rIns="471600" wrap="square" tIns="235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/>
          <p:nvPr>
            <p:ph idx="2" type="pic"/>
          </p:nvPr>
        </p:nvSpPr>
        <p:spPr>
          <a:xfrm>
            <a:off x="13776325" y="6221413"/>
            <a:ext cx="16403638" cy="30703837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232025" y="12961938"/>
            <a:ext cx="10450513" cy="24014113"/>
          </a:xfrm>
          <a:prstGeom prst="rect">
            <a:avLst/>
          </a:prstGeom>
          <a:noFill/>
          <a:ln>
            <a:noFill/>
          </a:ln>
        </p:spPr>
        <p:txBody>
          <a:bodyPr anchorCtr="0" anchor="t" bIns="235800" lIns="471600" spcFirstLastPara="1" rIns="471600" wrap="square" tIns="23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25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55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5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625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625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23236238" y="39362063"/>
            <a:ext cx="6742112" cy="2879725"/>
          </a:xfrm>
          <a:prstGeom prst="rect">
            <a:avLst/>
          </a:prstGeom>
          <a:noFill/>
          <a:ln>
            <a:noFill/>
          </a:ln>
        </p:spPr>
        <p:txBody>
          <a:bodyPr anchorCtr="0" anchor="t" bIns="235800" lIns="471600" spcFirstLastPara="1" rIns="471600" wrap="square" tIns="235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2232025" y="2879725"/>
            <a:ext cx="10450513" cy="10082213"/>
          </a:xfrm>
          <a:prstGeom prst="rect">
            <a:avLst/>
          </a:prstGeom>
          <a:noFill/>
          <a:ln>
            <a:noFill/>
          </a:ln>
        </p:spPr>
        <p:txBody>
          <a:bodyPr anchorCtr="0" anchor="b" bIns="235800" lIns="471600" spcFirstLastPara="1" rIns="471600" wrap="square" tIns="235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776325" y="6221413"/>
            <a:ext cx="16403638" cy="30703837"/>
          </a:xfrm>
          <a:prstGeom prst="rect">
            <a:avLst/>
          </a:prstGeom>
          <a:noFill/>
          <a:ln>
            <a:noFill/>
          </a:ln>
        </p:spPr>
        <p:txBody>
          <a:bodyPr anchorCtr="0" anchor="t" bIns="235800" lIns="471600" spcFirstLastPara="1" rIns="471600" wrap="square" tIns="23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25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100000"/>
              </a:lnSpc>
              <a:spcBef>
                <a:spcPts val="3550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100000"/>
              </a:lnSpc>
              <a:spcBef>
                <a:spcPts val="305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100000"/>
              </a:lnSpc>
              <a:spcBef>
                <a:spcPts val="2625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100000"/>
              </a:lnSpc>
              <a:spcBef>
                <a:spcPts val="2625"/>
              </a:spcBef>
              <a:spcAft>
                <a:spcPts val="0"/>
              </a:spcAft>
              <a:buSzPts val="1400"/>
              <a:buNone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2232025" y="12961938"/>
            <a:ext cx="10450513" cy="24014113"/>
          </a:xfrm>
          <a:prstGeom prst="rect">
            <a:avLst/>
          </a:prstGeom>
          <a:noFill/>
          <a:ln>
            <a:noFill/>
          </a:ln>
        </p:spPr>
        <p:txBody>
          <a:bodyPr anchorCtr="0" anchor="t" bIns="235800" lIns="471600" spcFirstLastPara="1" rIns="471600" wrap="square" tIns="23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25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55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5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625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625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23236238" y="39362063"/>
            <a:ext cx="6742112" cy="2879725"/>
          </a:xfrm>
          <a:prstGeom prst="rect">
            <a:avLst/>
          </a:prstGeom>
          <a:noFill/>
          <a:ln>
            <a:noFill/>
          </a:ln>
        </p:spPr>
        <p:txBody>
          <a:bodyPr anchorCtr="0" anchor="t" bIns="235800" lIns="471600" spcFirstLastPara="1" rIns="471600" wrap="square" tIns="235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2419350" y="1995487"/>
            <a:ext cx="27559001" cy="1089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5800" lIns="471600" spcFirstLastPara="1" rIns="471600" wrap="square" tIns="235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23236238" y="39362063"/>
            <a:ext cx="6742112" cy="2879725"/>
          </a:xfrm>
          <a:prstGeom prst="rect">
            <a:avLst/>
          </a:prstGeom>
          <a:noFill/>
          <a:ln>
            <a:noFill/>
          </a:ln>
        </p:spPr>
        <p:txBody>
          <a:bodyPr anchorCtr="0" anchor="t" bIns="235800" lIns="471600" spcFirstLastPara="1" rIns="471600" wrap="square" tIns="235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2232025" y="2300288"/>
            <a:ext cx="27947937" cy="835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5800" lIns="471600" spcFirstLastPara="1" rIns="471600" wrap="square" tIns="235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2232025" y="10591800"/>
            <a:ext cx="13708064" cy="5191125"/>
          </a:xfrm>
          <a:prstGeom prst="rect">
            <a:avLst/>
          </a:prstGeom>
          <a:noFill/>
          <a:ln>
            <a:noFill/>
          </a:ln>
        </p:spPr>
        <p:txBody>
          <a:bodyPr anchorCtr="0" anchor="b" bIns="235800" lIns="471600" spcFirstLastPara="1" rIns="471600" wrap="square" tIns="23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2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3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0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262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262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2232025" y="15782925"/>
            <a:ext cx="13708064" cy="23214013"/>
          </a:xfrm>
          <a:prstGeom prst="rect">
            <a:avLst/>
          </a:prstGeom>
          <a:noFill/>
          <a:ln>
            <a:noFill/>
          </a:ln>
        </p:spPr>
        <p:txBody>
          <a:bodyPr anchorCtr="0" anchor="t" bIns="235800" lIns="471600" spcFirstLastPara="1" rIns="471600" wrap="square" tIns="23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55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0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62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62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3" type="body"/>
          </p:nvPr>
        </p:nvSpPr>
        <p:spPr>
          <a:xfrm>
            <a:off x="16405225" y="10591800"/>
            <a:ext cx="13774738" cy="5191125"/>
          </a:xfrm>
          <a:prstGeom prst="rect">
            <a:avLst/>
          </a:prstGeom>
          <a:noFill/>
          <a:ln>
            <a:noFill/>
          </a:ln>
        </p:spPr>
        <p:txBody>
          <a:bodyPr anchorCtr="0" anchor="b" bIns="235800" lIns="471600" spcFirstLastPara="1" rIns="471600" wrap="square" tIns="23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2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3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0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262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262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8"/>
          <p:cNvSpPr txBox="1"/>
          <p:nvPr>
            <p:ph idx="4" type="body"/>
          </p:nvPr>
        </p:nvSpPr>
        <p:spPr>
          <a:xfrm>
            <a:off x="16405225" y="15782925"/>
            <a:ext cx="13774738" cy="23214013"/>
          </a:xfrm>
          <a:prstGeom prst="rect">
            <a:avLst/>
          </a:prstGeom>
          <a:noFill/>
          <a:ln>
            <a:noFill/>
          </a:ln>
        </p:spPr>
        <p:txBody>
          <a:bodyPr anchorCtr="0" anchor="t" bIns="235800" lIns="471600" spcFirstLastPara="1" rIns="471600" wrap="square" tIns="23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55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0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62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62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23236238" y="39362063"/>
            <a:ext cx="6742112" cy="2879725"/>
          </a:xfrm>
          <a:prstGeom prst="rect">
            <a:avLst/>
          </a:prstGeom>
          <a:noFill/>
          <a:ln>
            <a:noFill/>
          </a:ln>
        </p:spPr>
        <p:txBody>
          <a:bodyPr anchorCtr="0" anchor="t" bIns="235800" lIns="471600" spcFirstLastPara="1" rIns="471600" wrap="square" tIns="235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2419350" y="1995487"/>
            <a:ext cx="27559001" cy="1089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5800" lIns="471600" spcFirstLastPara="1" rIns="471600" wrap="square" tIns="235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2419350" y="12477750"/>
            <a:ext cx="13703300" cy="36468049"/>
          </a:xfrm>
          <a:prstGeom prst="rect">
            <a:avLst/>
          </a:prstGeom>
          <a:noFill/>
          <a:ln>
            <a:noFill/>
          </a:ln>
        </p:spPr>
        <p:txBody>
          <a:bodyPr anchorCtr="0" anchor="t" bIns="235800" lIns="471600" spcFirstLastPara="1" rIns="471600" wrap="square" tIns="23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55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0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62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62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16275050" y="12477750"/>
            <a:ext cx="13703300" cy="36468049"/>
          </a:xfrm>
          <a:prstGeom prst="rect">
            <a:avLst/>
          </a:prstGeom>
          <a:noFill/>
          <a:ln>
            <a:noFill/>
          </a:ln>
        </p:spPr>
        <p:txBody>
          <a:bodyPr anchorCtr="0" anchor="t" bIns="235800" lIns="471600" spcFirstLastPara="1" rIns="471600" wrap="square" tIns="23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55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0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62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62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23236238" y="39362063"/>
            <a:ext cx="6742112" cy="2879725"/>
          </a:xfrm>
          <a:prstGeom prst="rect">
            <a:avLst/>
          </a:prstGeom>
          <a:noFill/>
          <a:ln>
            <a:noFill/>
          </a:ln>
        </p:spPr>
        <p:txBody>
          <a:bodyPr anchorCtr="0" anchor="t" bIns="235800" lIns="471600" spcFirstLastPara="1" rIns="471600" wrap="square" tIns="235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2211388" y="10771188"/>
            <a:ext cx="27947937" cy="17973674"/>
          </a:xfrm>
          <a:prstGeom prst="rect">
            <a:avLst/>
          </a:prstGeom>
          <a:noFill/>
          <a:ln>
            <a:noFill/>
          </a:ln>
        </p:spPr>
        <p:txBody>
          <a:bodyPr anchorCtr="0" anchor="b" bIns="235800" lIns="471600" spcFirstLastPara="1" rIns="471600" wrap="square" tIns="235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2211388" y="28914725"/>
            <a:ext cx="27947937" cy="9451975"/>
          </a:xfrm>
          <a:prstGeom prst="rect">
            <a:avLst/>
          </a:prstGeom>
          <a:noFill/>
          <a:ln>
            <a:noFill/>
          </a:ln>
        </p:spPr>
        <p:txBody>
          <a:bodyPr anchorCtr="0" anchor="t" bIns="235800" lIns="471600" spcFirstLastPara="1" rIns="471600" wrap="square" tIns="23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25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355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305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2625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2625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23236238" y="39362063"/>
            <a:ext cx="6742112" cy="2879725"/>
          </a:xfrm>
          <a:prstGeom prst="rect">
            <a:avLst/>
          </a:prstGeom>
          <a:noFill/>
          <a:ln>
            <a:noFill/>
          </a:ln>
        </p:spPr>
        <p:txBody>
          <a:bodyPr anchorCtr="0" anchor="t" bIns="235800" lIns="471600" spcFirstLastPara="1" rIns="471600" wrap="square" tIns="235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"/>
          <p:cNvSpPr txBox="1"/>
          <p:nvPr>
            <p:ph type="title"/>
          </p:nvPr>
        </p:nvSpPr>
        <p:spPr>
          <a:xfrm>
            <a:off x="2419350" y="1995487"/>
            <a:ext cx="27559001" cy="1089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5800" lIns="471600" spcFirstLastPara="1" rIns="471600" wrap="square" tIns="235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2419350" y="12477750"/>
            <a:ext cx="27559001" cy="36468049"/>
          </a:xfrm>
          <a:prstGeom prst="rect">
            <a:avLst/>
          </a:prstGeom>
          <a:noFill/>
          <a:ln>
            <a:noFill/>
          </a:ln>
        </p:spPr>
        <p:txBody>
          <a:bodyPr anchorCtr="0" anchor="t" bIns="235800" lIns="471600" spcFirstLastPara="1" rIns="471600" wrap="square" tIns="235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5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6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6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1"/>
          <p:cNvSpPr txBox="1"/>
          <p:nvPr/>
        </p:nvSpPr>
        <p:spPr>
          <a:xfrm>
            <a:off x="2419350" y="39362063"/>
            <a:ext cx="6748462" cy="288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11082337" y="39362063"/>
            <a:ext cx="10239375" cy="288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23236238" y="39362063"/>
            <a:ext cx="6742112" cy="2879725"/>
          </a:xfrm>
          <a:prstGeom prst="rect">
            <a:avLst/>
          </a:prstGeom>
          <a:noFill/>
          <a:ln>
            <a:noFill/>
          </a:ln>
        </p:spPr>
        <p:txBody>
          <a:bodyPr anchorCtr="0" anchor="t" bIns="235800" lIns="471600" spcFirstLastPara="1" rIns="471600" wrap="square" tIns="235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/>
        </p:nvSpPr>
        <p:spPr>
          <a:xfrm>
            <a:off x="863600" y="10010775"/>
            <a:ext cx="14424025" cy="963612"/>
          </a:xfrm>
          <a:prstGeom prst="rect">
            <a:avLst/>
          </a:prstGeom>
          <a:solidFill>
            <a:srgbClr val="F2F2F2"/>
          </a:solidFill>
          <a:ln cap="sq" cmpd="sng" w="76300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350" lIns="90350" spcFirstLastPara="1" rIns="90350" wrap="square" tIns="45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1" i="0" lang="pt-BR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INTRODUÇÃO</a:t>
            </a:r>
            <a:r>
              <a:rPr b="1" i="0" lang="pt-BR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16989425" y="27508200"/>
            <a:ext cx="14333538" cy="863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350" lIns="90350" spcFirstLastPara="1" rIns="90350" wrap="square" tIns="45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1" i="0" lang="pt-BR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31800" y="433387"/>
            <a:ext cx="31351536" cy="42340213"/>
          </a:xfrm>
          <a:prstGeom prst="rect">
            <a:avLst/>
          </a:prstGeom>
          <a:noFill/>
          <a:ln cap="sq" cmpd="sng" w="190425">
            <a:solidFill>
              <a:srgbClr val="6CA62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798512" y="22629813"/>
            <a:ext cx="14352588" cy="9175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350" lIns="90350" spcFirstLastPara="1" rIns="90350" wrap="square" tIns="45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1" i="0" lang="pt-BR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METODOLOGIA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1476115" y="6595699"/>
            <a:ext cx="29846847" cy="31524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52200" lIns="104025" spcFirstLastPara="1" rIns="104025" wrap="square" tIns="522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Book Antiqua"/>
              <a:buNone/>
            </a:pPr>
            <a:r>
              <a:rPr b="1" i="0" lang="pt-BR" sz="4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b="1" i="0" lang="pt-BR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Claudiomir Silva Santos </a:t>
            </a:r>
            <a:r>
              <a:rPr b="1" baseline="30000" i="0" lang="pt-BR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pt-BR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Fabrício Santos Ritá </a:t>
            </a:r>
            <a:r>
              <a:rPr b="1" baseline="30000" i="0" lang="pt-BR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pt-BR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pt-BR" sz="5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Ronei Aparecido Barbosa</a:t>
            </a:r>
            <a:r>
              <a:rPr b="1" i="0" lang="pt-BR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baseline="30000" i="0" lang="pt-BR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t/>
            </a:r>
            <a:endParaRPr b="1"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1" lang="pt-BR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Prof. . Nome da Instituição – Departamento XXXXXX, email@gmail.com.</a:t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1" lang="pt-BR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Aluno (s) do Curso (técnico, graduação, especialização, mestrado ou doutorado em XXXXX,), Instituição XXXX, departamento, email@gmail.com.</a:t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t/>
            </a:r>
            <a:endParaRPr b="1"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431800" y="3837547"/>
            <a:ext cx="31351539" cy="2737515"/>
          </a:xfrm>
          <a:prstGeom prst="rect">
            <a:avLst/>
          </a:prstGeom>
          <a:solidFill>
            <a:srgbClr val="FFEBAB">
              <a:alpha val="27843"/>
            </a:srgbClr>
          </a:solidFill>
          <a:ln>
            <a:noFill/>
          </a:ln>
        </p:spPr>
        <p:txBody>
          <a:bodyPr anchorCtr="0" anchor="t" bIns="60100" lIns="119875" spcFirstLastPara="1" rIns="119875" wrap="square" tIns="60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b="1" i="0" lang="pt-BR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NÃO DESCARACTERIZE O LAYOUT DESTE BANNER: insira as informações do seu texto e formate de acordo com as orientações –consulte o manual de elaboração-  </a:t>
            </a:r>
            <a:endParaRPr b="0" i="0" sz="6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t/>
            </a:r>
            <a:endParaRPr b="1" i="0" sz="40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830262" y="31956375"/>
            <a:ext cx="14335125" cy="8826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350" lIns="90350" spcFirstLastPara="1" rIns="90350" wrap="square" tIns="45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1" i="0" lang="pt-BR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17141825" y="37045900"/>
            <a:ext cx="14333538" cy="8620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350" lIns="90350" spcFirstLastPara="1" rIns="90350" wrap="square" tIns="45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1" i="0" lang="pt-BR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AGRADECIMENTOS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1265225" y="41059375"/>
            <a:ext cx="111825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Figura 02: Comparação entre atividade 1A e evolução dos casos. 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17100550" y="32953325"/>
            <a:ext cx="14333538" cy="8604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350" lIns="90350" spcFirstLastPara="1" rIns="90350" wrap="square" tIns="45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1" i="0" lang="pt-BR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REFERÊNCIAS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431800" y="1039151"/>
            <a:ext cx="31351500" cy="2737500"/>
          </a:xfrm>
          <a:prstGeom prst="rect">
            <a:avLst/>
          </a:prstGeom>
          <a:solidFill>
            <a:srgbClr val="6CA62C">
              <a:alpha val="2784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800"/>
              <a:buFont typeface="Times New Roman"/>
              <a:buNone/>
            </a:pPr>
            <a:r>
              <a:rPr b="0" i="0" lang="pt-BR" sz="88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21° Congresso Nacional do Meio Ambiente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b="0" i="0" lang="pt-BR" sz="28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b="0" i="0" lang="pt-BR" sz="36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Extremos Climáticos - impactos atuais e riscos futuros - 22 a  25 de outubro de 2024 - Poços de Caldas – MG / ISSN on- line N° 2317-9686 – V. 16 N.1 2024.</a:t>
            </a:r>
            <a:endParaRPr b="0" i="0" sz="36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b="0" i="0" lang="pt-BR" sz="36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b="0" i="0" sz="3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863625" y="18126438"/>
            <a:ext cx="14424000" cy="963600"/>
          </a:xfrm>
          <a:prstGeom prst="rect">
            <a:avLst/>
          </a:prstGeom>
          <a:solidFill>
            <a:srgbClr val="F2F2F2"/>
          </a:solidFill>
          <a:ln cap="sq" cmpd="sng" w="76300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350" lIns="90350" spcFirstLastPara="1" rIns="90350" wrap="square" tIns="45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1" i="0" lang="pt-BR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</a:t>
            </a:r>
            <a:r>
              <a:rPr b="1" i="0" lang="pt-BR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812800" y="11213050"/>
            <a:ext cx="14424000" cy="6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4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 principal função do </a:t>
            </a:r>
            <a:r>
              <a:rPr b="0" i="1" lang="pt-BR" sz="4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banner</a:t>
            </a:r>
            <a:r>
              <a:rPr b="0" i="0" lang="pt-BR" sz="4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é atrair a atenção do público e estimular a aproximação, para tanto harmonia, equilíbrio e conteúdo são questões que devem ser levadas em conta em sua construção para garantir a atenção do público.</a:t>
            </a:r>
            <a:endParaRPr b="0" i="0" sz="48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4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O banner será ilustrado, obrigatoriamente, com, no mínimo, uma figura, quadro ou tabela que poderá ser inserida em qualquer local.</a:t>
            </a: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760412" y="19224625"/>
            <a:ext cx="144240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Objetiva-se construir um espaço agradável para avaliação, promoção e integração de conhecimentos produzidos nas diferentes regiões do Brasil por se tratar de um Congresso Nacional.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812800" y="23827725"/>
            <a:ext cx="143334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pt-BR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Pode-se usar como sugestão uma sequência lógica que inclua organismo ou local de estudo, estratégia da pesquisa (delineamento, tratamento, variáveis), técnica de descrição ou análise e análise estatística.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971550" y="33059375"/>
            <a:ext cx="141795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Deve-se manter a harmonia entre imagens, textos, cores e fontes pensando sempre em uma disposição equilibrada no banner. </a:t>
            </a: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Resultado de imagem para gráfico  desenho" id="91" name="Google Shape;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237" y="35236150"/>
            <a:ext cx="9715500" cy="579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gráfico  desenho" id="92" name="Google Shape;92;p13"/>
          <p:cNvPicPr preferRelativeResize="0"/>
          <p:nvPr/>
        </p:nvPicPr>
        <p:blipFill rotWithShape="1">
          <a:blip r:embed="rId4">
            <a:alphaModFix/>
          </a:blip>
          <a:srcRect b="0" l="4110" r="9725" t="7470"/>
          <a:stretch/>
        </p:blipFill>
        <p:spPr>
          <a:xfrm>
            <a:off x="20573938" y="16718363"/>
            <a:ext cx="7289800" cy="46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16956888" y="22100575"/>
            <a:ext cx="144240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pt-BR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Evite espaços em branco no banner que dê sensação de vazio ou falta de conteúdo para tanto use figuras, quadros e tabelas.</a:t>
            </a: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pt-BR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linguagem deve ser formal, mas não é necessário exagerar em termos muito específicos da área de conhecimento em questão pois o objetivo principal é que seu texto seja entendido por um público multidisciplinar.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16956900" y="28483924"/>
            <a:ext cx="14424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pt-BR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Os principais itens avaliados serão: objetivo do trabalho, robustez da metodologia, principais resultados, pontual discussão dos resultados, conclusão (principalmente se responde o objetivo), referências adequadas e normatização.</a:t>
            </a: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16881475" y="34164588"/>
            <a:ext cx="14424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pt-BR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PRODANOV, C. C.; FREITAS, E. C. de. </a:t>
            </a:r>
            <a:r>
              <a:rPr b="1" i="0" lang="pt-BR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Metodologia do Trabalho Científico</a:t>
            </a:r>
            <a:r>
              <a:rPr b="0" i="0" lang="pt-BR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métodos e técnicas da pesquisa e do trabalho acadêmico. 2. ed. Novo Hamburgo: Feevale, 2013.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pt-BR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LAKATOS, E. M; MARCONI, M. de A. </a:t>
            </a:r>
            <a:r>
              <a:rPr b="1" i="0" lang="pt-BR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Fundamentos de metodologia científica</a:t>
            </a:r>
            <a:r>
              <a:rPr b="0" i="0" lang="pt-BR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5. ed. São Paulo: Atlas, 2003.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16943388" y="38131750"/>
            <a:ext cx="144240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pt-BR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Sugestão de texto: A Fulano de Tal pelas orientações, a (nome da sua Instituição - coloque o logo abaixo-) e ao CNPq (ou outra financiadora - com logo-) pela bolsa.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m para cnpq  desenho" id="97" name="Google Shape;97;p13"/>
          <p:cNvPicPr preferRelativeResize="0"/>
          <p:nvPr/>
        </p:nvPicPr>
        <p:blipFill rotWithShape="1">
          <a:blip r:embed="rId5">
            <a:alphaModFix/>
          </a:blip>
          <a:srcRect b="40873" l="12367" r="25036" t="29432"/>
          <a:stretch/>
        </p:blipFill>
        <p:spPr>
          <a:xfrm>
            <a:off x="26422350" y="40856488"/>
            <a:ext cx="3490913" cy="1298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ifsuldeminas muzambinho" id="98" name="Google Shape;9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788063" y="40664400"/>
            <a:ext cx="3568700" cy="16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 txBox="1"/>
          <p:nvPr/>
        </p:nvSpPr>
        <p:spPr>
          <a:xfrm>
            <a:off x="19832225" y="21333375"/>
            <a:ext cx="10321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Figura 03:  Evolução das ações em relação ao período tal. 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11575" y="27007850"/>
            <a:ext cx="8785700" cy="3849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1" name="Google Shape;101;p13"/>
          <p:cNvGraphicFramePr/>
          <p:nvPr/>
        </p:nvGraphicFramePr>
        <p:xfrm>
          <a:off x="18524388" y="1066285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{22635C0B-174F-4DBE-8E44-581AAB395C8A}</a:tableStyleId>
              </a:tblPr>
              <a:tblGrid>
                <a:gridCol w="3827725"/>
                <a:gridCol w="3829075"/>
                <a:gridCol w="3829075"/>
              </a:tblGrid>
              <a:tr h="59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pt-BR" sz="3200" u="none" cap="small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Peso x</a:t>
                      </a:r>
                      <a:r>
                        <a:rPr b="1" baseline="30000" lang="pt-BR" sz="3200" u="none" cap="small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 sz="3200" u="none" cap="small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pt-BR" sz="3200" u="none" cap="small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Estatura b</a:t>
                      </a:r>
                      <a:endParaRPr b="1" sz="3200" u="none" cap="small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pt-BR" sz="3200" u="none" cap="small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Idade w</a:t>
                      </a:r>
                      <a:endParaRPr b="1" sz="3200" u="none" cap="small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pt-BR" sz="3200" u="none" cap="small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</a:t>
                      </a:r>
                      <a:endParaRPr sz="3200" u="none" cap="small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pt-BR" sz="3200" u="none" cap="small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125</a:t>
                      </a:r>
                      <a:endParaRPr sz="3200" u="none" cap="small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pt-BR" sz="3200" u="none" cap="small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3200" u="none" cap="small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9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pt-BR" sz="3200" u="none" cap="small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</a:t>
                      </a:r>
                      <a:endParaRPr sz="3200" u="none" cap="small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pt-BR" sz="3200" u="none" cap="small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140</a:t>
                      </a:r>
                      <a:endParaRPr sz="3200" u="none" cap="small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pt-BR" sz="3200" u="none" cap="small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3200" u="none" cap="small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62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pt-BR" sz="3200" u="none" cap="small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3200" u="none" cap="small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pt-BR" sz="3200" u="none" cap="small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120</a:t>
                      </a:r>
                      <a:endParaRPr sz="3200" u="none" cap="small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pt-BR" sz="3200" u="none" cap="small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3200" u="none" cap="small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62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pt-BR" sz="3200" u="none" cap="small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</a:t>
                      </a:r>
                      <a:endParaRPr sz="3200" u="none" cap="small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pt-BR" sz="3200" u="none" cap="small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131</a:t>
                      </a:r>
                      <a:endParaRPr sz="3200" u="none" cap="small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pt-BR" sz="3200" u="none" cap="small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3200" u="none" cap="small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62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pt-BR" sz="3200" u="none" cap="small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</a:t>
                      </a:r>
                      <a:endParaRPr sz="3200" u="none" cap="small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pt-BR" sz="3200" u="none" cap="small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126</a:t>
                      </a:r>
                      <a:endParaRPr sz="3200" u="none" cap="small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pt-BR" sz="3200" u="none" cap="small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3200" u="none" cap="small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52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pt-BR" sz="3200" u="none" cap="small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 sz="3200" u="none" cap="small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pt-BR" sz="3200" u="none" cap="small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142*</a:t>
                      </a:r>
                      <a:endParaRPr sz="3200" u="none" cap="small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pt-BR" sz="3200" u="none" cap="small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3200" u="none" cap="small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p13"/>
          <p:cNvSpPr txBox="1"/>
          <p:nvPr/>
        </p:nvSpPr>
        <p:spPr>
          <a:xfrm>
            <a:off x="19008000" y="10010763"/>
            <a:ext cx="10321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Tabela 01: relação: estatura x peso x idade (masculino)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18524400" y="15863925"/>
            <a:ext cx="1138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(Peso X) = peso médio ao longo do período avaliado. * Estatura aproximada.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1265225" y="30857675"/>
            <a:ext cx="13332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Figura 01: Demarcação dos pontos de coleta. Google Earth, (2019).  Latitude: 21° 47' 18'' Sul, Longitude: 46° 33' 45''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4999" y="674000"/>
            <a:ext cx="1795126" cy="18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