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62" r:id="rId11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13"/>
      <p:bold r:id="rId14"/>
    </p:embeddedFont>
    <p:embeddedFont>
      <p:font typeface="Catamaran" panose="020B0604020202020204" charset="0"/>
      <p:regular r:id="rId15"/>
      <p:bold r:id="rId16"/>
    </p:embeddedFont>
    <p:embeddedFont>
      <p:font typeface="IBM Plex Sans" panose="020B0503050203000203" pitchFamily="34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BCF11-E1FE-468D-B25F-7F4E9C7049B7}">
  <a:tblStyle styleId="{F2DBCF11-E1FE-468D-B25F-7F4E9C7049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A4E21F-3B59-4298-94AA-42194AF67C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58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6000"/>
          </a:blip>
          <a:srcRect l="49447" t="49073" r="10781" b="13956"/>
          <a:stretch/>
        </p:blipFill>
        <p:spPr>
          <a:xfrm>
            <a:off x="0" y="-3175"/>
            <a:ext cx="3562350" cy="314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58525" y="104870"/>
            <a:ext cx="3785361" cy="539482"/>
            <a:chOff x="0" y="-12"/>
            <a:chExt cx="6234125" cy="888475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12"/>
              <a:ext cx="52959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225" y="307438"/>
              <a:ext cx="5295900" cy="581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888475"/>
            <a:ext cx="4639200" cy="16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3" y="2709525"/>
            <a:ext cx="4026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 amt="56000"/>
          </a:blip>
          <a:srcRect l="42928" t="35592" r="13555" b="13524"/>
          <a:stretch/>
        </p:blipFill>
        <p:spPr>
          <a:xfrm rot="10800000">
            <a:off x="6311876" y="1993776"/>
            <a:ext cx="2832125" cy="314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flipH="1">
            <a:off x="-470388" y="2985700"/>
            <a:ext cx="3232310" cy="3006374"/>
            <a:chOff x="1298039" y="1316459"/>
            <a:chExt cx="2817319" cy="2620391"/>
          </a:xfrm>
        </p:grpSpPr>
        <p:sp>
          <p:nvSpPr>
            <p:cNvPr id="17" name="Google Shape;17;p2"/>
            <p:cNvSpPr/>
            <p:nvPr/>
          </p:nvSpPr>
          <p:spPr>
            <a:xfrm>
              <a:off x="1985178" y="2365878"/>
              <a:ext cx="864105" cy="502338"/>
            </a:xfrm>
            <a:custGeom>
              <a:avLst/>
              <a:gdLst/>
              <a:ahLst/>
              <a:cxnLst/>
              <a:rect l="l" t="t" r="r" b="b"/>
              <a:pathLst>
                <a:path w="3418" h="1987" extrusionOk="0">
                  <a:moveTo>
                    <a:pt x="0" y="1986"/>
                  </a:moveTo>
                  <a:lnTo>
                    <a:pt x="244" y="0"/>
                  </a:lnTo>
                  <a:lnTo>
                    <a:pt x="3417" y="686"/>
                  </a:lnTo>
                  <a:lnTo>
                    <a:pt x="0" y="1986"/>
                  </a:lnTo>
                  <a:moveTo>
                    <a:pt x="267" y="32"/>
                  </a:moveTo>
                  <a:lnTo>
                    <a:pt x="32" y="1946"/>
                  </a:lnTo>
                  <a:lnTo>
                    <a:pt x="3324" y="693"/>
                  </a:lnTo>
                  <a:lnTo>
                    <a:pt x="267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8" name="Google Shape;18;p2"/>
            <p:cNvSpPr/>
            <p:nvPr/>
          </p:nvSpPr>
          <p:spPr>
            <a:xfrm>
              <a:off x="1836778" y="1316459"/>
              <a:ext cx="1864979" cy="1228416"/>
            </a:xfrm>
            <a:custGeom>
              <a:avLst/>
              <a:gdLst/>
              <a:ahLst/>
              <a:cxnLst/>
              <a:rect l="l" t="t" r="r" b="b"/>
              <a:pathLst>
                <a:path w="7377" h="4859" extrusionOk="0">
                  <a:moveTo>
                    <a:pt x="3962" y="4858"/>
                  </a:moveTo>
                  <a:lnTo>
                    <a:pt x="2750" y="4207"/>
                  </a:lnTo>
                  <a:lnTo>
                    <a:pt x="2401" y="4521"/>
                  </a:lnTo>
                  <a:lnTo>
                    <a:pt x="2392" y="4515"/>
                  </a:lnTo>
                  <a:lnTo>
                    <a:pt x="0" y="2729"/>
                  </a:lnTo>
                  <a:lnTo>
                    <a:pt x="14" y="2707"/>
                  </a:lnTo>
                  <a:lnTo>
                    <a:pt x="2746" y="4175"/>
                  </a:lnTo>
                  <a:lnTo>
                    <a:pt x="7376" y="0"/>
                  </a:lnTo>
                  <a:lnTo>
                    <a:pt x="3962" y="4858"/>
                  </a:lnTo>
                  <a:moveTo>
                    <a:pt x="2770" y="4188"/>
                  </a:moveTo>
                  <a:lnTo>
                    <a:pt x="3953" y="4823"/>
                  </a:lnTo>
                  <a:lnTo>
                    <a:pt x="7219" y="176"/>
                  </a:lnTo>
                  <a:lnTo>
                    <a:pt x="2770" y="4188"/>
                  </a:lnTo>
                  <a:moveTo>
                    <a:pt x="158" y="2815"/>
                  </a:moveTo>
                  <a:lnTo>
                    <a:pt x="2399" y="4487"/>
                  </a:lnTo>
                  <a:lnTo>
                    <a:pt x="2725" y="4193"/>
                  </a:lnTo>
                  <a:lnTo>
                    <a:pt x="158" y="2815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19" name="Google Shape;19;p2"/>
            <p:cNvSpPr/>
            <p:nvPr/>
          </p:nvSpPr>
          <p:spPr>
            <a:xfrm>
              <a:off x="1987201" y="2547144"/>
              <a:ext cx="1152814" cy="1158640"/>
            </a:xfrm>
            <a:custGeom>
              <a:avLst/>
              <a:gdLst/>
              <a:ahLst/>
              <a:cxnLst/>
              <a:rect l="l" t="t" r="r" b="b"/>
              <a:pathLst>
                <a:path w="4560" h="4583" extrusionOk="0">
                  <a:moveTo>
                    <a:pt x="4091" y="4582"/>
                  </a:moveTo>
                  <a:lnTo>
                    <a:pt x="0" y="1260"/>
                  </a:lnTo>
                  <a:lnTo>
                    <a:pt x="17" y="1239"/>
                  </a:lnTo>
                  <a:lnTo>
                    <a:pt x="3991" y="4466"/>
                  </a:lnTo>
                  <a:lnTo>
                    <a:pt x="1661" y="597"/>
                  </a:lnTo>
                  <a:lnTo>
                    <a:pt x="4454" y="712"/>
                  </a:lnTo>
                  <a:lnTo>
                    <a:pt x="3277" y="23"/>
                  </a:lnTo>
                  <a:lnTo>
                    <a:pt x="3290" y="0"/>
                  </a:lnTo>
                  <a:lnTo>
                    <a:pt x="4559" y="743"/>
                  </a:lnTo>
                  <a:lnTo>
                    <a:pt x="1709" y="625"/>
                  </a:lnTo>
                  <a:lnTo>
                    <a:pt x="4091" y="458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>
              <a:off x="2824762" y="1801098"/>
              <a:ext cx="1064330" cy="744533"/>
            </a:xfrm>
            <a:custGeom>
              <a:avLst/>
              <a:gdLst/>
              <a:ahLst/>
              <a:cxnLst/>
              <a:rect l="l" t="t" r="r" b="b"/>
              <a:pathLst>
                <a:path w="4210" h="2945" extrusionOk="0">
                  <a:moveTo>
                    <a:pt x="0" y="2944"/>
                  </a:moveTo>
                  <a:lnTo>
                    <a:pt x="3848" y="0"/>
                  </a:lnTo>
                  <a:lnTo>
                    <a:pt x="4209" y="2327"/>
                  </a:lnTo>
                  <a:lnTo>
                    <a:pt x="0" y="2944"/>
                  </a:lnTo>
                  <a:moveTo>
                    <a:pt x="3828" y="48"/>
                  </a:moveTo>
                  <a:lnTo>
                    <a:pt x="97" y="2903"/>
                  </a:lnTo>
                  <a:lnTo>
                    <a:pt x="4178" y="2305"/>
                  </a:lnTo>
                  <a:lnTo>
                    <a:pt x="3828" y="48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3121815" y="2725881"/>
              <a:ext cx="993543" cy="1039818"/>
            </a:xfrm>
            <a:custGeom>
              <a:avLst/>
              <a:gdLst/>
              <a:ahLst/>
              <a:cxnLst/>
              <a:rect l="l" t="t" r="r" b="b"/>
              <a:pathLst>
                <a:path w="3930" h="4113" extrusionOk="0">
                  <a:moveTo>
                    <a:pt x="872" y="4112"/>
                  </a:moveTo>
                  <a:lnTo>
                    <a:pt x="867" y="4089"/>
                  </a:lnTo>
                  <a:lnTo>
                    <a:pt x="0" y="0"/>
                  </a:lnTo>
                  <a:lnTo>
                    <a:pt x="22" y="7"/>
                  </a:lnTo>
                  <a:lnTo>
                    <a:pt x="3929" y="1252"/>
                  </a:lnTo>
                  <a:lnTo>
                    <a:pt x="3913" y="1268"/>
                  </a:lnTo>
                  <a:lnTo>
                    <a:pt x="872" y="4112"/>
                  </a:lnTo>
                  <a:moveTo>
                    <a:pt x="35" y="39"/>
                  </a:moveTo>
                  <a:lnTo>
                    <a:pt x="889" y="4061"/>
                  </a:lnTo>
                  <a:lnTo>
                    <a:pt x="3878" y="1264"/>
                  </a:lnTo>
                  <a:lnTo>
                    <a:pt x="35" y="39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401304" y="2688212"/>
              <a:ext cx="728851" cy="1012514"/>
            </a:xfrm>
            <a:custGeom>
              <a:avLst/>
              <a:gdLst/>
              <a:ahLst/>
              <a:cxnLst/>
              <a:rect l="l" t="t" r="r" b="b"/>
              <a:pathLst>
                <a:path w="2883" h="4005" extrusionOk="0">
                  <a:moveTo>
                    <a:pt x="2411" y="4004"/>
                  </a:moveTo>
                  <a:lnTo>
                    <a:pt x="0" y="0"/>
                  </a:lnTo>
                  <a:lnTo>
                    <a:pt x="2048" y="1554"/>
                  </a:lnTo>
                  <a:lnTo>
                    <a:pt x="1687" y="157"/>
                  </a:lnTo>
                  <a:lnTo>
                    <a:pt x="1713" y="150"/>
                  </a:lnTo>
                  <a:lnTo>
                    <a:pt x="2093" y="1621"/>
                  </a:lnTo>
                  <a:lnTo>
                    <a:pt x="94" y="104"/>
                  </a:lnTo>
                  <a:lnTo>
                    <a:pt x="2394" y="3925"/>
                  </a:lnTo>
                  <a:lnTo>
                    <a:pt x="2855" y="167"/>
                  </a:lnTo>
                  <a:lnTo>
                    <a:pt x="2882" y="170"/>
                  </a:lnTo>
                  <a:lnTo>
                    <a:pt x="2411" y="4004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1750317" y="3235548"/>
              <a:ext cx="1266325" cy="701302"/>
            </a:xfrm>
            <a:custGeom>
              <a:avLst/>
              <a:gdLst/>
              <a:ahLst/>
              <a:cxnLst/>
              <a:rect l="l" t="t" r="r" b="b"/>
              <a:pathLst>
                <a:path w="5009" h="2774" extrusionOk="0">
                  <a:moveTo>
                    <a:pt x="0" y="2773"/>
                  </a:moveTo>
                  <a:lnTo>
                    <a:pt x="2782" y="0"/>
                  </a:lnTo>
                  <a:lnTo>
                    <a:pt x="2792" y="7"/>
                  </a:lnTo>
                  <a:lnTo>
                    <a:pt x="5008" y="1807"/>
                  </a:lnTo>
                  <a:lnTo>
                    <a:pt x="0" y="2773"/>
                  </a:lnTo>
                  <a:moveTo>
                    <a:pt x="2784" y="36"/>
                  </a:moveTo>
                  <a:lnTo>
                    <a:pt x="80" y="2731"/>
                  </a:lnTo>
                  <a:lnTo>
                    <a:pt x="4948" y="1792"/>
                  </a:lnTo>
                  <a:lnTo>
                    <a:pt x="2784" y="36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1298039" y="2359558"/>
              <a:ext cx="756660" cy="1158134"/>
            </a:xfrm>
            <a:custGeom>
              <a:avLst/>
              <a:gdLst/>
              <a:ahLst/>
              <a:cxnLst/>
              <a:rect l="l" t="t" r="r" b="b"/>
              <a:pathLst>
                <a:path w="2993" h="4581" extrusionOk="0">
                  <a:moveTo>
                    <a:pt x="2421" y="4580"/>
                  </a:moveTo>
                  <a:lnTo>
                    <a:pt x="0" y="3345"/>
                  </a:lnTo>
                  <a:lnTo>
                    <a:pt x="2992" y="0"/>
                  </a:lnTo>
                  <a:lnTo>
                    <a:pt x="2421" y="4580"/>
                  </a:lnTo>
                  <a:moveTo>
                    <a:pt x="43" y="3337"/>
                  </a:moveTo>
                  <a:lnTo>
                    <a:pt x="2399" y="4539"/>
                  </a:lnTo>
                  <a:lnTo>
                    <a:pt x="2955" y="81"/>
                  </a:lnTo>
                  <a:lnTo>
                    <a:pt x="43" y="3337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1903268" y="2856332"/>
              <a:ext cx="556940" cy="661863"/>
            </a:xfrm>
            <a:custGeom>
              <a:avLst/>
              <a:gdLst/>
              <a:ahLst/>
              <a:cxnLst/>
              <a:rect l="l" t="t" r="r" b="b"/>
              <a:pathLst>
                <a:path w="2203" h="2618" extrusionOk="0">
                  <a:moveTo>
                    <a:pt x="0" y="2617"/>
                  </a:moveTo>
                  <a:lnTo>
                    <a:pt x="330" y="0"/>
                  </a:lnTo>
                  <a:lnTo>
                    <a:pt x="2202" y="1520"/>
                  </a:lnTo>
                  <a:lnTo>
                    <a:pt x="0" y="2617"/>
                  </a:lnTo>
                  <a:moveTo>
                    <a:pt x="350" y="50"/>
                  </a:moveTo>
                  <a:lnTo>
                    <a:pt x="32" y="2571"/>
                  </a:lnTo>
                  <a:lnTo>
                    <a:pt x="2154" y="1515"/>
                  </a:lnTo>
                  <a:lnTo>
                    <a:pt x="350" y="50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1344556" y="2243770"/>
              <a:ext cx="711913" cy="835040"/>
            </a:xfrm>
            <a:custGeom>
              <a:avLst/>
              <a:gdLst/>
              <a:ahLst/>
              <a:cxnLst/>
              <a:rect l="l" t="t" r="r" b="b"/>
              <a:pathLst>
                <a:path w="2816" h="3303" extrusionOk="0">
                  <a:moveTo>
                    <a:pt x="300" y="3302"/>
                  </a:moveTo>
                  <a:lnTo>
                    <a:pt x="298" y="3271"/>
                  </a:lnTo>
                  <a:lnTo>
                    <a:pt x="0" y="0"/>
                  </a:lnTo>
                  <a:lnTo>
                    <a:pt x="2815" y="490"/>
                  </a:lnTo>
                  <a:lnTo>
                    <a:pt x="300" y="3302"/>
                  </a:lnTo>
                  <a:moveTo>
                    <a:pt x="30" y="32"/>
                  </a:moveTo>
                  <a:lnTo>
                    <a:pt x="321" y="3239"/>
                  </a:lnTo>
                  <a:lnTo>
                    <a:pt x="2764" y="508"/>
                  </a:lnTo>
                  <a:lnTo>
                    <a:pt x="30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3860780" y="2362592"/>
              <a:ext cx="48287" cy="48287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81" y="53"/>
                  </a:moveTo>
                  <a:lnTo>
                    <a:pt x="184" y="62"/>
                  </a:lnTo>
                  <a:lnTo>
                    <a:pt x="187" y="71"/>
                  </a:lnTo>
                  <a:lnTo>
                    <a:pt x="189" y="80"/>
                  </a:lnTo>
                  <a:lnTo>
                    <a:pt x="190" y="89"/>
                  </a:lnTo>
                  <a:lnTo>
                    <a:pt x="190" y="98"/>
                  </a:lnTo>
                  <a:lnTo>
                    <a:pt x="190" y="108"/>
                  </a:lnTo>
                  <a:lnTo>
                    <a:pt x="188" y="117"/>
                  </a:lnTo>
                  <a:lnTo>
                    <a:pt x="185" y="125"/>
                  </a:lnTo>
                  <a:lnTo>
                    <a:pt x="182" y="134"/>
                  </a:lnTo>
                  <a:lnTo>
                    <a:pt x="178" y="142"/>
                  </a:lnTo>
                  <a:lnTo>
                    <a:pt x="173" y="150"/>
                  </a:lnTo>
                  <a:lnTo>
                    <a:pt x="167" y="157"/>
                  </a:lnTo>
                  <a:lnTo>
                    <a:pt x="161" y="164"/>
                  </a:lnTo>
                  <a:lnTo>
                    <a:pt x="154" y="170"/>
                  </a:lnTo>
                  <a:lnTo>
                    <a:pt x="146" y="176"/>
                  </a:lnTo>
                  <a:lnTo>
                    <a:pt x="138" y="181"/>
                  </a:lnTo>
                  <a:lnTo>
                    <a:pt x="129" y="184"/>
                  </a:lnTo>
                  <a:lnTo>
                    <a:pt x="120" y="187"/>
                  </a:lnTo>
                  <a:lnTo>
                    <a:pt x="110" y="189"/>
                  </a:lnTo>
                  <a:lnTo>
                    <a:pt x="101" y="190"/>
                  </a:lnTo>
                  <a:lnTo>
                    <a:pt x="92" y="190"/>
                  </a:lnTo>
                  <a:lnTo>
                    <a:pt x="83" y="190"/>
                  </a:lnTo>
                  <a:lnTo>
                    <a:pt x="74" y="188"/>
                  </a:lnTo>
                  <a:lnTo>
                    <a:pt x="65" y="185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3"/>
                  </a:lnTo>
                  <a:lnTo>
                    <a:pt x="33" y="167"/>
                  </a:lnTo>
                  <a:lnTo>
                    <a:pt x="26" y="161"/>
                  </a:lnTo>
                  <a:lnTo>
                    <a:pt x="20" y="154"/>
                  </a:lnTo>
                  <a:lnTo>
                    <a:pt x="14" y="146"/>
                  </a:lnTo>
                  <a:lnTo>
                    <a:pt x="10" y="138"/>
                  </a:lnTo>
                  <a:lnTo>
                    <a:pt x="6" y="129"/>
                  </a:lnTo>
                  <a:lnTo>
                    <a:pt x="3" y="120"/>
                  </a:lnTo>
                  <a:lnTo>
                    <a:pt x="1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1" y="83"/>
                  </a:lnTo>
                  <a:lnTo>
                    <a:pt x="2" y="74"/>
                  </a:lnTo>
                  <a:lnTo>
                    <a:pt x="5" y="65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7" y="40"/>
                  </a:lnTo>
                  <a:lnTo>
                    <a:pt x="23" y="33"/>
                  </a:lnTo>
                  <a:lnTo>
                    <a:pt x="29" y="26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3" y="10"/>
                  </a:lnTo>
                  <a:lnTo>
                    <a:pt x="62" y="6"/>
                  </a:lnTo>
                  <a:lnTo>
                    <a:pt x="71" y="3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7" y="2"/>
                  </a:lnTo>
                  <a:lnTo>
                    <a:pt x="125" y="5"/>
                  </a:lnTo>
                  <a:lnTo>
                    <a:pt x="134" y="8"/>
                  </a:lnTo>
                  <a:lnTo>
                    <a:pt x="142" y="12"/>
                  </a:lnTo>
                  <a:lnTo>
                    <a:pt x="150" y="17"/>
                  </a:lnTo>
                  <a:lnTo>
                    <a:pt x="157" y="23"/>
                  </a:lnTo>
                  <a:lnTo>
                    <a:pt x="164" y="29"/>
                  </a:lnTo>
                  <a:lnTo>
                    <a:pt x="170" y="36"/>
                  </a:lnTo>
                  <a:lnTo>
                    <a:pt x="176" y="44"/>
                  </a:lnTo>
                  <a:lnTo>
                    <a:pt x="181" y="53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2836897" y="2386609"/>
              <a:ext cx="1048150" cy="344836"/>
            </a:xfrm>
            <a:custGeom>
              <a:avLst/>
              <a:gdLst/>
              <a:ahLst/>
              <a:cxnLst/>
              <a:rect l="l" t="t" r="r" b="b"/>
              <a:pathLst>
                <a:path w="4146" h="1364" extrusionOk="0">
                  <a:moveTo>
                    <a:pt x="1145" y="1363"/>
                  </a:moveTo>
                  <a:lnTo>
                    <a:pt x="4145" y="0"/>
                  </a:lnTo>
                  <a:lnTo>
                    <a:pt x="0" y="608"/>
                  </a:lnTo>
                  <a:lnTo>
                    <a:pt x="1145" y="1363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2531249" y="1432500"/>
              <a:ext cx="680059" cy="943749"/>
            </a:xfrm>
            <a:custGeom>
              <a:avLst/>
              <a:gdLst/>
              <a:ahLst/>
              <a:cxnLst/>
              <a:rect l="l" t="t" r="r" b="b"/>
              <a:pathLst>
                <a:path w="2690" h="3733" extrusionOk="0">
                  <a:moveTo>
                    <a:pt x="0" y="3732"/>
                  </a:moveTo>
                  <a:lnTo>
                    <a:pt x="27" y="0"/>
                  </a:lnTo>
                  <a:lnTo>
                    <a:pt x="2689" y="1308"/>
                  </a:lnTo>
                  <a:lnTo>
                    <a:pt x="0" y="3732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24"/>
          <p:cNvGrpSpPr/>
          <p:nvPr/>
        </p:nvGrpSpPr>
        <p:grpSpPr>
          <a:xfrm rot="5400000" flipH="1">
            <a:off x="-734945" y="2335770"/>
            <a:ext cx="3549822" cy="3301692"/>
            <a:chOff x="1298039" y="1316459"/>
            <a:chExt cx="2817319" cy="2620391"/>
          </a:xfrm>
        </p:grpSpPr>
        <p:sp>
          <p:nvSpPr>
            <p:cNvPr id="516" name="Google Shape;516;p24"/>
            <p:cNvSpPr/>
            <p:nvPr/>
          </p:nvSpPr>
          <p:spPr>
            <a:xfrm>
              <a:off x="1985178" y="2365878"/>
              <a:ext cx="864105" cy="502338"/>
            </a:xfrm>
            <a:custGeom>
              <a:avLst/>
              <a:gdLst/>
              <a:ahLst/>
              <a:cxnLst/>
              <a:rect l="l" t="t" r="r" b="b"/>
              <a:pathLst>
                <a:path w="3418" h="1987" extrusionOk="0">
                  <a:moveTo>
                    <a:pt x="0" y="1986"/>
                  </a:moveTo>
                  <a:lnTo>
                    <a:pt x="244" y="0"/>
                  </a:lnTo>
                  <a:lnTo>
                    <a:pt x="3417" y="686"/>
                  </a:lnTo>
                  <a:lnTo>
                    <a:pt x="0" y="1986"/>
                  </a:lnTo>
                  <a:moveTo>
                    <a:pt x="267" y="32"/>
                  </a:moveTo>
                  <a:lnTo>
                    <a:pt x="32" y="1946"/>
                  </a:lnTo>
                  <a:lnTo>
                    <a:pt x="3324" y="693"/>
                  </a:lnTo>
                  <a:lnTo>
                    <a:pt x="267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17" name="Google Shape;517;p24"/>
            <p:cNvSpPr/>
            <p:nvPr/>
          </p:nvSpPr>
          <p:spPr>
            <a:xfrm>
              <a:off x="1836778" y="1316459"/>
              <a:ext cx="1864979" cy="1228416"/>
            </a:xfrm>
            <a:custGeom>
              <a:avLst/>
              <a:gdLst/>
              <a:ahLst/>
              <a:cxnLst/>
              <a:rect l="l" t="t" r="r" b="b"/>
              <a:pathLst>
                <a:path w="7377" h="4859" extrusionOk="0">
                  <a:moveTo>
                    <a:pt x="3962" y="4858"/>
                  </a:moveTo>
                  <a:lnTo>
                    <a:pt x="2750" y="4207"/>
                  </a:lnTo>
                  <a:lnTo>
                    <a:pt x="2401" y="4521"/>
                  </a:lnTo>
                  <a:lnTo>
                    <a:pt x="2392" y="4515"/>
                  </a:lnTo>
                  <a:lnTo>
                    <a:pt x="0" y="2729"/>
                  </a:lnTo>
                  <a:lnTo>
                    <a:pt x="14" y="2707"/>
                  </a:lnTo>
                  <a:lnTo>
                    <a:pt x="2746" y="4175"/>
                  </a:lnTo>
                  <a:lnTo>
                    <a:pt x="7376" y="0"/>
                  </a:lnTo>
                  <a:lnTo>
                    <a:pt x="3962" y="4858"/>
                  </a:lnTo>
                  <a:moveTo>
                    <a:pt x="2770" y="4188"/>
                  </a:moveTo>
                  <a:lnTo>
                    <a:pt x="3953" y="4823"/>
                  </a:lnTo>
                  <a:lnTo>
                    <a:pt x="7219" y="176"/>
                  </a:lnTo>
                  <a:lnTo>
                    <a:pt x="2770" y="4188"/>
                  </a:lnTo>
                  <a:moveTo>
                    <a:pt x="158" y="2815"/>
                  </a:moveTo>
                  <a:lnTo>
                    <a:pt x="2399" y="4487"/>
                  </a:lnTo>
                  <a:lnTo>
                    <a:pt x="2725" y="4193"/>
                  </a:lnTo>
                  <a:lnTo>
                    <a:pt x="158" y="2815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18" name="Google Shape;518;p24"/>
            <p:cNvSpPr/>
            <p:nvPr/>
          </p:nvSpPr>
          <p:spPr>
            <a:xfrm>
              <a:off x="1987201" y="2547144"/>
              <a:ext cx="1152814" cy="1158640"/>
            </a:xfrm>
            <a:custGeom>
              <a:avLst/>
              <a:gdLst/>
              <a:ahLst/>
              <a:cxnLst/>
              <a:rect l="l" t="t" r="r" b="b"/>
              <a:pathLst>
                <a:path w="4560" h="4583" extrusionOk="0">
                  <a:moveTo>
                    <a:pt x="4091" y="4582"/>
                  </a:moveTo>
                  <a:lnTo>
                    <a:pt x="0" y="1260"/>
                  </a:lnTo>
                  <a:lnTo>
                    <a:pt x="17" y="1239"/>
                  </a:lnTo>
                  <a:lnTo>
                    <a:pt x="3991" y="4466"/>
                  </a:lnTo>
                  <a:lnTo>
                    <a:pt x="1661" y="597"/>
                  </a:lnTo>
                  <a:lnTo>
                    <a:pt x="4454" y="712"/>
                  </a:lnTo>
                  <a:lnTo>
                    <a:pt x="3277" y="23"/>
                  </a:lnTo>
                  <a:lnTo>
                    <a:pt x="3290" y="0"/>
                  </a:lnTo>
                  <a:lnTo>
                    <a:pt x="4559" y="743"/>
                  </a:lnTo>
                  <a:lnTo>
                    <a:pt x="1709" y="625"/>
                  </a:lnTo>
                  <a:lnTo>
                    <a:pt x="4091" y="458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19" name="Google Shape;519;p24"/>
            <p:cNvSpPr/>
            <p:nvPr/>
          </p:nvSpPr>
          <p:spPr>
            <a:xfrm>
              <a:off x="2824762" y="1801098"/>
              <a:ext cx="1064330" cy="744533"/>
            </a:xfrm>
            <a:custGeom>
              <a:avLst/>
              <a:gdLst/>
              <a:ahLst/>
              <a:cxnLst/>
              <a:rect l="l" t="t" r="r" b="b"/>
              <a:pathLst>
                <a:path w="4210" h="2945" extrusionOk="0">
                  <a:moveTo>
                    <a:pt x="0" y="2944"/>
                  </a:moveTo>
                  <a:lnTo>
                    <a:pt x="3848" y="0"/>
                  </a:lnTo>
                  <a:lnTo>
                    <a:pt x="4209" y="2327"/>
                  </a:lnTo>
                  <a:lnTo>
                    <a:pt x="0" y="2944"/>
                  </a:lnTo>
                  <a:moveTo>
                    <a:pt x="3828" y="48"/>
                  </a:moveTo>
                  <a:lnTo>
                    <a:pt x="97" y="2903"/>
                  </a:lnTo>
                  <a:lnTo>
                    <a:pt x="4178" y="2305"/>
                  </a:lnTo>
                  <a:lnTo>
                    <a:pt x="3828" y="48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0" name="Google Shape;520;p24"/>
            <p:cNvSpPr/>
            <p:nvPr/>
          </p:nvSpPr>
          <p:spPr>
            <a:xfrm>
              <a:off x="3121815" y="2725881"/>
              <a:ext cx="993543" cy="1039818"/>
            </a:xfrm>
            <a:custGeom>
              <a:avLst/>
              <a:gdLst/>
              <a:ahLst/>
              <a:cxnLst/>
              <a:rect l="l" t="t" r="r" b="b"/>
              <a:pathLst>
                <a:path w="3930" h="4113" extrusionOk="0">
                  <a:moveTo>
                    <a:pt x="872" y="4112"/>
                  </a:moveTo>
                  <a:lnTo>
                    <a:pt x="867" y="4089"/>
                  </a:lnTo>
                  <a:lnTo>
                    <a:pt x="0" y="0"/>
                  </a:lnTo>
                  <a:lnTo>
                    <a:pt x="22" y="7"/>
                  </a:lnTo>
                  <a:lnTo>
                    <a:pt x="3929" y="1252"/>
                  </a:lnTo>
                  <a:lnTo>
                    <a:pt x="3913" y="1268"/>
                  </a:lnTo>
                  <a:lnTo>
                    <a:pt x="872" y="4112"/>
                  </a:lnTo>
                  <a:moveTo>
                    <a:pt x="35" y="39"/>
                  </a:moveTo>
                  <a:lnTo>
                    <a:pt x="889" y="4061"/>
                  </a:lnTo>
                  <a:lnTo>
                    <a:pt x="3878" y="1264"/>
                  </a:lnTo>
                  <a:lnTo>
                    <a:pt x="35" y="39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1" name="Google Shape;521;p24"/>
            <p:cNvSpPr/>
            <p:nvPr/>
          </p:nvSpPr>
          <p:spPr>
            <a:xfrm>
              <a:off x="2401304" y="2688212"/>
              <a:ext cx="728851" cy="1012514"/>
            </a:xfrm>
            <a:custGeom>
              <a:avLst/>
              <a:gdLst/>
              <a:ahLst/>
              <a:cxnLst/>
              <a:rect l="l" t="t" r="r" b="b"/>
              <a:pathLst>
                <a:path w="2883" h="4005" extrusionOk="0">
                  <a:moveTo>
                    <a:pt x="2411" y="4004"/>
                  </a:moveTo>
                  <a:lnTo>
                    <a:pt x="0" y="0"/>
                  </a:lnTo>
                  <a:lnTo>
                    <a:pt x="2048" y="1554"/>
                  </a:lnTo>
                  <a:lnTo>
                    <a:pt x="1687" y="157"/>
                  </a:lnTo>
                  <a:lnTo>
                    <a:pt x="1713" y="150"/>
                  </a:lnTo>
                  <a:lnTo>
                    <a:pt x="2093" y="1621"/>
                  </a:lnTo>
                  <a:lnTo>
                    <a:pt x="94" y="104"/>
                  </a:lnTo>
                  <a:lnTo>
                    <a:pt x="2394" y="3925"/>
                  </a:lnTo>
                  <a:lnTo>
                    <a:pt x="2855" y="167"/>
                  </a:lnTo>
                  <a:lnTo>
                    <a:pt x="2882" y="170"/>
                  </a:lnTo>
                  <a:lnTo>
                    <a:pt x="2411" y="4004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2" name="Google Shape;522;p24"/>
            <p:cNvSpPr/>
            <p:nvPr/>
          </p:nvSpPr>
          <p:spPr>
            <a:xfrm>
              <a:off x="1750317" y="3235548"/>
              <a:ext cx="1266325" cy="701302"/>
            </a:xfrm>
            <a:custGeom>
              <a:avLst/>
              <a:gdLst/>
              <a:ahLst/>
              <a:cxnLst/>
              <a:rect l="l" t="t" r="r" b="b"/>
              <a:pathLst>
                <a:path w="5009" h="2774" extrusionOk="0">
                  <a:moveTo>
                    <a:pt x="0" y="2773"/>
                  </a:moveTo>
                  <a:lnTo>
                    <a:pt x="2782" y="0"/>
                  </a:lnTo>
                  <a:lnTo>
                    <a:pt x="2792" y="7"/>
                  </a:lnTo>
                  <a:lnTo>
                    <a:pt x="5008" y="1807"/>
                  </a:lnTo>
                  <a:lnTo>
                    <a:pt x="0" y="2773"/>
                  </a:lnTo>
                  <a:moveTo>
                    <a:pt x="2784" y="36"/>
                  </a:moveTo>
                  <a:lnTo>
                    <a:pt x="80" y="2731"/>
                  </a:lnTo>
                  <a:lnTo>
                    <a:pt x="4948" y="1792"/>
                  </a:lnTo>
                  <a:lnTo>
                    <a:pt x="2784" y="36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3" name="Google Shape;523;p24"/>
            <p:cNvSpPr/>
            <p:nvPr/>
          </p:nvSpPr>
          <p:spPr>
            <a:xfrm>
              <a:off x="1298039" y="2359558"/>
              <a:ext cx="756660" cy="1158134"/>
            </a:xfrm>
            <a:custGeom>
              <a:avLst/>
              <a:gdLst/>
              <a:ahLst/>
              <a:cxnLst/>
              <a:rect l="l" t="t" r="r" b="b"/>
              <a:pathLst>
                <a:path w="2993" h="4581" extrusionOk="0">
                  <a:moveTo>
                    <a:pt x="2421" y="4580"/>
                  </a:moveTo>
                  <a:lnTo>
                    <a:pt x="0" y="3345"/>
                  </a:lnTo>
                  <a:lnTo>
                    <a:pt x="2992" y="0"/>
                  </a:lnTo>
                  <a:lnTo>
                    <a:pt x="2421" y="4580"/>
                  </a:lnTo>
                  <a:moveTo>
                    <a:pt x="43" y="3337"/>
                  </a:moveTo>
                  <a:lnTo>
                    <a:pt x="2399" y="4539"/>
                  </a:lnTo>
                  <a:lnTo>
                    <a:pt x="2955" y="81"/>
                  </a:lnTo>
                  <a:lnTo>
                    <a:pt x="43" y="3337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4" name="Google Shape;524;p24"/>
            <p:cNvSpPr/>
            <p:nvPr/>
          </p:nvSpPr>
          <p:spPr>
            <a:xfrm>
              <a:off x="1903268" y="2856332"/>
              <a:ext cx="556940" cy="661863"/>
            </a:xfrm>
            <a:custGeom>
              <a:avLst/>
              <a:gdLst/>
              <a:ahLst/>
              <a:cxnLst/>
              <a:rect l="l" t="t" r="r" b="b"/>
              <a:pathLst>
                <a:path w="2203" h="2618" extrusionOk="0">
                  <a:moveTo>
                    <a:pt x="0" y="2617"/>
                  </a:moveTo>
                  <a:lnTo>
                    <a:pt x="330" y="0"/>
                  </a:lnTo>
                  <a:lnTo>
                    <a:pt x="2202" y="1520"/>
                  </a:lnTo>
                  <a:lnTo>
                    <a:pt x="0" y="2617"/>
                  </a:lnTo>
                  <a:moveTo>
                    <a:pt x="350" y="50"/>
                  </a:moveTo>
                  <a:lnTo>
                    <a:pt x="32" y="2571"/>
                  </a:lnTo>
                  <a:lnTo>
                    <a:pt x="2154" y="1515"/>
                  </a:lnTo>
                  <a:lnTo>
                    <a:pt x="350" y="50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5" name="Google Shape;525;p24"/>
            <p:cNvSpPr/>
            <p:nvPr/>
          </p:nvSpPr>
          <p:spPr>
            <a:xfrm>
              <a:off x="1344556" y="2243770"/>
              <a:ext cx="711913" cy="835040"/>
            </a:xfrm>
            <a:custGeom>
              <a:avLst/>
              <a:gdLst/>
              <a:ahLst/>
              <a:cxnLst/>
              <a:rect l="l" t="t" r="r" b="b"/>
              <a:pathLst>
                <a:path w="2816" h="3303" extrusionOk="0">
                  <a:moveTo>
                    <a:pt x="300" y="3302"/>
                  </a:moveTo>
                  <a:lnTo>
                    <a:pt x="298" y="3271"/>
                  </a:lnTo>
                  <a:lnTo>
                    <a:pt x="0" y="0"/>
                  </a:lnTo>
                  <a:lnTo>
                    <a:pt x="2815" y="490"/>
                  </a:lnTo>
                  <a:lnTo>
                    <a:pt x="300" y="3302"/>
                  </a:lnTo>
                  <a:moveTo>
                    <a:pt x="30" y="32"/>
                  </a:moveTo>
                  <a:lnTo>
                    <a:pt x="321" y="3239"/>
                  </a:lnTo>
                  <a:lnTo>
                    <a:pt x="2764" y="508"/>
                  </a:lnTo>
                  <a:lnTo>
                    <a:pt x="30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6" name="Google Shape;526;p24"/>
            <p:cNvSpPr/>
            <p:nvPr/>
          </p:nvSpPr>
          <p:spPr>
            <a:xfrm>
              <a:off x="3860780" y="2362592"/>
              <a:ext cx="48287" cy="48287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81" y="53"/>
                  </a:moveTo>
                  <a:lnTo>
                    <a:pt x="184" y="62"/>
                  </a:lnTo>
                  <a:lnTo>
                    <a:pt x="187" y="71"/>
                  </a:lnTo>
                  <a:lnTo>
                    <a:pt x="189" y="80"/>
                  </a:lnTo>
                  <a:lnTo>
                    <a:pt x="190" y="89"/>
                  </a:lnTo>
                  <a:lnTo>
                    <a:pt x="190" y="98"/>
                  </a:lnTo>
                  <a:lnTo>
                    <a:pt x="190" y="108"/>
                  </a:lnTo>
                  <a:lnTo>
                    <a:pt x="188" y="117"/>
                  </a:lnTo>
                  <a:lnTo>
                    <a:pt x="185" y="125"/>
                  </a:lnTo>
                  <a:lnTo>
                    <a:pt x="182" y="134"/>
                  </a:lnTo>
                  <a:lnTo>
                    <a:pt x="178" y="142"/>
                  </a:lnTo>
                  <a:lnTo>
                    <a:pt x="173" y="150"/>
                  </a:lnTo>
                  <a:lnTo>
                    <a:pt x="167" y="157"/>
                  </a:lnTo>
                  <a:lnTo>
                    <a:pt x="161" y="164"/>
                  </a:lnTo>
                  <a:lnTo>
                    <a:pt x="154" y="170"/>
                  </a:lnTo>
                  <a:lnTo>
                    <a:pt x="146" y="176"/>
                  </a:lnTo>
                  <a:lnTo>
                    <a:pt x="138" y="181"/>
                  </a:lnTo>
                  <a:lnTo>
                    <a:pt x="129" y="184"/>
                  </a:lnTo>
                  <a:lnTo>
                    <a:pt x="120" y="187"/>
                  </a:lnTo>
                  <a:lnTo>
                    <a:pt x="110" y="189"/>
                  </a:lnTo>
                  <a:lnTo>
                    <a:pt x="101" y="190"/>
                  </a:lnTo>
                  <a:lnTo>
                    <a:pt x="92" y="190"/>
                  </a:lnTo>
                  <a:lnTo>
                    <a:pt x="83" y="190"/>
                  </a:lnTo>
                  <a:lnTo>
                    <a:pt x="74" y="188"/>
                  </a:lnTo>
                  <a:lnTo>
                    <a:pt x="65" y="185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3"/>
                  </a:lnTo>
                  <a:lnTo>
                    <a:pt x="33" y="167"/>
                  </a:lnTo>
                  <a:lnTo>
                    <a:pt x="26" y="161"/>
                  </a:lnTo>
                  <a:lnTo>
                    <a:pt x="20" y="154"/>
                  </a:lnTo>
                  <a:lnTo>
                    <a:pt x="14" y="146"/>
                  </a:lnTo>
                  <a:lnTo>
                    <a:pt x="10" y="138"/>
                  </a:lnTo>
                  <a:lnTo>
                    <a:pt x="6" y="129"/>
                  </a:lnTo>
                  <a:lnTo>
                    <a:pt x="3" y="120"/>
                  </a:lnTo>
                  <a:lnTo>
                    <a:pt x="1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1" y="83"/>
                  </a:lnTo>
                  <a:lnTo>
                    <a:pt x="2" y="74"/>
                  </a:lnTo>
                  <a:lnTo>
                    <a:pt x="5" y="65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7" y="40"/>
                  </a:lnTo>
                  <a:lnTo>
                    <a:pt x="23" y="33"/>
                  </a:lnTo>
                  <a:lnTo>
                    <a:pt x="29" y="26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3" y="10"/>
                  </a:lnTo>
                  <a:lnTo>
                    <a:pt x="62" y="6"/>
                  </a:lnTo>
                  <a:lnTo>
                    <a:pt x="71" y="3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7" y="2"/>
                  </a:lnTo>
                  <a:lnTo>
                    <a:pt x="125" y="5"/>
                  </a:lnTo>
                  <a:lnTo>
                    <a:pt x="134" y="8"/>
                  </a:lnTo>
                  <a:lnTo>
                    <a:pt x="142" y="12"/>
                  </a:lnTo>
                  <a:lnTo>
                    <a:pt x="150" y="17"/>
                  </a:lnTo>
                  <a:lnTo>
                    <a:pt x="157" y="23"/>
                  </a:lnTo>
                  <a:lnTo>
                    <a:pt x="164" y="29"/>
                  </a:lnTo>
                  <a:lnTo>
                    <a:pt x="170" y="36"/>
                  </a:lnTo>
                  <a:lnTo>
                    <a:pt x="176" y="44"/>
                  </a:lnTo>
                  <a:lnTo>
                    <a:pt x="181" y="53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27" name="Google Shape;527;p24"/>
            <p:cNvSpPr/>
            <p:nvPr/>
          </p:nvSpPr>
          <p:spPr>
            <a:xfrm>
              <a:off x="2836897" y="2386609"/>
              <a:ext cx="1048150" cy="344836"/>
            </a:xfrm>
            <a:custGeom>
              <a:avLst/>
              <a:gdLst/>
              <a:ahLst/>
              <a:cxnLst/>
              <a:rect l="l" t="t" r="r" b="b"/>
              <a:pathLst>
                <a:path w="4146" h="1364" extrusionOk="0">
                  <a:moveTo>
                    <a:pt x="1145" y="1363"/>
                  </a:moveTo>
                  <a:lnTo>
                    <a:pt x="4145" y="0"/>
                  </a:lnTo>
                  <a:lnTo>
                    <a:pt x="0" y="608"/>
                  </a:lnTo>
                  <a:lnTo>
                    <a:pt x="1145" y="1363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  <p:sp>
          <p:nvSpPr>
            <p:cNvPr id="528" name="Google Shape;528;p24"/>
            <p:cNvSpPr/>
            <p:nvPr/>
          </p:nvSpPr>
          <p:spPr>
            <a:xfrm>
              <a:off x="2531249" y="1432500"/>
              <a:ext cx="680059" cy="943749"/>
            </a:xfrm>
            <a:custGeom>
              <a:avLst/>
              <a:gdLst/>
              <a:ahLst/>
              <a:cxnLst/>
              <a:rect l="l" t="t" r="r" b="b"/>
              <a:pathLst>
                <a:path w="2690" h="3733" extrusionOk="0">
                  <a:moveTo>
                    <a:pt x="0" y="3732"/>
                  </a:moveTo>
                  <a:lnTo>
                    <a:pt x="27" y="0"/>
                  </a:lnTo>
                  <a:lnTo>
                    <a:pt x="2689" y="1308"/>
                  </a:lnTo>
                  <a:lnTo>
                    <a:pt x="0" y="3732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5"/>
          <p:cNvGrpSpPr/>
          <p:nvPr/>
        </p:nvGrpSpPr>
        <p:grpSpPr>
          <a:xfrm rot="5400000" flipH="1">
            <a:off x="6322530" y="-423405"/>
            <a:ext cx="3549822" cy="3301692"/>
            <a:chOff x="1298039" y="1316459"/>
            <a:chExt cx="2817319" cy="2620391"/>
          </a:xfrm>
        </p:grpSpPr>
        <p:sp>
          <p:nvSpPr>
            <p:cNvPr id="531" name="Google Shape;531;p25"/>
            <p:cNvSpPr/>
            <p:nvPr/>
          </p:nvSpPr>
          <p:spPr>
            <a:xfrm>
              <a:off x="1985178" y="2365878"/>
              <a:ext cx="864105" cy="502338"/>
            </a:xfrm>
            <a:custGeom>
              <a:avLst/>
              <a:gdLst/>
              <a:ahLst/>
              <a:cxnLst/>
              <a:rect l="l" t="t" r="r" b="b"/>
              <a:pathLst>
                <a:path w="3418" h="1987" extrusionOk="0">
                  <a:moveTo>
                    <a:pt x="0" y="1986"/>
                  </a:moveTo>
                  <a:lnTo>
                    <a:pt x="244" y="0"/>
                  </a:lnTo>
                  <a:lnTo>
                    <a:pt x="3417" y="686"/>
                  </a:lnTo>
                  <a:lnTo>
                    <a:pt x="0" y="1986"/>
                  </a:lnTo>
                  <a:moveTo>
                    <a:pt x="267" y="32"/>
                  </a:moveTo>
                  <a:lnTo>
                    <a:pt x="32" y="1946"/>
                  </a:lnTo>
                  <a:lnTo>
                    <a:pt x="3324" y="693"/>
                  </a:lnTo>
                  <a:lnTo>
                    <a:pt x="267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2" name="Google Shape;532;p25"/>
            <p:cNvSpPr/>
            <p:nvPr/>
          </p:nvSpPr>
          <p:spPr>
            <a:xfrm>
              <a:off x="1836778" y="1316459"/>
              <a:ext cx="1864979" cy="1228416"/>
            </a:xfrm>
            <a:custGeom>
              <a:avLst/>
              <a:gdLst/>
              <a:ahLst/>
              <a:cxnLst/>
              <a:rect l="l" t="t" r="r" b="b"/>
              <a:pathLst>
                <a:path w="7377" h="4859" extrusionOk="0">
                  <a:moveTo>
                    <a:pt x="3962" y="4858"/>
                  </a:moveTo>
                  <a:lnTo>
                    <a:pt x="2750" y="4207"/>
                  </a:lnTo>
                  <a:lnTo>
                    <a:pt x="2401" y="4521"/>
                  </a:lnTo>
                  <a:lnTo>
                    <a:pt x="2392" y="4515"/>
                  </a:lnTo>
                  <a:lnTo>
                    <a:pt x="0" y="2729"/>
                  </a:lnTo>
                  <a:lnTo>
                    <a:pt x="14" y="2707"/>
                  </a:lnTo>
                  <a:lnTo>
                    <a:pt x="2746" y="4175"/>
                  </a:lnTo>
                  <a:lnTo>
                    <a:pt x="7376" y="0"/>
                  </a:lnTo>
                  <a:lnTo>
                    <a:pt x="3962" y="4858"/>
                  </a:lnTo>
                  <a:moveTo>
                    <a:pt x="2770" y="4188"/>
                  </a:moveTo>
                  <a:lnTo>
                    <a:pt x="3953" y="4823"/>
                  </a:lnTo>
                  <a:lnTo>
                    <a:pt x="7219" y="176"/>
                  </a:lnTo>
                  <a:lnTo>
                    <a:pt x="2770" y="4188"/>
                  </a:lnTo>
                  <a:moveTo>
                    <a:pt x="158" y="2815"/>
                  </a:moveTo>
                  <a:lnTo>
                    <a:pt x="2399" y="4487"/>
                  </a:lnTo>
                  <a:lnTo>
                    <a:pt x="2725" y="4193"/>
                  </a:lnTo>
                  <a:lnTo>
                    <a:pt x="158" y="2815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3" name="Google Shape;533;p25"/>
            <p:cNvSpPr/>
            <p:nvPr/>
          </p:nvSpPr>
          <p:spPr>
            <a:xfrm>
              <a:off x="1987201" y="2547144"/>
              <a:ext cx="1152814" cy="1158640"/>
            </a:xfrm>
            <a:custGeom>
              <a:avLst/>
              <a:gdLst/>
              <a:ahLst/>
              <a:cxnLst/>
              <a:rect l="l" t="t" r="r" b="b"/>
              <a:pathLst>
                <a:path w="4560" h="4583" extrusionOk="0">
                  <a:moveTo>
                    <a:pt x="4091" y="4582"/>
                  </a:moveTo>
                  <a:lnTo>
                    <a:pt x="0" y="1260"/>
                  </a:lnTo>
                  <a:lnTo>
                    <a:pt x="17" y="1239"/>
                  </a:lnTo>
                  <a:lnTo>
                    <a:pt x="3991" y="4466"/>
                  </a:lnTo>
                  <a:lnTo>
                    <a:pt x="1661" y="597"/>
                  </a:lnTo>
                  <a:lnTo>
                    <a:pt x="4454" y="712"/>
                  </a:lnTo>
                  <a:lnTo>
                    <a:pt x="3277" y="23"/>
                  </a:lnTo>
                  <a:lnTo>
                    <a:pt x="3290" y="0"/>
                  </a:lnTo>
                  <a:lnTo>
                    <a:pt x="4559" y="743"/>
                  </a:lnTo>
                  <a:lnTo>
                    <a:pt x="1709" y="625"/>
                  </a:lnTo>
                  <a:lnTo>
                    <a:pt x="4091" y="458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4" name="Google Shape;534;p25"/>
            <p:cNvSpPr/>
            <p:nvPr/>
          </p:nvSpPr>
          <p:spPr>
            <a:xfrm>
              <a:off x="2824762" y="1801098"/>
              <a:ext cx="1064330" cy="744533"/>
            </a:xfrm>
            <a:custGeom>
              <a:avLst/>
              <a:gdLst/>
              <a:ahLst/>
              <a:cxnLst/>
              <a:rect l="l" t="t" r="r" b="b"/>
              <a:pathLst>
                <a:path w="4210" h="2945" extrusionOk="0">
                  <a:moveTo>
                    <a:pt x="0" y="2944"/>
                  </a:moveTo>
                  <a:lnTo>
                    <a:pt x="3848" y="0"/>
                  </a:lnTo>
                  <a:lnTo>
                    <a:pt x="4209" y="2327"/>
                  </a:lnTo>
                  <a:lnTo>
                    <a:pt x="0" y="2944"/>
                  </a:lnTo>
                  <a:moveTo>
                    <a:pt x="3828" y="48"/>
                  </a:moveTo>
                  <a:lnTo>
                    <a:pt x="97" y="2903"/>
                  </a:lnTo>
                  <a:lnTo>
                    <a:pt x="4178" y="2305"/>
                  </a:lnTo>
                  <a:lnTo>
                    <a:pt x="3828" y="48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5" name="Google Shape;535;p25"/>
            <p:cNvSpPr/>
            <p:nvPr/>
          </p:nvSpPr>
          <p:spPr>
            <a:xfrm>
              <a:off x="3121815" y="2725881"/>
              <a:ext cx="993543" cy="1039818"/>
            </a:xfrm>
            <a:custGeom>
              <a:avLst/>
              <a:gdLst/>
              <a:ahLst/>
              <a:cxnLst/>
              <a:rect l="l" t="t" r="r" b="b"/>
              <a:pathLst>
                <a:path w="3930" h="4113" extrusionOk="0">
                  <a:moveTo>
                    <a:pt x="872" y="4112"/>
                  </a:moveTo>
                  <a:lnTo>
                    <a:pt x="867" y="4089"/>
                  </a:lnTo>
                  <a:lnTo>
                    <a:pt x="0" y="0"/>
                  </a:lnTo>
                  <a:lnTo>
                    <a:pt x="22" y="7"/>
                  </a:lnTo>
                  <a:lnTo>
                    <a:pt x="3929" y="1252"/>
                  </a:lnTo>
                  <a:lnTo>
                    <a:pt x="3913" y="1268"/>
                  </a:lnTo>
                  <a:lnTo>
                    <a:pt x="872" y="4112"/>
                  </a:lnTo>
                  <a:moveTo>
                    <a:pt x="35" y="39"/>
                  </a:moveTo>
                  <a:lnTo>
                    <a:pt x="889" y="4061"/>
                  </a:lnTo>
                  <a:lnTo>
                    <a:pt x="3878" y="1264"/>
                  </a:lnTo>
                  <a:lnTo>
                    <a:pt x="35" y="39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6" name="Google Shape;536;p25"/>
            <p:cNvSpPr/>
            <p:nvPr/>
          </p:nvSpPr>
          <p:spPr>
            <a:xfrm>
              <a:off x="2401304" y="2688212"/>
              <a:ext cx="728851" cy="1012514"/>
            </a:xfrm>
            <a:custGeom>
              <a:avLst/>
              <a:gdLst/>
              <a:ahLst/>
              <a:cxnLst/>
              <a:rect l="l" t="t" r="r" b="b"/>
              <a:pathLst>
                <a:path w="2883" h="4005" extrusionOk="0">
                  <a:moveTo>
                    <a:pt x="2411" y="4004"/>
                  </a:moveTo>
                  <a:lnTo>
                    <a:pt x="0" y="0"/>
                  </a:lnTo>
                  <a:lnTo>
                    <a:pt x="2048" y="1554"/>
                  </a:lnTo>
                  <a:lnTo>
                    <a:pt x="1687" y="157"/>
                  </a:lnTo>
                  <a:lnTo>
                    <a:pt x="1713" y="150"/>
                  </a:lnTo>
                  <a:lnTo>
                    <a:pt x="2093" y="1621"/>
                  </a:lnTo>
                  <a:lnTo>
                    <a:pt x="94" y="104"/>
                  </a:lnTo>
                  <a:lnTo>
                    <a:pt x="2394" y="3925"/>
                  </a:lnTo>
                  <a:lnTo>
                    <a:pt x="2855" y="167"/>
                  </a:lnTo>
                  <a:lnTo>
                    <a:pt x="2882" y="170"/>
                  </a:lnTo>
                  <a:lnTo>
                    <a:pt x="2411" y="4004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7" name="Google Shape;537;p25"/>
            <p:cNvSpPr/>
            <p:nvPr/>
          </p:nvSpPr>
          <p:spPr>
            <a:xfrm>
              <a:off x="1750317" y="3235548"/>
              <a:ext cx="1266325" cy="701302"/>
            </a:xfrm>
            <a:custGeom>
              <a:avLst/>
              <a:gdLst/>
              <a:ahLst/>
              <a:cxnLst/>
              <a:rect l="l" t="t" r="r" b="b"/>
              <a:pathLst>
                <a:path w="5009" h="2774" extrusionOk="0">
                  <a:moveTo>
                    <a:pt x="0" y="2773"/>
                  </a:moveTo>
                  <a:lnTo>
                    <a:pt x="2782" y="0"/>
                  </a:lnTo>
                  <a:lnTo>
                    <a:pt x="2792" y="7"/>
                  </a:lnTo>
                  <a:lnTo>
                    <a:pt x="5008" y="1807"/>
                  </a:lnTo>
                  <a:lnTo>
                    <a:pt x="0" y="2773"/>
                  </a:lnTo>
                  <a:moveTo>
                    <a:pt x="2784" y="36"/>
                  </a:moveTo>
                  <a:lnTo>
                    <a:pt x="80" y="2731"/>
                  </a:lnTo>
                  <a:lnTo>
                    <a:pt x="4948" y="1792"/>
                  </a:lnTo>
                  <a:lnTo>
                    <a:pt x="2784" y="36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8" name="Google Shape;538;p25"/>
            <p:cNvSpPr/>
            <p:nvPr/>
          </p:nvSpPr>
          <p:spPr>
            <a:xfrm>
              <a:off x="1298039" y="2359558"/>
              <a:ext cx="756660" cy="1158134"/>
            </a:xfrm>
            <a:custGeom>
              <a:avLst/>
              <a:gdLst/>
              <a:ahLst/>
              <a:cxnLst/>
              <a:rect l="l" t="t" r="r" b="b"/>
              <a:pathLst>
                <a:path w="2993" h="4581" extrusionOk="0">
                  <a:moveTo>
                    <a:pt x="2421" y="4580"/>
                  </a:moveTo>
                  <a:lnTo>
                    <a:pt x="0" y="3345"/>
                  </a:lnTo>
                  <a:lnTo>
                    <a:pt x="2992" y="0"/>
                  </a:lnTo>
                  <a:lnTo>
                    <a:pt x="2421" y="4580"/>
                  </a:lnTo>
                  <a:moveTo>
                    <a:pt x="43" y="3337"/>
                  </a:moveTo>
                  <a:lnTo>
                    <a:pt x="2399" y="4539"/>
                  </a:lnTo>
                  <a:lnTo>
                    <a:pt x="2955" y="81"/>
                  </a:lnTo>
                  <a:lnTo>
                    <a:pt x="43" y="3337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39" name="Google Shape;539;p25"/>
            <p:cNvSpPr/>
            <p:nvPr/>
          </p:nvSpPr>
          <p:spPr>
            <a:xfrm>
              <a:off x="1903268" y="2856332"/>
              <a:ext cx="556940" cy="661863"/>
            </a:xfrm>
            <a:custGeom>
              <a:avLst/>
              <a:gdLst/>
              <a:ahLst/>
              <a:cxnLst/>
              <a:rect l="l" t="t" r="r" b="b"/>
              <a:pathLst>
                <a:path w="2203" h="2618" extrusionOk="0">
                  <a:moveTo>
                    <a:pt x="0" y="2617"/>
                  </a:moveTo>
                  <a:lnTo>
                    <a:pt x="330" y="0"/>
                  </a:lnTo>
                  <a:lnTo>
                    <a:pt x="2202" y="1520"/>
                  </a:lnTo>
                  <a:lnTo>
                    <a:pt x="0" y="2617"/>
                  </a:lnTo>
                  <a:moveTo>
                    <a:pt x="350" y="50"/>
                  </a:moveTo>
                  <a:lnTo>
                    <a:pt x="32" y="2571"/>
                  </a:lnTo>
                  <a:lnTo>
                    <a:pt x="2154" y="1515"/>
                  </a:lnTo>
                  <a:lnTo>
                    <a:pt x="350" y="50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40" name="Google Shape;540;p25"/>
            <p:cNvSpPr/>
            <p:nvPr/>
          </p:nvSpPr>
          <p:spPr>
            <a:xfrm>
              <a:off x="1344556" y="2243770"/>
              <a:ext cx="711913" cy="835040"/>
            </a:xfrm>
            <a:custGeom>
              <a:avLst/>
              <a:gdLst/>
              <a:ahLst/>
              <a:cxnLst/>
              <a:rect l="l" t="t" r="r" b="b"/>
              <a:pathLst>
                <a:path w="2816" h="3303" extrusionOk="0">
                  <a:moveTo>
                    <a:pt x="300" y="3302"/>
                  </a:moveTo>
                  <a:lnTo>
                    <a:pt x="298" y="3271"/>
                  </a:lnTo>
                  <a:lnTo>
                    <a:pt x="0" y="0"/>
                  </a:lnTo>
                  <a:lnTo>
                    <a:pt x="2815" y="490"/>
                  </a:lnTo>
                  <a:lnTo>
                    <a:pt x="300" y="3302"/>
                  </a:lnTo>
                  <a:moveTo>
                    <a:pt x="30" y="32"/>
                  </a:moveTo>
                  <a:lnTo>
                    <a:pt x="321" y="3239"/>
                  </a:lnTo>
                  <a:lnTo>
                    <a:pt x="2764" y="508"/>
                  </a:lnTo>
                  <a:lnTo>
                    <a:pt x="30" y="32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41" name="Google Shape;541;p25"/>
            <p:cNvSpPr/>
            <p:nvPr/>
          </p:nvSpPr>
          <p:spPr>
            <a:xfrm>
              <a:off x="3860780" y="2362592"/>
              <a:ext cx="48287" cy="48287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81" y="53"/>
                  </a:moveTo>
                  <a:lnTo>
                    <a:pt x="184" y="62"/>
                  </a:lnTo>
                  <a:lnTo>
                    <a:pt x="187" y="71"/>
                  </a:lnTo>
                  <a:lnTo>
                    <a:pt x="189" y="80"/>
                  </a:lnTo>
                  <a:lnTo>
                    <a:pt x="190" y="89"/>
                  </a:lnTo>
                  <a:lnTo>
                    <a:pt x="190" y="98"/>
                  </a:lnTo>
                  <a:lnTo>
                    <a:pt x="190" y="108"/>
                  </a:lnTo>
                  <a:lnTo>
                    <a:pt x="188" y="117"/>
                  </a:lnTo>
                  <a:lnTo>
                    <a:pt x="185" y="125"/>
                  </a:lnTo>
                  <a:lnTo>
                    <a:pt x="182" y="134"/>
                  </a:lnTo>
                  <a:lnTo>
                    <a:pt x="178" y="142"/>
                  </a:lnTo>
                  <a:lnTo>
                    <a:pt x="173" y="150"/>
                  </a:lnTo>
                  <a:lnTo>
                    <a:pt x="167" y="157"/>
                  </a:lnTo>
                  <a:lnTo>
                    <a:pt x="161" y="164"/>
                  </a:lnTo>
                  <a:lnTo>
                    <a:pt x="154" y="170"/>
                  </a:lnTo>
                  <a:lnTo>
                    <a:pt x="146" y="176"/>
                  </a:lnTo>
                  <a:lnTo>
                    <a:pt x="138" y="181"/>
                  </a:lnTo>
                  <a:lnTo>
                    <a:pt x="129" y="184"/>
                  </a:lnTo>
                  <a:lnTo>
                    <a:pt x="120" y="187"/>
                  </a:lnTo>
                  <a:lnTo>
                    <a:pt x="110" y="189"/>
                  </a:lnTo>
                  <a:lnTo>
                    <a:pt x="101" y="190"/>
                  </a:lnTo>
                  <a:lnTo>
                    <a:pt x="92" y="190"/>
                  </a:lnTo>
                  <a:lnTo>
                    <a:pt x="83" y="190"/>
                  </a:lnTo>
                  <a:lnTo>
                    <a:pt x="74" y="188"/>
                  </a:lnTo>
                  <a:lnTo>
                    <a:pt x="65" y="185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3"/>
                  </a:lnTo>
                  <a:lnTo>
                    <a:pt x="33" y="167"/>
                  </a:lnTo>
                  <a:lnTo>
                    <a:pt x="26" y="161"/>
                  </a:lnTo>
                  <a:lnTo>
                    <a:pt x="20" y="154"/>
                  </a:lnTo>
                  <a:lnTo>
                    <a:pt x="14" y="146"/>
                  </a:lnTo>
                  <a:lnTo>
                    <a:pt x="10" y="138"/>
                  </a:lnTo>
                  <a:lnTo>
                    <a:pt x="6" y="129"/>
                  </a:lnTo>
                  <a:lnTo>
                    <a:pt x="3" y="120"/>
                  </a:lnTo>
                  <a:lnTo>
                    <a:pt x="1" y="110"/>
                  </a:lnTo>
                  <a:lnTo>
                    <a:pt x="0" y="101"/>
                  </a:lnTo>
                  <a:lnTo>
                    <a:pt x="0" y="92"/>
                  </a:lnTo>
                  <a:lnTo>
                    <a:pt x="1" y="83"/>
                  </a:lnTo>
                  <a:lnTo>
                    <a:pt x="2" y="74"/>
                  </a:lnTo>
                  <a:lnTo>
                    <a:pt x="5" y="65"/>
                  </a:lnTo>
                  <a:lnTo>
                    <a:pt x="8" y="56"/>
                  </a:lnTo>
                  <a:lnTo>
                    <a:pt x="12" y="48"/>
                  </a:lnTo>
                  <a:lnTo>
                    <a:pt x="17" y="40"/>
                  </a:lnTo>
                  <a:lnTo>
                    <a:pt x="23" y="33"/>
                  </a:lnTo>
                  <a:lnTo>
                    <a:pt x="29" y="26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3" y="10"/>
                  </a:lnTo>
                  <a:lnTo>
                    <a:pt x="62" y="6"/>
                  </a:lnTo>
                  <a:lnTo>
                    <a:pt x="71" y="3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8" y="1"/>
                  </a:lnTo>
                  <a:lnTo>
                    <a:pt x="117" y="2"/>
                  </a:lnTo>
                  <a:lnTo>
                    <a:pt x="125" y="5"/>
                  </a:lnTo>
                  <a:lnTo>
                    <a:pt x="134" y="8"/>
                  </a:lnTo>
                  <a:lnTo>
                    <a:pt x="142" y="12"/>
                  </a:lnTo>
                  <a:lnTo>
                    <a:pt x="150" y="17"/>
                  </a:lnTo>
                  <a:lnTo>
                    <a:pt x="157" y="23"/>
                  </a:lnTo>
                  <a:lnTo>
                    <a:pt x="164" y="29"/>
                  </a:lnTo>
                  <a:lnTo>
                    <a:pt x="170" y="36"/>
                  </a:lnTo>
                  <a:lnTo>
                    <a:pt x="176" y="44"/>
                  </a:lnTo>
                  <a:lnTo>
                    <a:pt x="181" y="53"/>
                  </a:lnTo>
                </a:path>
              </a:pathLst>
            </a:custGeom>
            <a:solidFill>
              <a:srgbClr val="4CFDFD">
                <a:alpha val="25790"/>
              </a:srgbClr>
            </a:solidFill>
            <a:ln>
              <a:noFill/>
            </a:ln>
          </p:spPr>
        </p:sp>
        <p:sp>
          <p:nvSpPr>
            <p:cNvPr id="542" name="Google Shape;542;p25"/>
            <p:cNvSpPr/>
            <p:nvPr/>
          </p:nvSpPr>
          <p:spPr>
            <a:xfrm>
              <a:off x="2836897" y="2386609"/>
              <a:ext cx="1048150" cy="344836"/>
            </a:xfrm>
            <a:custGeom>
              <a:avLst/>
              <a:gdLst/>
              <a:ahLst/>
              <a:cxnLst/>
              <a:rect l="l" t="t" r="r" b="b"/>
              <a:pathLst>
                <a:path w="4146" h="1364" extrusionOk="0">
                  <a:moveTo>
                    <a:pt x="1145" y="1363"/>
                  </a:moveTo>
                  <a:lnTo>
                    <a:pt x="4145" y="0"/>
                  </a:lnTo>
                  <a:lnTo>
                    <a:pt x="0" y="608"/>
                  </a:lnTo>
                  <a:lnTo>
                    <a:pt x="1145" y="1363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  <p:sp>
          <p:nvSpPr>
            <p:cNvPr id="543" name="Google Shape;543;p25"/>
            <p:cNvSpPr/>
            <p:nvPr/>
          </p:nvSpPr>
          <p:spPr>
            <a:xfrm>
              <a:off x="2531249" y="1432500"/>
              <a:ext cx="680059" cy="943749"/>
            </a:xfrm>
            <a:custGeom>
              <a:avLst/>
              <a:gdLst/>
              <a:ahLst/>
              <a:cxnLst/>
              <a:rect l="l" t="t" r="r" b="b"/>
              <a:pathLst>
                <a:path w="2690" h="3733" extrusionOk="0">
                  <a:moveTo>
                    <a:pt x="0" y="3732"/>
                  </a:moveTo>
                  <a:lnTo>
                    <a:pt x="27" y="0"/>
                  </a:lnTo>
                  <a:lnTo>
                    <a:pt x="2689" y="1308"/>
                  </a:lnTo>
                  <a:lnTo>
                    <a:pt x="0" y="3732"/>
                  </a:lnTo>
                </a:path>
              </a:pathLst>
            </a:custGeom>
            <a:solidFill>
              <a:srgbClr val="FFFFFF">
                <a:alpha val="1765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AD54-5BE2-9869-9BB5-6B851A07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41FA-58AD-40BE-6665-7FEE165E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5C17-84DF-990F-7314-A0B2357F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8427-DE1A-4BB0-83F2-BA5FCBAF976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E5E9-B6AA-0A8D-2423-7C762B59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A60C-D830-5170-13AC-AAD20DAA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3A08-39D8-4A46-A3BB-974D78A1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Sans"/>
              <a:buNone/>
              <a:defRPr sz="3000" b="1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70" r:id="rId6"/>
    <p:sldLayoutId id="2147483671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rir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atemehHosseini8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i&amp;url=https%3A%2F%2Fwww.linedata.com%2Fwhat-unsupervised-machine-learning&amp;psig=AOvVaw28CNLxbWYTNxqKRS8Q34IK&amp;ust=1741958956972000&amp;source=images&amp;cd=vfe&amp;opi=89978449&amp;ved=0CBcQjhxqFwoTCNjk74GVh4wDFQAAAAAdAAAAABAJ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url?sa=i&amp;url=https%3A%2F%2Fwww.linedata.com%2Fwhat-unsupervised-machine-learning&amp;psig=AOvVaw28CNLxbWYTNxqKRS8Q34IK&amp;ust=1741958956972000&amp;source=images&amp;cd=vfe&amp;opi=89978449&amp;ved=0CBcQjhxqFwoTCNjk74GVh4wDFQAAAAAdAAAAABAJ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36C1-E452-6F7A-134D-05563B2A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0" y="646207"/>
            <a:ext cx="6933251" cy="25320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Kmeans clustring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faeze abdoli</a:t>
            </a:r>
            <a:br>
              <a:rPr lang="en-US" sz="1800" dirty="0"/>
            </a:br>
            <a:r>
              <a:rPr lang="en-US" sz="1800" dirty="0"/>
              <a:t>Fatemeh  Hosseini</a:t>
            </a:r>
          </a:p>
        </p:txBody>
      </p:sp>
      <p:grpSp>
        <p:nvGrpSpPr>
          <p:cNvPr id="3" name="Google Shape;556;p29">
            <a:extLst>
              <a:ext uri="{FF2B5EF4-FFF2-40B4-BE49-F238E27FC236}">
                <a16:creationId xmlns:a16="http://schemas.microsoft.com/office/drawing/2014/main" id="{15DC7F0D-09A7-CF61-FBA8-1C3C280BCECE}"/>
              </a:ext>
            </a:extLst>
          </p:cNvPr>
          <p:cNvGrpSpPr/>
          <p:nvPr/>
        </p:nvGrpSpPr>
        <p:grpSpPr>
          <a:xfrm>
            <a:off x="5117388" y="718596"/>
            <a:ext cx="3812458" cy="4420932"/>
            <a:chOff x="5117388" y="718596"/>
            <a:chExt cx="3812458" cy="4420932"/>
          </a:xfrm>
        </p:grpSpPr>
        <p:grpSp>
          <p:nvGrpSpPr>
            <p:cNvPr id="4" name="Google Shape;557;p29">
              <a:extLst>
                <a:ext uri="{FF2B5EF4-FFF2-40B4-BE49-F238E27FC236}">
                  <a16:creationId xmlns:a16="http://schemas.microsoft.com/office/drawing/2014/main" id="{343AD6B5-0CD7-6C58-EE2E-3E362756BD0C}"/>
                </a:ext>
              </a:extLst>
            </p:cNvPr>
            <p:cNvGrpSpPr/>
            <p:nvPr/>
          </p:nvGrpSpPr>
          <p:grpSpPr>
            <a:xfrm flipH="1">
              <a:off x="6806995" y="718596"/>
              <a:ext cx="2122850" cy="1974464"/>
              <a:chOff x="1298039" y="1316459"/>
              <a:chExt cx="2817319" cy="2620391"/>
            </a:xfrm>
          </p:grpSpPr>
          <p:sp>
            <p:nvSpPr>
              <p:cNvPr id="20" name="Google Shape;558;p29">
                <a:extLst>
                  <a:ext uri="{FF2B5EF4-FFF2-40B4-BE49-F238E27FC236}">
                    <a16:creationId xmlns:a16="http://schemas.microsoft.com/office/drawing/2014/main" id="{F47F80BA-9D77-E5ED-32A4-45ED4CF895D9}"/>
                  </a:ext>
                </a:extLst>
              </p:cNvPr>
              <p:cNvSpPr/>
              <p:nvPr/>
            </p:nvSpPr>
            <p:spPr>
              <a:xfrm>
                <a:off x="1985178" y="2365878"/>
                <a:ext cx="864105" cy="502338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987" extrusionOk="0">
                    <a:moveTo>
                      <a:pt x="0" y="1986"/>
                    </a:moveTo>
                    <a:lnTo>
                      <a:pt x="244" y="0"/>
                    </a:lnTo>
                    <a:lnTo>
                      <a:pt x="3417" y="686"/>
                    </a:lnTo>
                    <a:lnTo>
                      <a:pt x="0" y="1986"/>
                    </a:lnTo>
                    <a:moveTo>
                      <a:pt x="267" y="32"/>
                    </a:moveTo>
                    <a:lnTo>
                      <a:pt x="32" y="1946"/>
                    </a:lnTo>
                    <a:lnTo>
                      <a:pt x="3324" y="693"/>
                    </a:lnTo>
                    <a:lnTo>
                      <a:pt x="267" y="3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21" name="Google Shape;559;p29">
                <a:extLst>
                  <a:ext uri="{FF2B5EF4-FFF2-40B4-BE49-F238E27FC236}">
                    <a16:creationId xmlns:a16="http://schemas.microsoft.com/office/drawing/2014/main" id="{415127CA-65CB-0766-EADA-3DFD458B1E3F}"/>
                  </a:ext>
                </a:extLst>
              </p:cNvPr>
              <p:cNvSpPr/>
              <p:nvPr/>
            </p:nvSpPr>
            <p:spPr>
              <a:xfrm>
                <a:off x="1836778" y="1316459"/>
                <a:ext cx="1864979" cy="1228416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4859" extrusionOk="0">
                    <a:moveTo>
                      <a:pt x="3962" y="4858"/>
                    </a:moveTo>
                    <a:lnTo>
                      <a:pt x="2750" y="4207"/>
                    </a:lnTo>
                    <a:lnTo>
                      <a:pt x="2401" y="4521"/>
                    </a:lnTo>
                    <a:lnTo>
                      <a:pt x="2392" y="4515"/>
                    </a:lnTo>
                    <a:lnTo>
                      <a:pt x="0" y="2729"/>
                    </a:lnTo>
                    <a:lnTo>
                      <a:pt x="14" y="2707"/>
                    </a:lnTo>
                    <a:lnTo>
                      <a:pt x="2746" y="4175"/>
                    </a:lnTo>
                    <a:lnTo>
                      <a:pt x="7376" y="0"/>
                    </a:lnTo>
                    <a:lnTo>
                      <a:pt x="3962" y="4858"/>
                    </a:lnTo>
                    <a:moveTo>
                      <a:pt x="2770" y="4188"/>
                    </a:moveTo>
                    <a:lnTo>
                      <a:pt x="3953" y="4823"/>
                    </a:lnTo>
                    <a:lnTo>
                      <a:pt x="7219" y="176"/>
                    </a:lnTo>
                    <a:lnTo>
                      <a:pt x="2770" y="4188"/>
                    </a:lnTo>
                    <a:moveTo>
                      <a:pt x="158" y="2815"/>
                    </a:moveTo>
                    <a:lnTo>
                      <a:pt x="2399" y="4487"/>
                    </a:lnTo>
                    <a:lnTo>
                      <a:pt x="2725" y="4193"/>
                    </a:lnTo>
                    <a:lnTo>
                      <a:pt x="158" y="2815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22" name="Google Shape;560;p29">
                <a:extLst>
                  <a:ext uri="{FF2B5EF4-FFF2-40B4-BE49-F238E27FC236}">
                    <a16:creationId xmlns:a16="http://schemas.microsoft.com/office/drawing/2014/main" id="{27C3A2E5-DB29-6A51-61B8-80218F7E5376}"/>
                  </a:ext>
                </a:extLst>
              </p:cNvPr>
              <p:cNvSpPr/>
              <p:nvPr/>
            </p:nvSpPr>
            <p:spPr>
              <a:xfrm>
                <a:off x="1987201" y="2547144"/>
                <a:ext cx="1152814" cy="1158640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4583" extrusionOk="0">
                    <a:moveTo>
                      <a:pt x="4091" y="4582"/>
                    </a:moveTo>
                    <a:lnTo>
                      <a:pt x="0" y="1260"/>
                    </a:lnTo>
                    <a:lnTo>
                      <a:pt x="17" y="1239"/>
                    </a:lnTo>
                    <a:lnTo>
                      <a:pt x="3991" y="4466"/>
                    </a:lnTo>
                    <a:lnTo>
                      <a:pt x="1661" y="597"/>
                    </a:lnTo>
                    <a:lnTo>
                      <a:pt x="4454" y="712"/>
                    </a:lnTo>
                    <a:lnTo>
                      <a:pt x="3277" y="23"/>
                    </a:lnTo>
                    <a:lnTo>
                      <a:pt x="3290" y="0"/>
                    </a:lnTo>
                    <a:lnTo>
                      <a:pt x="4559" y="743"/>
                    </a:lnTo>
                    <a:lnTo>
                      <a:pt x="1709" y="625"/>
                    </a:lnTo>
                    <a:lnTo>
                      <a:pt x="4091" y="458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23" name="Google Shape;561;p29">
                <a:extLst>
                  <a:ext uri="{FF2B5EF4-FFF2-40B4-BE49-F238E27FC236}">
                    <a16:creationId xmlns:a16="http://schemas.microsoft.com/office/drawing/2014/main" id="{0F856DE1-A824-4E68-9AF5-3FB29F53BCAB}"/>
                  </a:ext>
                </a:extLst>
              </p:cNvPr>
              <p:cNvSpPr/>
              <p:nvPr/>
            </p:nvSpPr>
            <p:spPr>
              <a:xfrm>
                <a:off x="2824762" y="1801098"/>
                <a:ext cx="1064330" cy="744533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2945" extrusionOk="0">
                    <a:moveTo>
                      <a:pt x="0" y="2944"/>
                    </a:moveTo>
                    <a:lnTo>
                      <a:pt x="3848" y="0"/>
                    </a:lnTo>
                    <a:lnTo>
                      <a:pt x="4209" y="2327"/>
                    </a:lnTo>
                    <a:lnTo>
                      <a:pt x="0" y="2944"/>
                    </a:lnTo>
                    <a:moveTo>
                      <a:pt x="3828" y="48"/>
                    </a:moveTo>
                    <a:lnTo>
                      <a:pt x="97" y="2903"/>
                    </a:lnTo>
                    <a:lnTo>
                      <a:pt x="4178" y="2305"/>
                    </a:lnTo>
                    <a:lnTo>
                      <a:pt x="3828" y="48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24" name="Google Shape;562;p29">
                <a:extLst>
                  <a:ext uri="{FF2B5EF4-FFF2-40B4-BE49-F238E27FC236}">
                    <a16:creationId xmlns:a16="http://schemas.microsoft.com/office/drawing/2014/main" id="{3D7096A6-3FBD-184D-7C90-AED47157699E}"/>
                  </a:ext>
                </a:extLst>
              </p:cNvPr>
              <p:cNvSpPr/>
              <p:nvPr/>
            </p:nvSpPr>
            <p:spPr>
              <a:xfrm>
                <a:off x="3121815" y="2725881"/>
                <a:ext cx="993543" cy="1039818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4113" extrusionOk="0">
                    <a:moveTo>
                      <a:pt x="872" y="4112"/>
                    </a:moveTo>
                    <a:lnTo>
                      <a:pt x="867" y="4089"/>
                    </a:lnTo>
                    <a:lnTo>
                      <a:pt x="0" y="0"/>
                    </a:lnTo>
                    <a:lnTo>
                      <a:pt x="22" y="7"/>
                    </a:lnTo>
                    <a:lnTo>
                      <a:pt x="3929" y="1252"/>
                    </a:lnTo>
                    <a:lnTo>
                      <a:pt x="3913" y="1268"/>
                    </a:lnTo>
                    <a:lnTo>
                      <a:pt x="872" y="4112"/>
                    </a:lnTo>
                    <a:moveTo>
                      <a:pt x="35" y="39"/>
                    </a:moveTo>
                    <a:lnTo>
                      <a:pt x="889" y="4061"/>
                    </a:lnTo>
                    <a:lnTo>
                      <a:pt x="3878" y="1264"/>
                    </a:lnTo>
                    <a:lnTo>
                      <a:pt x="35" y="39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25" name="Google Shape;563;p29">
                <a:extLst>
                  <a:ext uri="{FF2B5EF4-FFF2-40B4-BE49-F238E27FC236}">
                    <a16:creationId xmlns:a16="http://schemas.microsoft.com/office/drawing/2014/main" id="{851D1399-FF4D-6505-FFB8-EF18DFC34DBC}"/>
                  </a:ext>
                </a:extLst>
              </p:cNvPr>
              <p:cNvSpPr/>
              <p:nvPr/>
            </p:nvSpPr>
            <p:spPr>
              <a:xfrm>
                <a:off x="2401304" y="2688212"/>
                <a:ext cx="728851" cy="1012514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4005" extrusionOk="0">
                    <a:moveTo>
                      <a:pt x="2411" y="4004"/>
                    </a:moveTo>
                    <a:lnTo>
                      <a:pt x="0" y="0"/>
                    </a:lnTo>
                    <a:lnTo>
                      <a:pt x="2048" y="1554"/>
                    </a:lnTo>
                    <a:lnTo>
                      <a:pt x="1687" y="157"/>
                    </a:lnTo>
                    <a:lnTo>
                      <a:pt x="1713" y="150"/>
                    </a:lnTo>
                    <a:lnTo>
                      <a:pt x="2093" y="1621"/>
                    </a:lnTo>
                    <a:lnTo>
                      <a:pt x="94" y="104"/>
                    </a:lnTo>
                    <a:lnTo>
                      <a:pt x="2394" y="3925"/>
                    </a:lnTo>
                    <a:lnTo>
                      <a:pt x="2855" y="167"/>
                    </a:lnTo>
                    <a:lnTo>
                      <a:pt x="2882" y="170"/>
                    </a:lnTo>
                    <a:lnTo>
                      <a:pt x="2411" y="4004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26" name="Google Shape;564;p29">
                <a:extLst>
                  <a:ext uri="{FF2B5EF4-FFF2-40B4-BE49-F238E27FC236}">
                    <a16:creationId xmlns:a16="http://schemas.microsoft.com/office/drawing/2014/main" id="{9A0F859B-F60F-821F-552D-A965BB9BA381}"/>
                  </a:ext>
                </a:extLst>
              </p:cNvPr>
              <p:cNvSpPr/>
              <p:nvPr/>
            </p:nvSpPr>
            <p:spPr>
              <a:xfrm>
                <a:off x="1750317" y="3235548"/>
                <a:ext cx="1266325" cy="701302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2774" extrusionOk="0">
                    <a:moveTo>
                      <a:pt x="0" y="2773"/>
                    </a:moveTo>
                    <a:lnTo>
                      <a:pt x="2782" y="0"/>
                    </a:lnTo>
                    <a:lnTo>
                      <a:pt x="2792" y="7"/>
                    </a:lnTo>
                    <a:lnTo>
                      <a:pt x="5008" y="1807"/>
                    </a:lnTo>
                    <a:lnTo>
                      <a:pt x="0" y="2773"/>
                    </a:lnTo>
                    <a:moveTo>
                      <a:pt x="2784" y="36"/>
                    </a:moveTo>
                    <a:lnTo>
                      <a:pt x="80" y="2731"/>
                    </a:lnTo>
                    <a:lnTo>
                      <a:pt x="4948" y="1792"/>
                    </a:lnTo>
                    <a:lnTo>
                      <a:pt x="2784" y="36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27" name="Google Shape;565;p29">
                <a:extLst>
                  <a:ext uri="{FF2B5EF4-FFF2-40B4-BE49-F238E27FC236}">
                    <a16:creationId xmlns:a16="http://schemas.microsoft.com/office/drawing/2014/main" id="{F9929FA7-2B1A-913C-C5FC-24478E18133D}"/>
                  </a:ext>
                </a:extLst>
              </p:cNvPr>
              <p:cNvSpPr/>
              <p:nvPr/>
            </p:nvSpPr>
            <p:spPr>
              <a:xfrm>
                <a:off x="1298039" y="2359558"/>
                <a:ext cx="756660" cy="1158134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4581" extrusionOk="0">
                    <a:moveTo>
                      <a:pt x="2421" y="4580"/>
                    </a:moveTo>
                    <a:lnTo>
                      <a:pt x="0" y="3345"/>
                    </a:lnTo>
                    <a:lnTo>
                      <a:pt x="2992" y="0"/>
                    </a:lnTo>
                    <a:lnTo>
                      <a:pt x="2421" y="4580"/>
                    </a:lnTo>
                    <a:moveTo>
                      <a:pt x="43" y="3337"/>
                    </a:moveTo>
                    <a:lnTo>
                      <a:pt x="2399" y="4539"/>
                    </a:lnTo>
                    <a:lnTo>
                      <a:pt x="2955" y="81"/>
                    </a:lnTo>
                    <a:lnTo>
                      <a:pt x="43" y="3337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28" name="Google Shape;566;p29">
                <a:extLst>
                  <a:ext uri="{FF2B5EF4-FFF2-40B4-BE49-F238E27FC236}">
                    <a16:creationId xmlns:a16="http://schemas.microsoft.com/office/drawing/2014/main" id="{BC7718F0-65C7-0136-4E7C-1B7EA8D101BB}"/>
                  </a:ext>
                </a:extLst>
              </p:cNvPr>
              <p:cNvSpPr/>
              <p:nvPr/>
            </p:nvSpPr>
            <p:spPr>
              <a:xfrm>
                <a:off x="1903268" y="2856332"/>
                <a:ext cx="556940" cy="66186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618" extrusionOk="0">
                    <a:moveTo>
                      <a:pt x="0" y="2617"/>
                    </a:moveTo>
                    <a:lnTo>
                      <a:pt x="330" y="0"/>
                    </a:lnTo>
                    <a:lnTo>
                      <a:pt x="2202" y="1520"/>
                    </a:lnTo>
                    <a:lnTo>
                      <a:pt x="0" y="2617"/>
                    </a:lnTo>
                    <a:moveTo>
                      <a:pt x="350" y="50"/>
                    </a:moveTo>
                    <a:lnTo>
                      <a:pt x="32" y="2571"/>
                    </a:lnTo>
                    <a:lnTo>
                      <a:pt x="2154" y="1515"/>
                    </a:lnTo>
                    <a:lnTo>
                      <a:pt x="350" y="50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29" name="Google Shape;567;p29">
                <a:extLst>
                  <a:ext uri="{FF2B5EF4-FFF2-40B4-BE49-F238E27FC236}">
                    <a16:creationId xmlns:a16="http://schemas.microsoft.com/office/drawing/2014/main" id="{A5DC8672-6803-9DA0-8294-F7F7AED542F9}"/>
                  </a:ext>
                </a:extLst>
              </p:cNvPr>
              <p:cNvSpPr/>
              <p:nvPr/>
            </p:nvSpPr>
            <p:spPr>
              <a:xfrm>
                <a:off x="1344556" y="2243770"/>
                <a:ext cx="711913" cy="835040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303" extrusionOk="0">
                    <a:moveTo>
                      <a:pt x="300" y="3302"/>
                    </a:moveTo>
                    <a:lnTo>
                      <a:pt x="298" y="3271"/>
                    </a:lnTo>
                    <a:lnTo>
                      <a:pt x="0" y="0"/>
                    </a:lnTo>
                    <a:lnTo>
                      <a:pt x="2815" y="490"/>
                    </a:lnTo>
                    <a:lnTo>
                      <a:pt x="300" y="3302"/>
                    </a:lnTo>
                    <a:moveTo>
                      <a:pt x="30" y="32"/>
                    </a:moveTo>
                    <a:lnTo>
                      <a:pt x="321" y="3239"/>
                    </a:lnTo>
                    <a:lnTo>
                      <a:pt x="2764" y="508"/>
                    </a:lnTo>
                    <a:lnTo>
                      <a:pt x="30" y="3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30" name="Google Shape;568;p29">
                <a:extLst>
                  <a:ext uri="{FF2B5EF4-FFF2-40B4-BE49-F238E27FC236}">
                    <a16:creationId xmlns:a16="http://schemas.microsoft.com/office/drawing/2014/main" id="{33D728A9-63C2-1CB3-C4E2-F6577E842651}"/>
                  </a:ext>
                </a:extLst>
              </p:cNvPr>
              <p:cNvSpPr/>
              <p:nvPr/>
            </p:nvSpPr>
            <p:spPr>
              <a:xfrm>
                <a:off x="3860780" y="2362592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91" extrusionOk="0">
                    <a:moveTo>
                      <a:pt x="181" y="53"/>
                    </a:moveTo>
                    <a:lnTo>
                      <a:pt x="184" y="62"/>
                    </a:lnTo>
                    <a:lnTo>
                      <a:pt x="187" y="71"/>
                    </a:lnTo>
                    <a:lnTo>
                      <a:pt x="189" y="80"/>
                    </a:lnTo>
                    <a:lnTo>
                      <a:pt x="190" y="89"/>
                    </a:lnTo>
                    <a:lnTo>
                      <a:pt x="190" y="98"/>
                    </a:lnTo>
                    <a:lnTo>
                      <a:pt x="190" y="108"/>
                    </a:lnTo>
                    <a:lnTo>
                      <a:pt x="188" y="117"/>
                    </a:lnTo>
                    <a:lnTo>
                      <a:pt x="185" y="125"/>
                    </a:lnTo>
                    <a:lnTo>
                      <a:pt x="182" y="134"/>
                    </a:lnTo>
                    <a:lnTo>
                      <a:pt x="178" y="142"/>
                    </a:lnTo>
                    <a:lnTo>
                      <a:pt x="173" y="150"/>
                    </a:lnTo>
                    <a:lnTo>
                      <a:pt x="167" y="157"/>
                    </a:lnTo>
                    <a:lnTo>
                      <a:pt x="161" y="164"/>
                    </a:lnTo>
                    <a:lnTo>
                      <a:pt x="154" y="170"/>
                    </a:lnTo>
                    <a:lnTo>
                      <a:pt x="146" y="176"/>
                    </a:lnTo>
                    <a:lnTo>
                      <a:pt x="138" y="181"/>
                    </a:lnTo>
                    <a:lnTo>
                      <a:pt x="129" y="184"/>
                    </a:lnTo>
                    <a:lnTo>
                      <a:pt x="120" y="187"/>
                    </a:lnTo>
                    <a:lnTo>
                      <a:pt x="110" y="189"/>
                    </a:lnTo>
                    <a:lnTo>
                      <a:pt x="101" y="190"/>
                    </a:lnTo>
                    <a:lnTo>
                      <a:pt x="92" y="190"/>
                    </a:lnTo>
                    <a:lnTo>
                      <a:pt x="83" y="190"/>
                    </a:lnTo>
                    <a:lnTo>
                      <a:pt x="74" y="188"/>
                    </a:lnTo>
                    <a:lnTo>
                      <a:pt x="65" y="185"/>
                    </a:lnTo>
                    <a:lnTo>
                      <a:pt x="56" y="182"/>
                    </a:lnTo>
                    <a:lnTo>
                      <a:pt x="48" y="178"/>
                    </a:lnTo>
                    <a:lnTo>
                      <a:pt x="40" y="173"/>
                    </a:lnTo>
                    <a:lnTo>
                      <a:pt x="33" y="167"/>
                    </a:lnTo>
                    <a:lnTo>
                      <a:pt x="26" y="161"/>
                    </a:lnTo>
                    <a:lnTo>
                      <a:pt x="20" y="154"/>
                    </a:lnTo>
                    <a:lnTo>
                      <a:pt x="14" y="146"/>
                    </a:lnTo>
                    <a:lnTo>
                      <a:pt x="10" y="138"/>
                    </a:lnTo>
                    <a:lnTo>
                      <a:pt x="6" y="129"/>
                    </a:lnTo>
                    <a:lnTo>
                      <a:pt x="3" y="120"/>
                    </a:lnTo>
                    <a:lnTo>
                      <a:pt x="1" y="110"/>
                    </a:lnTo>
                    <a:lnTo>
                      <a:pt x="0" y="101"/>
                    </a:lnTo>
                    <a:lnTo>
                      <a:pt x="0" y="92"/>
                    </a:lnTo>
                    <a:lnTo>
                      <a:pt x="1" y="83"/>
                    </a:lnTo>
                    <a:lnTo>
                      <a:pt x="2" y="74"/>
                    </a:lnTo>
                    <a:lnTo>
                      <a:pt x="5" y="65"/>
                    </a:lnTo>
                    <a:lnTo>
                      <a:pt x="8" y="56"/>
                    </a:lnTo>
                    <a:lnTo>
                      <a:pt x="12" y="48"/>
                    </a:lnTo>
                    <a:lnTo>
                      <a:pt x="17" y="40"/>
                    </a:lnTo>
                    <a:lnTo>
                      <a:pt x="23" y="33"/>
                    </a:lnTo>
                    <a:lnTo>
                      <a:pt x="29" y="26"/>
                    </a:lnTo>
                    <a:lnTo>
                      <a:pt x="36" y="20"/>
                    </a:lnTo>
                    <a:lnTo>
                      <a:pt x="44" y="14"/>
                    </a:lnTo>
                    <a:lnTo>
                      <a:pt x="53" y="10"/>
                    </a:lnTo>
                    <a:lnTo>
                      <a:pt x="62" y="6"/>
                    </a:lnTo>
                    <a:lnTo>
                      <a:pt x="71" y="3"/>
                    </a:lnTo>
                    <a:lnTo>
                      <a:pt x="80" y="1"/>
                    </a:lnTo>
                    <a:lnTo>
                      <a:pt x="89" y="0"/>
                    </a:lnTo>
                    <a:lnTo>
                      <a:pt x="98" y="0"/>
                    </a:lnTo>
                    <a:lnTo>
                      <a:pt x="108" y="1"/>
                    </a:lnTo>
                    <a:lnTo>
                      <a:pt x="117" y="2"/>
                    </a:lnTo>
                    <a:lnTo>
                      <a:pt x="125" y="5"/>
                    </a:lnTo>
                    <a:lnTo>
                      <a:pt x="134" y="8"/>
                    </a:lnTo>
                    <a:lnTo>
                      <a:pt x="142" y="12"/>
                    </a:lnTo>
                    <a:lnTo>
                      <a:pt x="150" y="17"/>
                    </a:lnTo>
                    <a:lnTo>
                      <a:pt x="157" y="23"/>
                    </a:lnTo>
                    <a:lnTo>
                      <a:pt x="164" y="29"/>
                    </a:lnTo>
                    <a:lnTo>
                      <a:pt x="170" y="36"/>
                    </a:lnTo>
                    <a:lnTo>
                      <a:pt x="176" y="44"/>
                    </a:lnTo>
                    <a:lnTo>
                      <a:pt x="181" y="53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31" name="Google Shape;569;p29">
                <a:extLst>
                  <a:ext uri="{FF2B5EF4-FFF2-40B4-BE49-F238E27FC236}">
                    <a16:creationId xmlns:a16="http://schemas.microsoft.com/office/drawing/2014/main" id="{A076DF0E-3915-8CB9-CD71-9B59C11FAFAB}"/>
                  </a:ext>
                </a:extLst>
              </p:cNvPr>
              <p:cNvSpPr/>
              <p:nvPr/>
            </p:nvSpPr>
            <p:spPr>
              <a:xfrm>
                <a:off x="2836897" y="2386609"/>
                <a:ext cx="1048150" cy="344836"/>
              </a:xfrm>
              <a:custGeom>
                <a:avLst/>
                <a:gdLst/>
                <a:ahLst/>
                <a:cxnLst/>
                <a:rect l="l" t="t" r="r" b="b"/>
                <a:pathLst>
                  <a:path w="4146" h="1364" extrusionOk="0">
                    <a:moveTo>
                      <a:pt x="1145" y="1363"/>
                    </a:moveTo>
                    <a:lnTo>
                      <a:pt x="4145" y="0"/>
                    </a:lnTo>
                    <a:lnTo>
                      <a:pt x="0" y="608"/>
                    </a:lnTo>
                    <a:lnTo>
                      <a:pt x="1145" y="1363"/>
                    </a:lnTo>
                  </a:path>
                </a:pathLst>
              </a:custGeom>
              <a:solidFill>
                <a:srgbClr val="FFFFFF">
                  <a:alpha val="17650"/>
                </a:srgbClr>
              </a:solidFill>
              <a:ln>
                <a:noFill/>
              </a:ln>
            </p:spPr>
          </p:sp>
          <p:sp>
            <p:nvSpPr>
              <p:cNvPr id="32" name="Google Shape;570;p29">
                <a:extLst>
                  <a:ext uri="{FF2B5EF4-FFF2-40B4-BE49-F238E27FC236}">
                    <a16:creationId xmlns:a16="http://schemas.microsoft.com/office/drawing/2014/main" id="{4A909E49-8CCA-2E8D-8F90-41234C2EC7A6}"/>
                  </a:ext>
                </a:extLst>
              </p:cNvPr>
              <p:cNvSpPr/>
              <p:nvPr/>
            </p:nvSpPr>
            <p:spPr>
              <a:xfrm>
                <a:off x="2531249" y="1432500"/>
                <a:ext cx="680059" cy="943749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733" extrusionOk="0">
                    <a:moveTo>
                      <a:pt x="0" y="3732"/>
                    </a:moveTo>
                    <a:lnTo>
                      <a:pt x="27" y="0"/>
                    </a:lnTo>
                    <a:lnTo>
                      <a:pt x="2689" y="1308"/>
                    </a:lnTo>
                    <a:lnTo>
                      <a:pt x="0" y="3732"/>
                    </a:lnTo>
                  </a:path>
                </a:pathLst>
              </a:custGeom>
              <a:solidFill>
                <a:srgbClr val="FFFFFF">
                  <a:alpha val="17650"/>
                </a:srgbClr>
              </a:solidFill>
              <a:ln>
                <a:noFill/>
              </a:ln>
            </p:spPr>
          </p:sp>
        </p:grpSp>
        <p:grpSp>
          <p:nvGrpSpPr>
            <p:cNvPr id="5" name="Google Shape;571;p29">
              <a:extLst>
                <a:ext uri="{FF2B5EF4-FFF2-40B4-BE49-F238E27FC236}">
                  <a16:creationId xmlns:a16="http://schemas.microsoft.com/office/drawing/2014/main" id="{E34EBE0E-984F-D075-D6E0-41D1EB14B658}"/>
                </a:ext>
              </a:extLst>
            </p:cNvPr>
            <p:cNvGrpSpPr/>
            <p:nvPr/>
          </p:nvGrpSpPr>
          <p:grpSpPr>
            <a:xfrm rot="5400000" flipH="1">
              <a:off x="5297370" y="3090871"/>
              <a:ext cx="2122850" cy="1974464"/>
              <a:chOff x="1298039" y="1316459"/>
              <a:chExt cx="2817319" cy="2620391"/>
            </a:xfrm>
          </p:grpSpPr>
          <p:sp>
            <p:nvSpPr>
              <p:cNvPr id="7" name="Google Shape;572;p29">
                <a:extLst>
                  <a:ext uri="{FF2B5EF4-FFF2-40B4-BE49-F238E27FC236}">
                    <a16:creationId xmlns:a16="http://schemas.microsoft.com/office/drawing/2014/main" id="{A80665B8-8418-156C-AC5E-3C00CE9356B8}"/>
                  </a:ext>
                </a:extLst>
              </p:cNvPr>
              <p:cNvSpPr/>
              <p:nvPr/>
            </p:nvSpPr>
            <p:spPr>
              <a:xfrm>
                <a:off x="1985178" y="2365878"/>
                <a:ext cx="864105" cy="502338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987" extrusionOk="0">
                    <a:moveTo>
                      <a:pt x="0" y="1986"/>
                    </a:moveTo>
                    <a:lnTo>
                      <a:pt x="244" y="0"/>
                    </a:lnTo>
                    <a:lnTo>
                      <a:pt x="3417" y="686"/>
                    </a:lnTo>
                    <a:lnTo>
                      <a:pt x="0" y="1986"/>
                    </a:lnTo>
                    <a:moveTo>
                      <a:pt x="267" y="32"/>
                    </a:moveTo>
                    <a:lnTo>
                      <a:pt x="32" y="1946"/>
                    </a:lnTo>
                    <a:lnTo>
                      <a:pt x="3324" y="693"/>
                    </a:lnTo>
                    <a:lnTo>
                      <a:pt x="267" y="3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8" name="Google Shape;573;p29">
                <a:extLst>
                  <a:ext uri="{FF2B5EF4-FFF2-40B4-BE49-F238E27FC236}">
                    <a16:creationId xmlns:a16="http://schemas.microsoft.com/office/drawing/2014/main" id="{502D0AEA-5064-6EC7-9823-649BDC97ADE2}"/>
                  </a:ext>
                </a:extLst>
              </p:cNvPr>
              <p:cNvSpPr/>
              <p:nvPr/>
            </p:nvSpPr>
            <p:spPr>
              <a:xfrm>
                <a:off x="1836778" y="1316459"/>
                <a:ext cx="1864979" cy="1228416"/>
              </a:xfrm>
              <a:custGeom>
                <a:avLst/>
                <a:gdLst/>
                <a:ahLst/>
                <a:cxnLst/>
                <a:rect l="l" t="t" r="r" b="b"/>
                <a:pathLst>
                  <a:path w="7377" h="4859" extrusionOk="0">
                    <a:moveTo>
                      <a:pt x="3962" y="4858"/>
                    </a:moveTo>
                    <a:lnTo>
                      <a:pt x="2750" y="4207"/>
                    </a:lnTo>
                    <a:lnTo>
                      <a:pt x="2401" y="4521"/>
                    </a:lnTo>
                    <a:lnTo>
                      <a:pt x="2392" y="4515"/>
                    </a:lnTo>
                    <a:lnTo>
                      <a:pt x="0" y="2729"/>
                    </a:lnTo>
                    <a:lnTo>
                      <a:pt x="14" y="2707"/>
                    </a:lnTo>
                    <a:lnTo>
                      <a:pt x="2746" y="4175"/>
                    </a:lnTo>
                    <a:lnTo>
                      <a:pt x="7376" y="0"/>
                    </a:lnTo>
                    <a:lnTo>
                      <a:pt x="3962" y="4858"/>
                    </a:lnTo>
                    <a:moveTo>
                      <a:pt x="2770" y="4188"/>
                    </a:moveTo>
                    <a:lnTo>
                      <a:pt x="3953" y="4823"/>
                    </a:lnTo>
                    <a:lnTo>
                      <a:pt x="7219" y="176"/>
                    </a:lnTo>
                    <a:lnTo>
                      <a:pt x="2770" y="4188"/>
                    </a:lnTo>
                    <a:moveTo>
                      <a:pt x="158" y="2815"/>
                    </a:moveTo>
                    <a:lnTo>
                      <a:pt x="2399" y="4487"/>
                    </a:lnTo>
                    <a:lnTo>
                      <a:pt x="2725" y="4193"/>
                    </a:lnTo>
                    <a:lnTo>
                      <a:pt x="158" y="2815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9" name="Google Shape;574;p29">
                <a:extLst>
                  <a:ext uri="{FF2B5EF4-FFF2-40B4-BE49-F238E27FC236}">
                    <a16:creationId xmlns:a16="http://schemas.microsoft.com/office/drawing/2014/main" id="{14822B87-4D00-275B-5F57-4029E76D0838}"/>
                  </a:ext>
                </a:extLst>
              </p:cNvPr>
              <p:cNvSpPr/>
              <p:nvPr/>
            </p:nvSpPr>
            <p:spPr>
              <a:xfrm>
                <a:off x="1987201" y="2547144"/>
                <a:ext cx="1152814" cy="1158640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4583" extrusionOk="0">
                    <a:moveTo>
                      <a:pt x="4091" y="4582"/>
                    </a:moveTo>
                    <a:lnTo>
                      <a:pt x="0" y="1260"/>
                    </a:lnTo>
                    <a:lnTo>
                      <a:pt x="17" y="1239"/>
                    </a:lnTo>
                    <a:lnTo>
                      <a:pt x="3991" y="4466"/>
                    </a:lnTo>
                    <a:lnTo>
                      <a:pt x="1661" y="597"/>
                    </a:lnTo>
                    <a:lnTo>
                      <a:pt x="4454" y="712"/>
                    </a:lnTo>
                    <a:lnTo>
                      <a:pt x="3277" y="23"/>
                    </a:lnTo>
                    <a:lnTo>
                      <a:pt x="3290" y="0"/>
                    </a:lnTo>
                    <a:lnTo>
                      <a:pt x="4559" y="743"/>
                    </a:lnTo>
                    <a:lnTo>
                      <a:pt x="1709" y="625"/>
                    </a:lnTo>
                    <a:lnTo>
                      <a:pt x="4091" y="458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10" name="Google Shape;575;p29">
                <a:extLst>
                  <a:ext uri="{FF2B5EF4-FFF2-40B4-BE49-F238E27FC236}">
                    <a16:creationId xmlns:a16="http://schemas.microsoft.com/office/drawing/2014/main" id="{B820E7B1-5F62-35FF-2A7D-E45F1E9DE2F4}"/>
                  </a:ext>
                </a:extLst>
              </p:cNvPr>
              <p:cNvSpPr/>
              <p:nvPr/>
            </p:nvSpPr>
            <p:spPr>
              <a:xfrm>
                <a:off x="2824762" y="1801098"/>
                <a:ext cx="1064330" cy="744533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2945" extrusionOk="0">
                    <a:moveTo>
                      <a:pt x="0" y="2944"/>
                    </a:moveTo>
                    <a:lnTo>
                      <a:pt x="3848" y="0"/>
                    </a:lnTo>
                    <a:lnTo>
                      <a:pt x="4209" y="2327"/>
                    </a:lnTo>
                    <a:lnTo>
                      <a:pt x="0" y="2944"/>
                    </a:lnTo>
                    <a:moveTo>
                      <a:pt x="3828" y="48"/>
                    </a:moveTo>
                    <a:lnTo>
                      <a:pt x="97" y="2903"/>
                    </a:lnTo>
                    <a:lnTo>
                      <a:pt x="4178" y="2305"/>
                    </a:lnTo>
                    <a:lnTo>
                      <a:pt x="3828" y="48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11" name="Google Shape;576;p29">
                <a:extLst>
                  <a:ext uri="{FF2B5EF4-FFF2-40B4-BE49-F238E27FC236}">
                    <a16:creationId xmlns:a16="http://schemas.microsoft.com/office/drawing/2014/main" id="{2D5108CF-AFEB-F6B5-2824-637A676DEAFC}"/>
                  </a:ext>
                </a:extLst>
              </p:cNvPr>
              <p:cNvSpPr/>
              <p:nvPr/>
            </p:nvSpPr>
            <p:spPr>
              <a:xfrm>
                <a:off x="3121815" y="2725881"/>
                <a:ext cx="993543" cy="1039818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4113" extrusionOk="0">
                    <a:moveTo>
                      <a:pt x="872" y="4112"/>
                    </a:moveTo>
                    <a:lnTo>
                      <a:pt x="867" y="4089"/>
                    </a:lnTo>
                    <a:lnTo>
                      <a:pt x="0" y="0"/>
                    </a:lnTo>
                    <a:lnTo>
                      <a:pt x="22" y="7"/>
                    </a:lnTo>
                    <a:lnTo>
                      <a:pt x="3929" y="1252"/>
                    </a:lnTo>
                    <a:lnTo>
                      <a:pt x="3913" y="1268"/>
                    </a:lnTo>
                    <a:lnTo>
                      <a:pt x="872" y="4112"/>
                    </a:lnTo>
                    <a:moveTo>
                      <a:pt x="35" y="39"/>
                    </a:moveTo>
                    <a:lnTo>
                      <a:pt x="889" y="4061"/>
                    </a:lnTo>
                    <a:lnTo>
                      <a:pt x="3878" y="1264"/>
                    </a:lnTo>
                    <a:lnTo>
                      <a:pt x="35" y="39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12" name="Google Shape;577;p29">
                <a:extLst>
                  <a:ext uri="{FF2B5EF4-FFF2-40B4-BE49-F238E27FC236}">
                    <a16:creationId xmlns:a16="http://schemas.microsoft.com/office/drawing/2014/main" id="{BDAB4F47-A2A5-E421-846C-3FD3A51A386A}"/>
                  </a:ext>
                </a:extLst>
              </p:cNvPr>
              <p:cNvSpPr/>
              <p:nvPr/>
            </p:nvSpPr>
            <p:spPr>
              <a:xfrm>
                <a:off x="2401304" y="2688212"/>
                <a:ext cx="728851" cy="1012514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4005" extrusionOk="0">
                    <a:moveTo>
                      <a:pt x="2411" y="4004"/>
                    </a:moveTo>
                    <a:lnTo>
                      <a:pt x="0" y="0"/>
                    </a:lnTo>
                    <a:lnTo>
                      <a:pt x="2048" y="1554"/>
                    </a:lnTo>
                    <a:lnTo>
                      <a:pt x="1687" y="157"/>
                    </a:lnTo>
                    <a:lnTo>
                      <a:pt x="1713" y="150"/>
                    </a:lnTo>
                    <a:lnTo>
                      <a:pt x="2093" y="1621"/>
                    </a:lnTo>
                    <a:lnTo>
                      <a:pt x="94" y="104"/>
                    </a:lnTo>
                    <a:lnTo>
                      <a:pt x="2394" y="3925"/>
                    </a:lnTo>
                    <a:lnTo>
                      <a:pt x="2855" y="167"/>
                    </a:lnTo>
                    <a:lnTo>
                      <a:pt x="2882" y="170"/>
                    </a:lnTo>
                    <a:lnTo>
                      <a:pt x="2411" y="4004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13" name="Google Shape;578;p29">
                <a:extLst>
                  <a:ext uri="{FF2B5EF4-FFF2-40B4-BE49-F238E27FC236}">
                    <a16:creationId xmlns:a16="http://schemas.microsoft.com/office/drawing/2014/main" id="{A244EE15-F712-4A7E-B357-93BF9C43B327}"/>
                  </a:ext>
                </a:extLst>
              </p:cNvPr>
              <p:cNvSpPr/>
              <p:nvPr/>
            </p:nvSpPr>
            <p:spPr>
              <a:xfrm>
                <a:off x="1750317" y="3235548"/>
                <a:ext cx="1266325" cy="701302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2774" extrusionOk="0">
                    <a:moveTo>
                      <a:pt x="0" y="2773"/>
                    </a:moveTo>
                    <a:lnTo>
                      <a:pt x="2782" y="0"/>
                    </a:lnTo>
                    <a:lnTo>
                      <a:pt x="2792" y="7"/>
                    </a:lnTo>
                    <a:lnTo>
                      <a:pt x="5008" y="1807"/>
                    </a:lnTo>
                    <a:lnTo>
                      <a:pt x="0" y="2773"/>
                    </a:lnTo>
                    <a:moveTo>
                      <a:pt x="2784" y="36"/>
                    </a:moveTo>
                    <a:lnTo>
                      <a:pt x="80" y="2731"/>
                    </a:lnTo>
                    <a:lnTo>
                      <a:pt x="4948" y="1792"/>
                    </a:lnTo>
                    <a:lnTo>
                      <a:pt x="2784" y="36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14" name="Google Shape;579;p29">
                <a:extLst>
                  <a:ext uri="{FF2B5EF4-FFF2-40B4-BE49-F238E27FC236}">
                    <a16:creationId xmlns:a16="http://schemas.microsoft.com/office/drawing/2014/main" id="{76568DC6-AD18-F641-76DF-A3E8DCA58803}"/>
                  </a:ext>
                </a:extLst>
              </p:cNvPr>
              <p:cNvSpPr/>
              <p:nvPr/>
            </p:nvSpPr>
            <p:spPr>
              <a:xfrm>
                <a:off x="1298039" y="2359558"/>
                <a:ext cx="756660" cy="1158134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4581" extrusionOk="0">
                    <a:moveTo>
                      <a:pt x="2421" y="4580"/>
                    </a:moveTo>
                    <a:lnTo>
                      <a:pt x="0" y="3345"/>
                    </a:lnTo>
                    <a:lnTo>
                      <a:pt x="2992" y="0"/>
                    </a:lnTo>
                    <a:lnTo>
                      <a:pt x="2421" y="4580"/>
                    </a:lnTo>
                    <a:moveTo>
                      <a:pt x="43" y="3337"/>
                    </a:moveTo>
                    <a:lnTo>
                      <a:pt x="2399" y="4539"/>
                    </a:lnTo>
                    <a:lnTo>
                      <a:pt x="2955" y="81"/>
                    </a:lnTo>
                    <a:lnTo>
                      <a:pt x="43" y="3337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15" name="Google Shape;580;p29">
                <a:extLst>
                  <a:ext uri="{FF2B5EF4-FFF2-40B4-BE49-F238E27FC236}">
                    <a16:creationId xmlns:a16="http://schemas.microsoft.com/office/drawing/2014/main" id="{E8068256-BBE0-8EB5-F469-BD9808468466}"/>
                  </a:ext>
                </a:extLst>
              </p:cNvPr>
              <p:cNvSpPr/>
              <p:nvPr/>
            </p:nvSpPr>
            <p:spPr>
              <a:xfrm>
                <a:off x="1903268" y="2856332"/>
                <a:ext cx="556940" cy="66186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618" extrusionOk="0">
                    <a:moveTo>
                      <a:pt x="0" y="2617"/>
                    </a:moveTo>
                    <a:lnTo>
                      <a:pt x="330" y="0"/>
                    </a:lnTo>
                    <a:lnTo>
                      <a:pt x="2202" y="1520"/>
                    </a:lnTo>
                    <a:lnTo>
                      <a:pt x="0" y="2617"/>
                    </a:lnTo>
                    <a:moveTo>
                      <a:pt x="350" y="50"/>
                    </a:moveTo>
                    <a:lnTo>
                      <a:pt x="32" y="2571"/>
                    </a:lnTo>
                    <a:lnTo>
                      <a:pt x="2154" y="1515"/>
                    </a:lnTo>
                    <a:lnTo>
                      <a:pt x="350" y="50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16" name="Google Shape;581;p29">
                <a:extLst>
                  <a:ext uri="{FF2B5EF4-FFF2-40B4-BE49-F238E27FC236}">
                    <a16:creationId xmlns:a16="http://schemas.microsoft.com/office/drawing/2014/main" id="{1E6E0257-812E-777B-A66D-3A0CB29A54D5}"/>
                  </a:ext>
                </a:extLst>
              </p:cNvPr>
              <p:cNvSpPr/>
              <p:nvPr/>
            </p:nvSpPr>
            <p:spPr>
              <a:xfrm>
                <a:off x="1344556" y="2243770"/>
                <a:ext cx="711913" cy="835040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303" extrusionOk="0">
                    <a:moveTo>
                      <a:pt x="300" y="3302"/>
                    </a:moveTo>
                    <a:lnTo>
                      <a:pt x="298" y="3271"/>
                    </a:lnTo>
                    <a:lnTo>
                      <a:pt x="0" y="0"/>
                    </a:lnTo>
                    <a:lnTo>
                      <a:pt x="2815" y="490"/>
                    </a:lnTo>
                    <a:lnTo>
                      <a:pt x="300" y="3302"/>
                    </a:lnTo>
                    <a:moveTo>
                      <a:pt x="30" y="32"/>
                    </a:moveTo>
                    <a:lnTo>
                      <a:pt x="321" y="3239"/>
                    </a:lnTo>
                    <a:lnTo>
                      <a:pt x="2764" y="508"/>
                    </a:lnTo>
                    <a:lnTo>
                      <a:pt x="30" y="32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17" name="Google Shape;582;p29">
                <a:extLst>
                  <a:ext uri="{FF2B5EF4-FFF2-40B4-BE49-F238E27FC236}">
                    <a16:creationId xmlns:a16="http://schemas.microsoft.com/office/drawing/2014/main" id="{403DB3C8-EE10-34D6-98F4-8AC2F8B04AAC}"/>
                  </a:ext>
                </a:extLst>
              </p:cNvPr>
              <p:cNvSpPr/>
              <p:nvPr/>
            </p:nvSpPr>
            <p:spPr>
              <a:xfrm>
                <a:off x="3860780" y="2362592"/>
                <a:ext cx="48287" cy="4828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91" extrusionOk="0">
                    <a:moveTo>
                      <a:pt x="181" y="53"/>
                    </a:moveTo>
                    <a:lnTo>
                      <a:pt x="184" y="62"/>
                    </a:lnTo>
                    <a:lnTo>
                      <a:pt x="187" y="71"/>
                    </a:lnTo>
                    <a:lnTo>
                      <a:pt x="189" y="80"/>
                    </a:lnTo>
                    <a:lnTo>
                      <a:pt x="190" y="89"/>
                    </a:lnTo>
                    <a:lnTo>
                      <a:pt x="190" y="98"/>
                    </a:lnTo>
                    <a:lnTo>
                      <a:pt x="190" y="108"/>
                    </a:lnTo>
                    <a:lnTo>
                      <a:pt x="188" y="117"/>
                    </a:lnTo>
                    <a:lnTo>
                      <a:pt x="185" y="125"/>
                    </a:lnTo>
                    <a:lnTo>
                      <a:pt x="182" y="134"/>
                    </a:lnTo>
                    <a:lnTo>
                      <a:pt x="178" y="142"/>
                    </a:lnTo>
                    <a:lnTo>
                      <a:pt x="173" y="150"/>
                    </a:lnTo>
                    <a:lnTo>
                      <a:pt x="167" y="157"/>
                    </a:lnTo>
                    <a:lnTo>
                      <a:pt x="161" y="164"/>
                    </a:lnTo>
                    <a:lnTo>
                      <a:pt x="154" y="170"/>
                    </a:lnTo>
                    <a:lnTo>
                      <a:pt x="146" y="176"/>
                    </a:lnTo>
                    <a:lnTo>
                      <a:pt x="138" y="181"/>
                    </a:lnTo>
                    <a:lnTo>
                      <a:pt x="129" y="184"/>
                    </a:lnTo>
                    <a:lnTo>
                      <a:pt x="120" y="187"/>
                    </a:lnTo>
                    <a:lnTo>
                      <a:pt x="110" y="189"/>
                    </a:lnTo>
                    <a:lnTo>
                      <a:pt x="101" y="190"/>
                    </a:lnTo>
                    <a:lnTo>
                      <a:pt x="92" y="190"/>
                    </a:lnTo>
                    <a:lnTo>
                      <a:pt x="83" y="190"/>
                    </a:lnTo>
                    <a:lnTo>
                      <a:pt x="74" y="188"/>
                    </a:lnTo>
                    <a:lnTo>
                      <a:pt x="65" y="185"/>
                    </a:lnTo>
                    <a:lnTo>
                      <a:pt x="56" y="182"/>
                    </a:lnTo>
                    <a:lnTo>
                      <a:pt x="48" y="178"/>
                    </a:lnTo>
                    <a:lnTo>
                      <a:pt x="40" y="173"/>
                    </a:lnTo>
                    <a:lnTo>
                      <a:pt x="33" y="167"/>
                    </a:lnTo>
                    <a:lnTo>
                      <a:pt x="26" y="161"/>
                    </a:lnTo>
                    <a:lnTo>
                      <a:pt x="20" y="154"/>
                    </a:lnTo>
                    <a:lnTo>
                      <a:pt x="14" y="146"/>
                    </a:lnTo>
                    <a:lnTo>
                      <a:pt x="10" y="138"/>
                    </a:lnTo>
                    <a:lnTo>
                      <a:pt x="6" y="129"/>
                    </a:lnTo>
                    <a:lnTo>
                      <a:pt x="3" y="120"/>
                    </a:lnTo>
                    <a:lnTo>
                      <a:pt x="1" y="110"/>
                    </a:lnTo>
                    <a:lnTo>
                      <a:pt x="0" y="101"/>
                    </a:lnTo>
                    <a:lnTo>
                      <a:pt x="0" y="92"/>
                    </a:lnTo>
                    <a:lnTo>
                      <a:pt x="1" y="83"/>
                    </a:lnTo>
                    <a:lnTo>
                      <a:pt x="2" y="74"/>
                    </a:lnTo>
                    <a:lnTo>
                      <a:pt x="5" y="65"/>
                    </a:lnTo>
                    <a:lnTo>
                      <a:pt x="8" y="56"/>
                    </a:lnTo>
                    <a:lnTo>
                      <a:pt x="12" y="48"/>
                    </a:lnTo>
                    <a:lnTo>
                      <a:pt x="17" y="40"/>
                    </a:lnTo>
                    <a:lnTo>
                      <a:pt x="23" y="33"/>
                    </a:lnTo>
                    <a:lnTo>
                      <a:pt x="29" y="26"/>
                    </a:lnTo>
                    <a:lnTo>
                      <a:pt x="36" y="20"/>
                    </a:lnTo>
                    <a:lnTo>
                      <a:pt x="44" y="14"/>
                    </a:lnTo>
                    <a:lnTo>
                      <a:pt x="53" y="10"/>
                    </a:lnTo>
                    <a:lnTo>
                      <a:pt x="62" y="6"/>
                    </a:lnTo>
                    <a:lnTo>
                      <a:pt x="71" y="3"/>
                    </a:lnTo>
                    <a:lnTo>
                      <a:pt x="80" y="1"/>
                    </a:lnTo>
                    <a:lnTo>
                      <a:pt x="89" y="0"/>
                    </a:lnTo>
                    <a:lnTo>
                      <a:pt x="98" y="0"/>
                    </a:lnTo>
                    <a:lnTo>
                      <a:pt x="108" y="1"/>
                    </a:lnTo>
                    <a:lnTo>
                      <a:pt x="117" y="2"/>
                    </a:lnTo>
                    <a:lnTo>
                      <a:pt x="125" y="5"/>
                    </a:lnTo>
                    <a:lnTo>
                      <a:pt x="134" y="8"/>
                    </a:lnTo>
                    <a:lnTo>
                      <a:pt x="142" y="12"/>
                    </a:lnTo>
                    <a:lnTo>
                      <a:pt x="150" y="17"/>
                    </a:lnTo>
                    <a:lnTo>
                      <a:pt x="157" y="23"/>
                    </a:lnTo>
                    <a:lnTo>
                      <a:pt x="164" y="29"/>
                    </a:lnTo>
                    <a:lnTo>
                      <a:pt x="170" y="36"/>
                    </a:lnTo>
                    <a:lnTo>
                      <a:pt x="176" y="44"/>
                    </a:lnTo>
                    <a:lnTo>
                      <a:pt x="181" y="53"/>
                    </a:lnTo>
                  </a:path>
                </a:pathLst>
              </a:custGeom>
              <a:solidFill>
                <a:srgbClr val="4CFDFD">
                  <a:alpha val="25790"/>
                </a:srgbClr>
              </a:solidFill>
              <a:ln>
                <a:noFill/>
              </a:ln>
            </p:spPr>
          </p:sp>
          <p:sp>
            <p:nvSpPr>
              <p:cNvPr id="18" name="Google Shape;583;p29">
                <a:extLst>
                  <a:ext uri="{FF2B5EF4-FFF2-40B4-BE49-F238E27FC236}">
                    <a16:creationId xmlns:a16="http://schemas.microsoft.com/office/drawing/2014/main" id="{6DD0830E-7D36-F081-47BA-8CD646186E2E}"/>
                  </a:ext>
                </a:extLst>
              </p:cNvPr>
              <p:cNvSpPr/>
              <p:nvPr/>
            </p:nvSpPr>
            <p:spPr>
              <a:xfrm>
                <a:off x="2836897" y="2386609"/>
                <a:ext cx="1048150" cy="344836"/>
              </a:xfrm>
              <a:custGeom>
                <a:avLst/>
                <a:gdLst/>
                <a:ahLst/>
                <a:cxnLst/>
                <a:rect l="l" t="t" r="r" b="b"/>
                <a:pathLst>
                  <a:path w="4146" h="1364" extrusionOk="0">
                    <a:moveTo>
                      <a:pt x="1145" y="1363"/>
                    </a:moveTo>
                    <a:lnTo>
                      <a:pt x="4145" y="0"/>
                    </a:lnTo>
                    <a:lnTo>
                      <a:pt x="0" y="608"/>
                    </a:lnTo>
                    <a:lnTo>
                      <a:pt x="1145" y="1363"/>
                    </a:lnTo>
                  </a:path>
                </a:pathLst>
              </a:custGeom>
              <a:solidFill>
                <a:srgbClr val="FFFFFF">
                  <a:alpha val="17650"/>
                </a:srgbClr>
              </a:solidFill>
              <a:ln>
                <a:noFill/>
              </a:ln>
            </p:spPr>
          </p:sp>
          <p:sp>
            <p:nvSpPr>
              <p:cNvPr id="19" name="Google Shape;584;p29">
                <a:extLst>
                  <a:ext uri="{FF2B5EF4-FFF2-40B4-BE49-F238E27FC236}">
                    <a16:creationId xmlns:a16="http://schemas.microsoft.com/office/drawing/2014/main" id="{24679164-4498-7906-1FAC-153BE5DA7F12}"/>
                  </a:ext>
                </a:extLst>
              </p:cNvPr>
              <p:cNvSpPr/>
              <p:nvPr/>
            </p:nvSpPr>
            <p:spPr>
              <a:xfrm>
                <a:off x="2531249" y="1432500"/>
                <a:ext cx="680059" cy="943749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3733" extrusionOk="0">
                    <a:moveTo>
                      <a:pt x="0" y="3732"/>
                    </a:moveTo>
                    <a:lnTo>
                      <a:pt x="27" y="0"/>
                    </a:lnTo>
                    <a:lnTo>
                      <a:pt x="2689" y="1308"/>
                    </a:lnTo>
                    <a:lnTo>
                      <a:pt x="0" y="3732"/>
                    </a:lnTo>
                  </a:path>
                </a:pathLst>
              </a:custGeom>
              <a:solidFill>
                <a:srgbClr val="FFFFFF">
                  <a:alpha val="17650"/>
                </a:srgbClr>
              </a:solidFill>
              <a:ln>
                <a:noFill/>
              </a:ln>
            </p:spPr>
          </p:sp>
        </p:grpSp>
        <p:pic>
          <p:nvPicPr>
            <p:cNvPr id="6" name="Google Shape;585;p29">
              <a:extLst>
                <a:ext uri="{FF2B5EF4-FFF2-40B4-BE49-F238E27FC236}">
                  <a16:creationId xmlns:a16="http://schemas.microsoft.com/office/drawing/2014/main" id="{63DC2DD3-2560-1B4B-479B-99794CD3EF7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-3814" t="-13442" r="9617"/>
            <a:stretch/>
          </p:blipFill>
          <p:spPr>
            <a:xfrm>
              <a:off x="5117388" y="1004925"/>
              <a:ext cx="3388174" cy="3320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9B9CE0-20F3-8103-E487-26E7336B1BC7}"/>
              </a:ext>
            </a:extLst>
          </p:cNvPr>
          <p:cNvSpPr txBox="1"/>
          <p:nvPr/>
        </p:nvSpPr>
        <p:spPr>
          <a:xfrm>
            <a:off x="-80659" y="4400864"/>
            <a:ext cx="34920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👥 Authors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@duriri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@FatemehHosseini80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7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1B7E-77EB-1FF6-9812-AD3A8FBC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 Clustering on Iris Dataset</a:t>
            </a:r>
          </a:p>
        </p:txBody>
      </p:sp>
      <p:pic>
        <p:nvPicPr>
          <p:cNvPr id="6146" name="Picture 2" descr="kmeans">
            <a:extLst>
              <a:ext uri="{FF2B5EF4-FFF2-40B4-BE49-F238E27FC236}">
                <a16:creationId xmlns:a16="http://schemas.microsoft.com/office/drawing/2014/main" id="{F5D96BE9-3185-459B-10C5-21FB87AC0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2379" y="1797209"/>
            <a:ext cx="4000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9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3EB9-894C-05EF-014F-F8CAAFF7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32" y="260416"/>
            <a:ext cx="7717500" cy="572700"/>
          </a:xfrm>
        </p:spPr>
        <p:txBody>
          <a:bodyPr/>
          <a:lstStyle/>
          <a:p>
            <a:pPr algn="ctr"/>
            <a:r>
              <a:rPr lang="en-US" sz="21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unsupervised machine learning?</a:t>
            </a:r>
            <a:br>
              <a:rPr lang="en-US" b="0" i="0" u="none" strike="noStrike" dirty="0"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E875-0F13-82FB-D4FE-12C99EA7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Unveiling the Top 5 Unsupervised Machine Learning Algorithms in Data Science">
            <a:extLst>
              <a:ext uri="{FF2B5EF4-FFF2-40B4-BE49-F238E27FC236}">
                <a16:creationId xmlns:a16="http://schemas.microsoft.com/office/drawing/2014/main" id="{1F749E21-4919-9820-C41B-1D20181C2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41" y="1152475"/>
            <a:ext cx="6170667" cy="34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7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02BD-AB59-D563-DE68-81DC3E8D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یادگیری نظارت‌شده </a:t>
            </a:r>
            <a:r>
              <a:rPr lang="en-US" b="1" dirty="0">
                <a:cs typeface="B Nazanin" panose="00000400000000000000" pitchFamily="2" charset="-78"/>
              </a:rPr>
              <a:t>vs </a:t>
            </a:r>
            <a:r>
              <a:rPr lang="fa-IR" b="1" dirty="0">
                <a:cs typeface="B Nazanin" panose="00000400000000000000" pitchFamily="2" charset="-78"/>
              </a:rPr>
              <a:t>یادگیری نظارت‌نشده</a:t>
            </a:r>
            <a:br>
              <a:rPr lang="fa-IR" b="1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E76E01-2676-4C04-B79E-7511848A5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905" y="1169738"/>
            <a:ext cx="8088405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350" b="1" dirty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یادگیری نظارت‌شده</a:t>
            </a:r>
            <a:r>
              <a:rPr lang="en-US" altLang="en-US" sz="1350" b="1" dirty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(Supervised Learning)</a:t>
            </a: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solidFill>
                <a:srgbClr val="FF0000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SA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در این روش، داده‌های آموزشی دارای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135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برچسب</a:t>
            </a: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(Label)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هستند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SA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مدل یاد می‌گیرد که ورودی را به خروجی مشخصی نسبت دهد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endParaRPr lang="en-US" altLang="en-US" sz="135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342900" lvl="1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SA" altLang="en-US" sz="1350" b="1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طبقه‌بندی</a:t>
            </a:r>
            <a:r>
              <a:rPr lang="en-US" altLang="en-US" sz="1350" b="1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(Classification)</a:t>
            </a:r>
            <a:r>
              <a:rPr lang="en-US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→ </a:t>
            </a:r>
            <a:r>
              <a:rPr lang="ar-SA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تشخیص ایمیل‌های اسپم</a:t>
            </a:r>
            <a:r>
              <a:rPr lang="en-US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marL="342900" lvl="1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SA" altLang="en-US" sz="1350" b="1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رگرسیون</a:t>
            </a:r>
            <a:r>
              <a:rPr lang="en-US" altLang="en-US" sz="1350" b="1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(Regression)</a:t>
            </a:r>
            <a:r>
              <a:rPr lang="en-US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→ </a:t>
            </a:r>
            <a:r>
              <a:rPr lang="ar-SA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پیش‌بینی قیمت خانه</a:t>
            </a:r>
            <a:r>
              <a:rPr lang="en-US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marL="257175" indent="-257175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sz="1350" b="1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ct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ar-SA" altLang="en-US" sz="1350" b="1" dirty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یادگیری نظارت‌نشده</a:t>
            </a:r>
            <a:r>
              <a:rPr lang="en-US" altLang="en-US" sz="1350" b="1" dirty="0">
                <a:solidFill>
                  <a:srgbClr val="FF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(Unsupervised Learning)</a:t>
            </a: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SA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در این روش، داده‌ها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135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برچسب ندارند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و مدل باید الگوها را خودش پیدا کند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SA" altLang="en-US" sz="135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خوشه‌بندی</a:t>
            </a:r>
            <a:r>
              <a:rPr lang="en-US" altLang="en-US" sz="1350" b="1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(Clustering)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یکی از تکنیک‌های پرکاربرد در این دسته است</a:t>
            </a:r>
            <a: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endParaRPr lang="fa-IR" altLang="en-US" sz="1350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solidFill>
                <a:schemeClr val="bg1">
                  <a:lumMod val="25000"/>
                  <a:lumOff val="75000"/>
                </a:schemeClr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sz="1350" b="1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دسته‌بندی مشتریان</a:t>
            </a:r>
            <a:r>
              <a:rPr lang="en-US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بر اساس رفتار خرید</a:t>
            </a:r>
            <a:r>
              <a:rPr lang="en-US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marL="342900" lvl="1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SA" altLang="en-US" sz="1350" b="1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تحلیل داده‌های ژنتیکی</a:t>
            </a:r>
            <a:r>
              <a:rPr lang="en-US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برای شناسایی گروه‌های مشاب</a:t>
            </a:r>
            <a:r>
              <a:rPr lang="fa-IR" altLang="en-US" sz="1350" dirty="0">
                <a:solidFill>
                  <a:schemeClr val="bg1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ه</a:t>
            </a:r>
            <a:endParaRPr lang="en-US" altLang="en-US" sz="1350" dirty="0">
              <a:solidFill>
                <a:schemeClr val="bg1">
                  <a:lumMod val="25000"/>
                  <a:lumOff val="75000"/>
                </a:schemeClr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99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88A-4501-0B8E-DDF3-52F558ED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8275"/>
            <a:ext cx="7717500" cy="572700"/>
          </a:xfrm>
        </p:spPr>
        <p:txBody>
          <a:bodyPr/>
          <a:lstStyle/>
          <a:p>
            <a:pPr algn="ctr"/>
            <a:r>
              <a:rPr lang="en-US" sz="21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unsupervised machine learning?</a:t>
            </a:r>
            <a:br>
              <a:rPr lang="en-US" b="0" i="0" u="none" strike="noStrike" dirty="0"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FAEF-9E65-BA43-8830-8D2C7C9E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What is unsupervised machine learning? | Linedata">
            <a:extLst>
              <a:ext uri="{FF2B5EF4-FFF2-40B4-BE49-F238E27FC236}">
                <a16:creationId xmlns:a16="http://schemas.microsoft.com/office/drawing/2014/main" id="{C1B9C815-8AF0-44BB-D7E0-29041998A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42" y="1369219"/>
            <a:ext cx="5787488" cy="294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EF4A-1B76-856A-5A66-CAD97337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91" y="228001"/>
            <a:ext cx="77175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کاربردهای خوشه‌بندی در دنیای واقعی</a:t>
            </a:r>
            <a:br>
              <a:rPr lang="fa-IR" b="1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4D18-AFF2-8906-56CF-E193FAE2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91" y="863550"/>
            <a:ext cx="7717500" cy="3416400"/>
          </a:xfrm>
        </p:spPr>
        <p:txBody>
          <a:bodyPr>
            <a:noAutofit/>
          </a:bodyPr>
          <a:lstStyle/>
          <a:p>
            <a:pPr marL="152400" indent="0" algn="r" rtl="1">
              <a:buNone/>
            </a:pPr>
            <a:r>
              <a:rPr lang="fa-IR" sz="1500" b="1" dirty="0">
                <a:cs typeface="B Nazanin" panose="00000400000000000000" pitchFamily="2" charset="-78"/>
              </a:rPr>
              <a:t>تقسیم‌بندی مشتریان در بازاریابی</a:t>
            </a:r>
          </a:p>
          <a:p>
            <a:pPr marL="152400" indent="0" algn="r" rtl="1">
              <a:buNone/>
            </a:pPr>
            <a:endParaRPr lang="fa-IR" sz="1500" b="1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500" dirty="0">
                <a:cs typeface="B Nazanin" panose="00000400000000000000" pitchFamily="2" charset="-78"/>
              </a:rPr>
              <a:t>در بازاریابی، شرکت‌ها می‌خواهند مشتریان خود را بر اساس رفتار و علایقشان دسته‌بندی کنند.</a:t>
            </a:r>
          </a:p>
          <a:p>
            <a:pPr marL="152400" indent="0" algn="r" rtl="1">
              <a:buNone/>
            </a:pPr>
            <a:endParaRPr lang="fa-IR" sz="15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500" dirty="0">
                <a:cs typeface="B Nazanin" panose="00000400000000000000" pitchFamily="2" charset="-78"/>
              </a:rPr>
              <a:t>K-Means </a:t>
            </a:r>
            <a:r>
              <a:rPr lang="fa-IR" sz="1500" dirty="0">
                <a:cs typeface="B Nazanin" panose="00000400000000000000" pitchFamily="2" charset="-78"/>
              </a:rPr>
              <a:t>می‌تواند مشتریان را به چندین گروه تقسیم کند، مثلا: </a:t>
            </a:r>
          </a:p>
          <a:p>
            <a:pPr marL="557213" lvl="1" indent="-214313" algn="r" rtl="1">
              <a:buFont typeface="Arial" panose="020B0604020202020204" pitchFamily="34" charset="0"/>
              <a:buChar char="•"/>
            </a:pPr>
            <a:r>
              <a:rPr lang="fa-IR" sz="1500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مشتریان پرمصرف</a:t>
            </a:r>
          </a:p>
          <a:p>
            <a:pPr marL="557213" lvl="1" indent="-214313" algn="r" rtl="1">
              <a:buFont typeface="Arial" panose="020B0604020202020204" pitchFamily="34" charset="0"/>
              <a:buChar char="•"/>
            </a:pPr>
            <a:r>
              <a:rPr lang="fa-IR" sz="1500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مشتریان کم‌مصرف</a:t>
            </a:r>
          </a:p>
          <a:p>
            <a:pPr marL="557213" lvl="1" indent="-214313" algn="r" rtl="1">
              <a:buFont typeface="Arial" panose="020B0604020202020204" pitchFamily="34" charset="0"/>
              <a:buChar char="•"/>
            </a:pPr>
            <a:r>
              <a:rPr lang="fa-IR" sz="1500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مشتریان جدید</a:t>
            </a:r>
          </a:p>
          <a:p>
            <a:pPr marL="557213" lvl="1" indent="-214313" algn="r" rtl="1">
              <a:buFont typeface="Arial" panose="020B0604020202020204" pitchFamily="34" charset="0"/>
              <a:buChar char="•"/>
            </a:pPr>
            <a:endParaRPr lang="fa-IR" sz="1500" dirty="0">
              <a:cs typeface="B Nazanin" panose="00000400000000000000" pitchFamily="2" charset="-78"/>
            </a:endParaRPr>
          </a:p>
          <a:p>
            <a:pPr marL="100013" indent="-214313" algn="r" rtl="1">
              <a:buFont typeface="Arial" panose="020B0604020202020204" pitchFamily="34" charset="0"/>
              <a:buChar char="•"/>
            </a:pPr>
            <a:endParaRPr lang="fa-IR" sz="1500" dirty="0">
              <a:cs typeface="B Nazanin" panose="00000400000000000000" pitchFamily="2" charset="-78"/>
            </a:endParaRPr>
          </a:p>
          <a:p>
            <a:pPr algn="r" rtl="1">
              <a:buNone/>
            </a:pPr>
            <a:r>
              <a:rPr lang="en-US" sz="1500" dirty="0">
                <a:cs typeface="B Nazanin" panose="00000400000000000000" pitchFamily="2" charset="-78"/>
              </a:rPr>
              <a:t>🔹 </a:t>
            </a:r>
            <a:r>
              <a:rPr lang="fa-IR" sz="1500" b="1" dirty="0">
                <a:cs typeface="B Nazanin" panose="00000400000000000000" pitchFamily="2" charset="-78"/>
              </a:rPr>
              <a:t>مثال:</a:t>
            </a:r>
            <a:r>
              <a:rPr lang="fa-IR" sz="1500" dirty="0">
                <a:cs typeface="B Nazanin" panose="00000400000000000000" pitchFamily="2" charset="-78"/>
              </a:rPr>
              <a:t> یک شرکت ارائه‌دهنده خدمات اینترنتی می‌تواند کاربران خود را به سه گروه تقسیم کند:</a:t>
            </a:r>
          </a:p>
          <a:p>
            <a:pPr algn="r" rtl="1">
              <a:buNone/>
            </a:pPr>
            <a:endParaRPr lang="fa-IR" sz="1500" dirty="0">
              <a:cs typeface="B Nazanin" panose="00000400000000000000" pitchFamily="2" charset="-78"/>
            </a:endParaRPr>
          </a:p>
          <a:p>
            <a:pPr algn="r" rtl="1">
              <a:buNone/>
            </a:pPr>
            <a:endParaRPr lang="fa-IR" sz="1500" dirty="0">
              <a:solidFill>
                <a:schemeClr val="bg1">
                  <a:lumMod val="25000"/>
                  <a:lumOff val="75000"/>
                </a:schemeClr>
              </a:solidFill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1500" dirty="0">
                <a:solidFill>
                  <a:schemeClr val="bg1">
                    <a:lumMod val="25000"/>
                    <a:lumOff val="75000"/>
                  </a:schemeClr>
                </a:solidFill>
                <a:cs typeface="B Nazanin" panose="00000400000000000000" pitchFamily="2" charset="-78"/>
              </a:rPr>
              <a:t>کاربرانی که فقط برای کارهای اداری اینترنت مصرف می‌کنند.</a:t>
            </a:r>
          </a:p>
          <a:p>
            <a:pPr algn="r" rtl="1">
              <a:buFont typeface="+mj-lt"/>
              <a:buAutoNum type="arabicPeriod"/>
            </a:pPr>
            <a:r>
              <a:rPr lang="fa-IR" sz="1500" dirty="0">
                <a:solidFill>
                  <a:schemeClr val="bg1">
                    <a:lumMod val="25000"/>
                    <a:lumOff val="75000"/>
                  </a:schemeClr>
                </a:solidFill>
                <a:cs typeface="B Nazanin" panose="00000400000000000000" pitchFamily="2" charset="-78"/>
              </a:rPr>
              <a:t>گیمرها و استریمرهایی که حجم بالایی مصرف می‌کنند.</a:t>
            </a:r>
          </a:p>
          <a:p>
            <a:pPr algn="r" rtl="1">
              <a:buFont typeface="+mj-lt"/>
              <a:buAutoNum type="arabicPeriod"/>
            </a:pPr>
            <a:r>
              <a:rPr lang="fa-IR" sz="1500" dirty="0">
                <a:solidFill>
                  <a:schemeClr val="bg1">
                    <a:lumMod val="25000"/>
                    <a:lumOff val="75000"/>
                  </a:schemeClr>
                </a:solidFill>
                <a:cs typeface="B Nazanin" panose="00000400000000000000" pitchFamily="2" charset="-78"/>
              </a:rPr>
              <a:t>کاربرانی که بیشتر از اینترنت موبایل استفاده می‌کنند.</a:t>
            </a:r>
          </a:p>
          <a:p>
            <a:pPr algn="r" rtl="1"/>
            <a:endParaRPr lang="en-US" sz="1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3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85BC10-0D4F-6345-3B08-3765859B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349" y="2571750"/>
            <a:ext cx="4765302" cy="23826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C52269-0A5D-5F35-AB51-30975D27678F}"/>
              </a:ext>
            </a:extLst>
          </p:cNvPr>
          <p:cNvSpPr txBox="1">
            <a:spLocks/>
          </p:cNvSpPr>
          <p:nvPr/>
        </p:nvSpPr>
        <p:spPr>
          <a:xfrm>
            <a:off x="398369" y="1268017"/>
            <a:ext cx="8036299" cy="127691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0000"/>
                </a:solidFill>
                <a:latin typeface="Nunito" pitchFamily="2" charset="0"/>
              </a:rPr>
              <a:t>K-means clustering is a technique used to organize data into </a:t>
            </a:r>
            <a:r>
              <a:rPr lang="en-US" sz="3300" b="1" dirty="0">
                <a:solidFill>
                  <a:srgbClr val="FF0000"/>
                </a:solidFill>
                <a:latin typeface="Nunito" pitchFamily="2" charset="0"/>
              </a:rPr>
              <a:t>groups based on their similarity</a:t>
            </a:r>
            <a:r>
              <a:rPr lang="en-US" sz="3300" dirty="0">
                <a:solidFill>
                  <a:srgbClr val="FF0000"/>
                </a:solidFill>
                <a:latin typeface="Nunito" pitchFamily="2" charset="0"/>
              </a:rPr>
              <a:t>.</a:t>
            </a:r>
            <a:endParaRPr lang="en-US" sz="3300" dirty="0">
              <a:solidFill>
                <a:srgbClr val="FF0000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8975A7C-546A-90DE-269B-47A47A9AFFEB}"/>
              </a:ext>
            </a:extLst>
          </p:cNvPr>
          <p:cNvSpPr txBox="1">
            <a:spLocks/>
          </p:cNvSpPr>
          <p:nvPr/>
        </p:nvSpPr>
        <p:spPr>
          <a:xfrm>
            <a:off x="398369" y="22465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Nunito" pitchFamily="2" charset="0"/>
              </a:rPr>
              <a:t>K-means Clustering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Nunito" pitchFamily="2" charset="0"/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Understanding K-Means Clustering: Hands-on Visual Approach | by Ruslan  Brilenkov | Artificial Intelligence in Plain English">
            <a:extLst>
              <a:ext uri="{FF2B5EF4-FFF2-40B4-BE49-F238E27FC236}">
                <a16:creationId xmlns:a16="http://schemas.microsoft.com/office/drawing/2014/main" id="{833F5F9D-7990-9908-F880-0B62926B2E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44" y="1593618"/>
            <a:ext cx="3841143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E8005B-8E5F-5EAE-6043-57D5D344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5" y="363654"/>
            <a:ext cx="7717500" cy="5727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Nunito" pitchFamily="2" charset="0"/>
              </a:rPr>
              <a:t>K-means Clustering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Nunito" pitchFamily="2" charset="0"/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2F98-C522-6A63-4698-190CAB08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88275"/>
            <a:ext cx="7717500" cy="57270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چرا </a:t>
            </a:r>
            <a:r>
              <a:rPr lang="en-US" b="1" dirty="0">
                <a:cs typeface="B Nazanin" panose="00000400000000000000" pitchFamily="2" charset="-78"/>
              </a:rPr>
              <a:t>K-Means </a:t>
            </a:r>
            <a:r>
              <a:rPr lang="fa-IR" b="1" dirty="0">
                <a:cs typeface="B Nazanin" panose="00000400000000000000" pitchFamily="2" charset="-78"/>
              </a:rPr>
              <a:t>مهم است؟</a:t>
            </a:r>
            <a:br>
              <a:rPr lang="fa-IR" b="1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890E-2C02-55CF-2750-339083F6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fa-IR" sz="1800" dirty="0">
                <a:cs typeface="B Nazanin" panose="00000400000000000000" pitchFamily="2" charset="-78"/>
              </a:rPr>
              <a:t>در بسیاری از مسائل دنیای واقعی، داده‌ها </a:t>
            </a:r>
            <a:r>
              <a:rPr lang="fa-IR" sz="1800" b="1" dirty="0">
                <a:cs typeface="B Nazanin" panose="00000400000000000000" pitchFamily="2" charset="-78"/>
              </a:rPr>
              <a:t>برچسب ندارند</a:t>
            </a:r>
            <a:r>
              <a:rPr lang="fa-IR" sz="1800" dirty="0">
                <a:cs typeface="B Nazanin" panose="00000400000000000000" pitchFamily="2" charset="-78"/>
              </a:rPr>
              <a:t> و ما نیاز داریم </a:t>
            </a:r>
            <a:r>
              <a:rPr lang="fa-IR" sz="1800" b="1" dirty="0">
                <a:cs typeface="B Nazanin" panose="00000400000000000000" pitchFamily="2" charset="-78"/>
              </a:rPr>
              <a:t>الگوها و ساختارهای مخفی</a:t>
            </a:r>
            <a:r>
              <a:rPr lang="fa-IR" sz="1800" dirty="0">
                <a:cs typeface="B Nazanin" panose="00000400000000000000" pitchFamily="2" charset="-78"/>
              </a:rPr>
              <a:t> را در آن‌ها پیدا کنیم. خوشه‌بندی با </a:t>
            </a:r>
            <a:r>
              <a:rPr lang="en-US" sz="1800" dirty="0">
                <a:cs typeface="B Nazanin" panose="00000400000000000000" pitchFamily="2" charset="-78"/>
              </a:rPr>
              <a:t>K-Means </a:t>
            </a:r>
            <a:r>
              <a:rPr lang="fa-IR" sz="1800" dirty="0">
                <a:cs typeface="B Nazanin" panose="00000400000000000000" pitchFamily="2" charset="-78"/>
              </a:rPr>
              <a:t>در اینجا کمک می‌کند.</a:t>
            </a:r>
          </a:p>
          <a:p>
            <a:pPr algn="r" rtl="1">
              <a:buNone/>
            </a:pPr>
            <a:endParaRPr lang="fa-IR" sz="1800" dirty="0">
              <a:cs typeface="B Nazanin" panose="00000400000000000000" pitchFamily="2" charset="-78"/>
            </a:endParaRPr>
          </a:p>
          <a:p>
            <a:pPr algn="r" rtl="1">
              <a:buNone/>
            </a:pPr>
            <a:endParaRPr lang="fa-IR" sz="1800" dirty="0">
              <a:cs typeface="B Nazanin" panose="00000400000000000000" pitchFamily="2" charset="-78"/>
            </a:endParaRPr>
          </a:p>
          <a:p>
            <a:pPr algn="r" rtl="1">
              <a:buNone/>
            </a:pPr>
            <a:r>
              <a:rPr lang="en-US" sz="1800" dirty="0">
                <a:cs typeface="B Nazanin" panose="00000400000000000000" pitchFamily="2" charset="-78"/>
              </a:rPr>
              <a:t>✅ </a:t>
            </a:r>
            <a:r>
              <a:rPr lang="fa-IR" sz="1800" b="1" dirty="0">
                <a:cs typeface="B Nazanin" panose="00000400000000000000" pitchFamily="2" charset="-78"/>
              </a:rPr>
              <a:t>مثال‌ها:</a:t>
            </a:r>
            <a:endParaRPr lang="fa-IR" sz="18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b="1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تحلیل مشتریان در بازاریابی:</a:t>
            </a:r>
            <a:r>
              <a:rPr lang="fa-IR" sz="1800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 دسته‌بندی مشتریان بر اساس رفتار خرید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b="1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پردازش تصویر:</a:t>
            </a:r>
            <a:r>
              <a:rPr lang="fa-IR" sz="1800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 شناسایی بخش‌های مختلف یک تصویر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b="1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زیست‌شناسی:</a:t>
            </a:r>
            <a:r>
              <a:rPr lang="fa-IR" sz="1800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 گروه‌بندی ژن‌های مشابه در مطالعات ژنتیکی</a:t>
            </a:r>
          </a:p>
          <a:p>
            <a:pPr algn="r" rtl="1"/>
            <a:endParaRPr lang="en-US" sz="1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32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FB45AE-1C2B-77CD-B9B0-0D7B92792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233" y="1174394"/>
            <a:ext cx="8684381" cy="307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a-IR" altLang="en-US" sz="15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1</a:t>
            </a:r>
            <a:r>
              <a:rPr lang="en-US" altLang="en-US" sz="15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r>
              <a:rPr lang="ar-SA" altLang="en-US" sz="15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انتخاب تعداد خوشه‌ها</a:t>
            </a:r>
            <a:r>
              <a:rPr lang="en-US" altLang="en-US" sz="15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(k)</a:t>
            </a: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ar-SA" altLang="en-US" sz="150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مقدار</a:t>
            </a: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en-US" altLang="en-US" sz="1500" dirty="0">
                <a:solidFill>
                  <a:schemeClr val="tx1"/>
                </a:solidFill>
                <a:latin typeface="Arial Unicode MS"/>
                <a:cs typeface="B Nazanin" panose="00000400000000000000" pitchFamily="2" charset="-78"/>
              </a:rPr>
              <a:t>k</a:t>
            </a:r>
            <a:r>
              <a:rPr lang="en-US" altLang="en-US" sz="15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altLang="en-US" sz="1500" dirty="0">
                <a:solidFill>
                  <a:schemeClr val="tx1"/>
                </a:solidFill>
                <a:cs typeface="B Nazanin" panose="00000400000000000000" pitchFamily="2" charset="-78"/>
              </a:rPr>
              <a:t>تعداد خوشه‌هایی است که می‌خواهیم داده‌ها را به آن‌ها تقسیم کنیم</a:t>
            </a:r>
            <a:endParaRPr lang="fa-IR" altLang="en-US" sz="1500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buNone/>
            </a:pPr>
            <a:r>
              <a:rPr lang="fa-IR" sz="1500" b="1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2. مقداردهی اولیه به مراکز خوشه‌ها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500" dirty="0">
                <a:cs typeface="B Nazanin" panose="00000400000000000000" pitchFamily="2" charset="-78"/>
              </a:rPr>
              <a:t>مراکز خوشه‌ها به صورت </a:t>
            </a:r>
            <a:r>
              <a:rPr lang="fa-IR" sz="1500" b="1" dirty="0">
                <a:cs typeface="B Nazanin" panose="00000400000000000000" pitchFamily="2" charset="-78"/>
              </a:rPr>
              <a:t>تصادفی</a:t>
            </a:r>
            <a:r>
              <a:rPr lang="fa-IR" sz="1500" dirty="0">
                <a:cs typeface="B Nazanin" panose="00000400000000000000" pitchFamily="2" charset="-78"/>
              </a:rPr>
              <a:t> انتخاب می‌شوند.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500" dirty="0">
                <a:cs typeface="B Nazanin" panose="00000400000000000000" pitchFamily="2" charset="-78"/>
              </a:rPr>
              <a:t>انتخاب </a:t>
            </a:r>
            <a:r>
              <a:rPr lang="fa-IR" sz="1500" b="1" dirty="0">
                <a:cs typeface="B Nazanin" panose="00000400000000000000" pitchFamily="2" charset="-78"/>
              </a:rPr>
              <a:t>مراکز اولیه نامناسب</a:t>
            </a:r>
            <a:r>
              <a:rPr lang="fa-IR" sz="1500" dirty="0">
                <a:cs typeface="B Nazanin" panose="00000400000000000000" pitchFamily="2" charset="-78"/>
              </a:rPr>
              <a:t> ممکن است باعث نتایج بد شود.</a:t>
            </a:r>
          </a:p>
          <a:p>
            <a:pPr algn="r" rtl="1">
              <a:buNone/>
            </a:pPr>
            <a:r>
              <a:rPr lang="fa-IR" sz="1500" b="1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3. انتساب هر داده به نزدیک‌ترین مرکز خوشه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500" dirty="0">
                <a:cs typeface="B Nazanin" panose="00000400000000000000" pitchFamily="2" charset="-78"/>
              </a:rPr>
              <a:t>هر نقطه داده‌ای به </a:t>
            </a:r>
            <a:r>
              <a:rPr lang="fa-IR" sz="1500" b="1" dirty="0">
                <a:cs typeface="B Nazanin" panose="00000400000000000000" pitchFamily="2" charset="-78"/>
              </a:rPr>
              <a:t>نزدیک‌ترین مرکز خوشه</a:t>
            </a:r>
            <a:r>
              <a:rPr lang="fa-IR" sz="1500" dirty="0">
                <a:cs typeface="B Nazanin" panose="00000400000000000000" pitchFamily="2" charset="-78"/>
              </a:rPr>
              <a:t> اختصاص داده می‌شود.</a:t>
            </a:r>
          </a:p>
          <a:p>
            <a:pPr algn="r" rtl="1">
              <a:buNone/>
            </a:pPr>
            <a:r>
              <a:rPr lang="fa-IR" sz="1500" b="1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4. محاسبه مجدد مراکز خوشه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500" dirty="0">
                <a:cs typeface="B Nazanin" panose="00000400000000000000" pitchFamily="2" charset="-78"/>
              </a:rPr>
              <a:t>پس از اختصاص دادن داده‌ها به خوشه‌ها، مرکز جدید هر خوشه </a:t>
            </a:r>
            <a:r>
              <a:rPr lang="fa-IR" sz="1500" b="1" dirty="0">
                <a:cs typeface="B Nazanin" panose="00000400000000000000" pitchFamily="2" charset="-78"/>
              </a:rPr>
              <a:t>به عنوان میانگین نقاط آن خوشه</a:t>
            </a:r>
            <a:r>
              <a:rPr lang="fa-IR" sz="1500" dirty="0">
                <a:cs typeface="B Nazanin" panose="00000400000000000000" pitchFamily="2" charset="-78"/>
              </a:rPr>
              <a:t> محاسبه می‌شود:</a:t>
            </a:r>
          </a:p>
          <a:p>
            <a:pPr algn="r" rtl="1">
              <a:buNone/>
            </a:pPr>
            <a:r>
              <a:rPr lang="fa-IR" sz="1500" b="1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5. تکرار تا </a:t>
            </a:r>
            <a:r>
              <a:rPr lang="en-US" sz="1500" b="1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Convergence)</a:t>
            </a:r>
            <a:r>
              <a:rPr lang="fa-IR" sz="1500" b="1" dirty="0">
                <a:solidFill>
                  <a:schemeClr val="bg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 همگرایی)</a:t>
            </a:r>
            <a:endParaRPr lang="en-US" sz="1500" b="1" dirty="0">
              <a:solidFill>
                <a:schemeClr val="bg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500" dirty="0">
                <a:cs typeface="B Nazanin" panose="00000400000000000000" pitchFamily="2" charset="-78"/>
              </a:rPr>
              <a:t>مراحل 3 و 4 تکرار می‌شوند تا مراکز خوشه </a:t>
            </a:r>
            <a:r>
              <a:rPr lang="fa-IR" sz="1500" b="1" dirty="0">
                <a:cs typeface="B Nazanin" panose="00000400000000000000" pitchFamily="2" charset="-78"/>
              </a:rPr>
              <a:t>تغییر محسوسی نداشته باشند</a:t>
            </a:r>
            <a:r>
              <a:rPr lang="fa-IR" sz="1500" dirty="0">
                <a:cs typeface="B Nazanin" panose="00000400000000000000" pitchFamily="2" charset="-78"/>
              </a:rPr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500" dirty="0">
                <a:cs typeface="B Nazanin" panose="00000400000000000000" pitchFamily="2" charset="-78"/>
              </a:rPr>
              <a:t>الگوریتم معمولاً بعد از چند تکرار به </a:t>
            </a:r>
            <a:r>
              <a:rPr lang="fa-IR" sz="1500" b="1" dirty="0">
                <a:cs typeface="B Nazanin" panose="00000400000000000000" pitchFamily="2" charset="-78"/>
              </a:rPr>
              <a:t>پایدارترین وضعیت</a:t>
            </a:r>
            <a:r>
              <a:rPr lang="fa-IR" sz="1500" dirty="0">
                <a:cs typeface="B Nazanin" panose="00000400000000000000" pitchFamily="2" charset="-78"/>
              </a:rPr>
              <a:t> می‌رسد</a:t>
            </a:r>
          </a:p>
          <a:p>
            <a:pPr marL="0" indent="0" algn="r" defTabSz="685800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461B1-E61F-B963-478D-F92564E96C01}"/>
              </a:ext>
            </a:extLst>
          </p:cNvPr>
          <p:cNvSpPr txBox="1">
            <a:spLocks/>
          </p:cNvSpPr>
          <p:nvPr/>
        </p:nvSpPr>
        <p:spPr>
          <a:xfrm>
            <a:off x="760265" y="36365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Nunito" pitchFamily="2" charset="0"/>
              </a:rPr>
              <a:t>K-means Clustering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Nunito" pitchFamily="2" charset="0"/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037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Project Proposal by Slidesgo">
  <a:themeElements>
    <a:clrScheme name="Simple Light">
      <a:dk1>
        <a:srgbClr val="FFFFFF"/>
      </a:dk1>
      <a:lt1>
        <a:srgbClr val="000331"/>
      </a:lt1>
      <a:dk2>
        <a:srgbClr val="4CFDF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449</Words>
  <Application>Microsoft Office PowerPoint</Application>
  <PresentationFormat>On-screen Show (16:9)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IBM Plex Sans</vt:lpstr>
      <vt:lpstr>Arial Unicode MS</vt:lpstr>
      <vt:lpstr>B Nazanin</vt:lpstr>
      <vt:lpstr>Nunito</vt:lpstr>
      <vt:lpstr>Catamaran</vt:lpstr>
      <vt:lpstr>Google Sans</vt:lpstr>
      <vt:lpstr>Arial</vt:lpstr>
      <vt:lpstr>AI Tech Project Proposal by Slidesgo</vt:lpstr>
      <vt:lpstr>Kmeans clustring  faeze abdoli Fatemeh  Hosseini</vt:lpstr>
      <vt:lpstr>What is unsupervised machine learning? </vt:lpstr>
      <vt:lpstr>یادگیری نظارت‌شده vs یادگیری نظارت‌نشده </vt:lpstr>
      <vt:lpstr>What is unsupervised machine learning? </vt:lpstr>
      <vt:lpstr>کاربردهای خوشه‌بندی در دنیای واقعی </vt:lpstr>
      <vt:lpstr>PowerPoint Presentation</vt:lpstr>
      <vt:lpstr>K-means Clustering  </vt:lpstr>
      <vt:lpstr>چرا K-Means مهم است؟ </vt:lpstr>
      <vt:lpstr>PowerPoint Presentation</vt:lpstr>
      <vt:lpstr>K-Means Clustering on Iris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faeze</dc:creator>
  <cp:lastModifiedBy>faezeabd78@gmail.com</cp:lastModifiedBy>
  <cp:revision>4</cp:revision>
  <dcterms:modified xsi:type="dcterms:W3CDTF">2025-04-19T12:07:22Z</dcterms:modified>
</cp:coreProperties>
</file>