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7" r:id="rId5"/>
    <p:sldId id="307" r:id="rId6"/>
    <p:sldId id="318" r:id="rId7"/>
    <p:sldId id="258" r:id="rId8"/>
    <p:sldId id="308" r:id="rId9"/>
    <p:sldId id="309" r:id="rId10"/>
    <p:sldId id="278" r:id="rId11"/>
    <p:sldId id="326" r:id="rId12"/>
    <p:sldId id="263" r:id="rId13"/>
    <p:sldId id="319" r:id="rId14"/>
    <p:sldId id="320" r:id="rId15"/>
    <p:sldId id="327" r:id="rId16"/>
    <p:sldId id="321" r:id="rId17"/>
    <p:sldId id="322" r:id="rId18"/>
    <p:sldId id="328" r:id="rId19"/>
    <p:sldId id="329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636A58"/>
    <a:srgbClr val="505A47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460BF-FD28-451C-B90E-8BD9BCC6690C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851C924-E018-43EB-85D8-C49D417985D3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41EEF929-D4CF-48F3-A73B-71771C88D54C}" type="parTrans" cxnId="{00A64978-D987-46C7-8141-5DBC7029C109}">
      <dgm:prSet/>
      <dgm:spPr/>
      <dgm:t>
        <a:bodyPr/>
        <a:lstStyle/>
        <a:p>
          <a:endParaRPr lang="en-IN"/>
        </a:p>
      </dgm:t>
    </dgm:pt>
    <dgm:pt modelId="{D03FBE8A-CBE7-4955-868D-2ECB8384596C}" type="sibTrans" cxnId="{00A64978-D987-46C7-8141-5DBC7029C109}">
      <dgm:prSet/>
      <dgm:spPr/>
      <dgm:t>
        <a:bodyPr/>
        <a:lstStyle/>
        <a:p>
          <a:endParaRPr lang="en-IN"/>
        </a:p>
      </dgm:t>
    </dgm:pt>
    <dgm:pt modelId="{676618EB-3FAC-482C-9351-4B4F687C6634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35AAA629-C1AB-4D4E-960B-76229D796B68}" type="parTrans" cxnId="{8484FA19-8FAF-447C-9FCA-0033D96DD729}">
      <dgm:prSet/>
      <dgm:spPr/>
      <dgm:t>
        <a:bodyPr/>
        <a:lstStyle/>
        <a:p>
          <a:endParaRPr lang="en-IN"/>
        </a:p>
      </dgm:t>
    </dgm:pt>
    <dgm:pt modelId="{6E125E0D-320A-448D-B91F-23BDED0156BE}" type="sibTrans" cxnId="{8484FA19-8FAF-447C-9FCA-0033D96DD729}">
      <dgm:prSet/>
      <dgm:spPr/>
      <dgm:t>
        <a:bodyPr/>
        <a:lstStyle/>
        <a:p>
          <a:endParaRPr lang="en-IN"/>
        </a:p>
      </dgm:t>
    </dgm:pt>
    <dgm:pt modelId="{E215C2EE-F561-4EE0-B7BD-199FE05F7E59}">
      <dgm:prSet phldrT="[Text]"/>
      <dgm:spPr/>
      <dgm:t>
        <a:bodyPr/>
        <a:lstStyle/>
        <a:p>
          <a:r>
            <a:rPr lang="en-IN" dirty="0"/>
            <a:t>Data Frame 1</a:t>
          </a:r>
        </a:p>
      </dgm:t>
    </dgm:pt>
    <dgm:pt modelId="{50EC86C5-12CE-4921-A816-DB6A947A1FF4}" type="parTrans" cxnId="{5864533C-72A8-45A5-BBE8-52948EDD3061}">
      <dgm:prSet/>
      <dgm:spPr/>
      <dgm:t>
        <a:bodyPr/>
        <a:lstStyle/>
        <a:p>
          <a:endParaRPr lang="en-IN"/>
        </a:p>
      </dgm:t>
    </dgm:pt>
    <dgm:pt modelId="{7175E85F-1B99-449A-9778-FBA53F4D5F74}" type="sibTrans" cxnId="{5864533C-72A8-45A5-BBE8-52948EDD3061}">
      <dgm:prSet/>
      <dgm:spPr/>
      <dgm:t>
        <a:bodyPr/>
        <a:lstStyle/>
        <a:p>
          <a:endParaRPr lang="en-IN"/>
        </a:p>
      </dgm:t>
    </dgm:pt>
    <dgm:pt modelId="{42B49994-3936-4F2A-9649-D157A1F5B9D6}">
      <dgm:prSet phldrT="[Text]"/>
      <dgm:spPr/>
      <dgm:t>
        <a:bodyPr/>
        <a:lstStyle/>
        <a:p>
          <a:r>
            <a:rPr lang="en-IN" dirty="0"/>
            <a:t>Class Imbalance</a:t>
          </a:r>
        </a:p>
      </dgm:t>
    </dgm:pt>
    <dgm:pt modelId="{8740BEE7-197D-4725-9912-7E6814EF37EE}" type="parTrans" cxnId="{E0444357-6928-45F0-9926-E1215C6C3708}">
      <dgm:prSet/>
      <dgm:spPr/>
      <dgm:t>
        <a:bodyPr/>
        <a:lstStyle/>
        <a:p>
          <a:endParaRPr lang="en-IN"/>
        </a:p>
      </dgm:t>
    </dgm:pt>
    <dgm:pt modelId="{A8DFB66B-19CD-48C3-A545-67AA1B2F0A9F}" type="sibTrans" cxnId="{E0444357-6928-45F0-9926-E1215C6C3708}">
      <dgm:prSet/>
      <dgm:spPr/>
      <dgm:t>
        <a:bodyPr/>
        <a:lstStyle/>
        <a:p>
          <a:endParaRPr lang="en-IN"/>
        </a:p>
      </dgm:t>
    </dgm:pt>
    <dgm:pt modelId="{26460571-D322-4209-A0E1-3F2B072DCD37}">
      <dgm:prSet/>
      <dgm:spPr/>
      <dgm:t>
        <a:bodyPr/>
        <a:lstStyle/>
        <a:p>
          <a:r>
            <a:rPr lang="en-IN" dirty="0"/>
            <a:t>EDA</a:t>
          </a:r>
        </a:p>
        <a:p>
          <a:endParaRPr lang="en-IN" dirty="0"/>
        </a:p>
      </dgm:t>
    </dgm:pt>
    <dgm:pt modelId="{3D8F010B-A642-49D4-8A49-545D7A7816DB}" type="parTrans" cxnId="{2B640AD0-B097-4561-B886-02542A37ECF5}">
      <dgm:prSet/>
      <dgm:spPr/>
      <dgm:t>
        <a:bodyPr/>
        <a:lstStyle/>
        <a:p>
          <a:endParaRPr lang="en-IN"/>
        </a:p>
      </dgm:t>
    </dgm:pt>
    <dgm:pt modelId="{D855A949-AC30-47D7-90C8-4D4A650EB59F}" type="sibTrans" cxnId="{2B640AD0-B097-4561-B886-02542A37ECF5}">
      <dgm:prSet/>
      <dgm:spPr/>
      <dgm:t>
        <a:bodyPr/>
        <a:lstStyle/>
        <a:p>
          <a:endParaRPr lang="en-IN"/>
        </a:p>
      </dgm:t>
    </dgm:pt>
    <dgm:pt modelId="{0100C692-3D20-4258-8129-DCA2554E57E6}">
      <dgm:prSet/>
      <dgm:spPr/>
      <dgm:t>
        <a:bodyPr/>
        <a:lstStyle/>
        <a:p>
          <a:r>
            <a:rPr lang="en-IN" dirty="0"/>
            <a:t>Feature selection </a:t>
          </a:r>
        </a:p>
      </dgm:t>
    </dgm:pt>
    <dgm:pt modelId="{B348EC86-6DEB-4D99-96B8-275C75E70BF9}" type="parTrans" cxnId="{1BCF4C22-72A4-4546-9486-A3DF33037171}">
      <dgm:prSet/>
      <dgm:spPr/>
      <dgm:t>
        <a:bodyPr/>
        <a:lstStyle/>
        <a:p>
          <a:endParaRPr lang="en-IN"/>
        </a:p>
      </dgm:t>
    </dgm:pt>
    <dgm:pt modelId="{DBDD7892-3F10-4D84-AAFE-2FE4A327CF4D}" type="sibTrans" cxnId="{1BCF4C22-72A4-4546-9486-A3DF33037171}">
      <dgm:prSet/>
      <dgm:spPr/>
      <dgm:t>
        <a:bodyPr/>
        <a:lstStyle/>
        <a:p>
          <a:endParaRPr lang="en-IN"/>
        </a:p>
      </dgm:t>
    </dgm:pt>
    <dgm:pt modelId="{71FBE526-DB30-43DD-97A2-9E3F59C0E6FC}">
      <dgm:prSet/>
      <dgm:spPr/>
      <dgm:t>
        <a:bodyPr/>
        <a:lstStyle/>
        <a:p>
          <a:r>
            <a:rPr lang="en-IN" dirty="0"/>
            <a:t>Data Frame 2</a:t>
          </a:r>
        </a:p>
      </dgm:t>
    </dgm:pt>
    <dgm:pt modelId="{67EB11E9-DEA5-47D9-AE26-9935C82284F5}" type="parTrans" cxnId="{543218EA-8065-4B27-BA4E-CE887E613758}">
      <dgm:prSet/>
      <dgm:spPr/>
      <dgm:t>
        <a:bodyPr/>
        <a:lstStyle/>
        <a:p>
          <a:endParaRPr lang="en-IN"/>
        </a:p>
      </dgm:t>
    </dgm:pt>
    <dgm:pt modelId="{05B1FD60-249B-4804-A753-7510C6E1A327}" type="sibTrans" cxnId="{543218EA-8065-4B27-BA4E-CE887E613758}">
      <dgm:prSet/>
      <dgm:spPr/>
      <dgm:t>
        <a:bodyPr/>
        <a:lstStyle/>
        <a:p>
          <a:endParaRPr lang="en-IN"/>
        </a:p>
      </dgm:t>
    </dgm:pt>
    <dgm:pt modelId="{A7920C63-4D7E-474F-88B9-90E6640CAAEB}">
      <dgm:prSet/>
      <dgm:spPr/>
      <dgm:t>
        <a:bodyPr/>
        <a:lstStyle/>
        <a:p>
          <a:r>
            <a:rPr lang="en-IN" dirty="0"/>
            <a:t>Data Frame 3</a:t>
          </a:r>
        </a:p>
      </dgm:t>
    </dgm:pt>
    <dgm:pt modelId="{57803D6A-5431-492B-A3E9-DB3AE0B3F993}" type="parTrans" cxnId="{EAFA4E45-B040-4707-BC0E-C174A450D956}">
      <dgm:prSet/>
      <dgm:spPr/>
      <dgm:t>
        <a:bodyPr/>
        <a:lstStyle/>
        <a:p>
          <a:endParaRPr lang="en-IN"/>
        </a:p>
      </dgm:t>
    </dgm:pt>
    <dgm:pt modelId="{EC8E22EB-CCBF-44EB-AF67-165C30DA364C}" type="sibTrans" cxnId="{EAFA4E45-B040-4707-BC0E-C174A450D956}">
      <dgm:prSet/>
      <dgm:spPr/>
      <dgm:t>
        <a:bodyPr/>
        <a:lstStyle/>
        <a:p>
          <a:endParaRPr lang="en-IN"/>
        </a:p>
      </dgm:t>
    </dgm:pt>
    <dgm:pt modelId="{55AC069F-7C16-4294-BAEA-317C05870062}" type="pres">
      <dgm:prSet presAssocID="{0E6460BF-FD28-451C-B90E-8BD9BCC6690C}" presName="Name0" presStyleCnt="0">
        <dgm:presLayoutVars>
          <dgm:dir/>
          <dgm:resizeHandles val="exact"/>
        </dgm:presLayoutVars>
      </dgm:prSet>
      <dgm:spPr/>
    </dgm:pt>
    <dgm:pt modelId="{849A3694-639B-437D-9B4F-7D6637678A7B}" type="pres">
      <dgm:prSet presAssocID="{D851C924-E018-43EB-85D8-C49D417985D3}" presName="node" presStyleLbl="node1" presStyleIdx="0" presStyleCnt="8">
        <dgm:presLayoutVars>
          <dgm:bulletEnabled val="1"/>
        </dgm:presLayoutVars>
      </dgm:prSet>
      <dgm:spPr/>
    </dgm:pt>
    <dgm:pt modelId="{4428FD35-FA30-4CE7-A0EF-1C6E69DC5E04}" type="pres">
      <dgm:prSet presAssocID="{D03FBE8A-CBE7-4955-868D-2ECB8384596C}" presName="sibTrans" presStyleLbl="sibTrans1D1" presStyleIdx="0" presStyleCnt="7"/>
      <dgm:spPr/>
    </dgm:pt>
    <dgm:pt modelId="{E92E0CB9-AD48-4604-89C0-E0BC4B9ACA08}" type="pres">
      <dgm:prSet presAssocID="{D03FBE8A-CBE7-4955-868D-2ECB8384596C}" presName="connectorText" presStyleLbl="sibTrans1D1" presStyleIdx="0" presStyleCnt="7"/>
      <dgm:spPr/>
    </dgm:pt>
    <dgm:pt modelId="{0569B6F7-8BBF-42C7-B31E-20E560AFD673}" type="pres">
      <dgm:prSet presAssocID="{676618EB-3FAC-482C-9351-4B4F687C6634}" presName="node" presStyleLbl="node1" presStyleIdx="1" presStyleCnt="8">
        <dgm:presLayoutVars>
          <dgm:bulletEnabled val="1"/>
        </dgm:presLayoutVars>
      </dgm:prSet>
      <dgm:spPr/>
    </dgm:pt>
    <dgm:pt modelId="{5468B1FA-3D50-4390-84CB-361DCEB0DFDF}" type="pres">
      <dgm:prSet presAssocID="{6E125E0D-320A-448D-B91F-23BDED0156BE}" presName="sibTrans" presStyleLbl="sibTrans1D1" presStyleIdx="1" presStyleCnt="7"/>
      <dgm:spPr/>
    </dgm:pt>
    <dgm:pt modelId="{3E8B7C0A-CC5A-41AD-B059-D0E7782655F7}" type="pres">
      <dgm:prSet presAssocID="{6E125E0D-320A-448D-B91F-23BDED0156BE}" presName="connectorText" presStyleLbl="sibTrans1D1" presStyleIdx="1" presStyleCnt="7"/>
      <dgm:spPr/>
    </dgm:pt>
    <dgm:pt modelId="{4642C7E5-8C4D-4EEA-8BBF-64226E16BC20}" type="pres">
      <dgm:prSet presAssocID="{E215C2EE-F561-4EE0-B7BD-199FE05F7E59}" presName="node" presStyleLbl="node1" presStyleIdx="2" presStyleCnt="8">
        <dgm:presLayoutVars>
          <dgm:bulletEnabled val="1"/>
        </dgm:presLayoutVars>
      </dgm:prSet>
      <dgm:spPr/>
    </dgm:pt>
    <dgm:pt modelId="{A982F877-8B2F-4CF8-8A72-EAC5121D8B26}" type="pres">
      <dgm:prSet presAssocID="{7175E85F-1B99-449A-9778-FBA53F4D5F74}" presName="sibTrans" presStyleLbl="sibTrans1D1" presStyleIdx="2" presStyleCnt="7"/>
      <dgm:spPr/>
    </dgm:pt>
    <dgm:pt modelId="{302A8BC9-9D41-4CF4-9E5D-BFF9D77957E9}" type="pres">
      <dgm:prSet presAssocID="{7175E85F-1B99-449A-9778-FBA53F4D5F74}" presName="connectorText" presStyleLbl="sibTrans1D1" presStyleIdx="2" presStyleCnt="7"/>
      <dgm:spPr/>
    </dgm:pt>
    <dgm:pt modelId="{30C09C68-4636-4089-834D-7CCCD57B347A}" type="pres">
      <dgm:prSet presAssocID="{42B49994-3936-4F2A-9649-D157A1F5B9D6}" presName="node" presStyleLbl="node1" presStyleIdx="3" presStyleCnt="8">
        <dgm:presLayoutVars>
          <dgm:bulletEnabled val="1"/>
        </dgm:presLayoutVars>
      </dgm:prSet>
      <dgm:spPr/>
    </dgm:pt>
    <dgm:pt modelId="{C15DEE79-A17C-4EBE-B194-DB0DDF81647C}" type="pres">
      <dgm:prSet presAssocID="{A8DFB66B-19CD-48C3-A545-67AA1B2F0A9F}" presName="sibTrans" presStyleLbl="sibTrans1D1" presStyleIdx="3" presStyleCnt="7"/>
      <dgm:spPr/>
    </dgm:pt>
    <dgm:pt modelId="{D0CBDDEC-F951-4ABB-BB48-292565D676CD}" type="pres">
      <dgm:prSet presAssocID="{A8DFB66B-19CD-48C3-A545-67AA1B2F0A9F}" presName="connectorText" presStyleLbl="sibTrans1D1" presStyleIdx="3" presStyleCnt="7"/>
      <dgm:spPr/>
    </dgm:pt>
    <dgm:pt modelId="{554E4093-580E-4237-B27E-AD2289C3347F}" type="pres">
      <dgm:prSet presAssocID="{26460571-D322-4209-A0E1-3F2B072DCD37}" presName="node" presStyleLbl="node1" presStyleIdx="4" presStyleCnt="8">
        <dgm:presLayoutVars>
          <dgm:bulletEnabled val="1"/>
        </dgm:presLayoutVars>
      </dgm:prSet>
      <dgm:spPr/>
    </dgm:pt>
    <dgm:pt modelId="{01FB6BDF-8B48-4810-B46B-32BD30B9CA51}" type="pres">
      <dgm:prSet presAssocID="{D855A949-AC30-47D7-90C8-4D4A650EB59F}" presName="sibTrans" presStyleLbl="sibTrans1D1" presStyleIdx="4" presStyleCnt="7"/>
      <dgm:spPr/>
    </dgm:pt>
    <dgm:pt modelId="{357D36C0-A733-4A50-B3A2-DE9AA3284175}" type="pres">
      <dgm:prSet presAssocID="{D855A949-AC30-47D7-90C8-4D4A650EB59F}" presName="connectorText" presStyleLbl="sibTrans1D1" presStyleIdx="4" presStyleCnt="7"/>
      <dgm:spPr/>
    </dgm:pt>
    <dgm:pt modelId="{3B69161A-A508-4271-ABEF-2AB08186C3ED}" type="pres">
      <dgm:prSet presAssocID="{71FBE526-DB30-43DD-97A2-9E3F59C0E6FC}" presName="node" presStyleLbl="node1" presStyleIdx="5" presStyleCnt="8">
        <dgm:presLayoutVars>
          <dgm:bulletEnabled val="1"/>
        </dgm:presLayoutVars>
      </dgm:prSet>
      <dgm:spPr/>
    </dgm:pt>
    <dgm:pt modelId="{DFB5FDC6-E8F4-4C8A-AD16-39FF16795340}" type="pres">
      <dgm:prSet presAssocID="{05B1FD60-249B-4804-A753-7510C6E1A327}" presName="sibTrans" presStyleLbl="sibTrans1D1" presStyleIdx="5" presStyleCnt="7"/>
      <dgm:spPr/>
    </dgm:pt>
    <dgm:pt modelId="{0F0E757D-48C1-4030-94DB-10D917E6EEF2}" type="pres">
      <dgm:prSet presAssocID="{05B1FD60-249B-4804-A753-7510C6E1A327}" presName="connectorText" presStyleLbl="sibTrans1D1" presStyleIdx="5" presStyleCnt="7"/>
      <dgm:spPr/>
    </dgm:pt>
    <dgm:pt modelId="{369FB7B3-6774-4A91-8082-9F445CD78F14}" type="pres">
      <dgm:prSet presAssocID="{0100C692-3D20-4258-8129-DCA2554E57E6}" presName="node" presStyleLbl="node1" presStyleIdx="6" presStyleCnt="8">
        <dgm:presLayoutVars>
          <dgm:bulletEnabled val="1"/>
        </dgm:presLayoutVars>
      </dgm:prSet>
      <dgm:spPr/>
    </dgm:pt>
    <dgm:pt modelId="{D7A431F3-32E6-41FF-95CD-F1F50B9AAA89}" type="pres">
      <dgm:prSet presAssocID="{DBDD7892-3F10-4D84-AAFE-2FE4A327CF4D}" presName="sibTrans" presStyleLbl="sibTrans1D1" presStyleIdx="6" presStyleCnt="7"/>
      <dgm:spPr/>
    </dgm:pt>
    <dgm:pt modelId="{22E6B64B-79D2-4B05-BE7A-11C15CB256AA}" type="pres">
      <dgm:prSet presAssocID="{DBDD7892-3F10-4D84-AAFE-2FE4A327CF4D}" presName="connectorText" presStyleLbl="sibTrans1D1" presStyleIdx="6" presStyleCnt="7"/>
      <dgm:spPr/>
    </dgm:pt>
    <dgm:pt modelId="{5BD666E9-F11F-4D96-A85D-BCD8898FB0B7}" type="pres">
      <dgm:prSet presAssocID="{A7920C63-4D7E-474F-88B9-90E6640CAAEB}" presName="node" presStyleLbl="node1" presStyleIdx="7" presStyleCnt="8">
        <dgm:presLayoutVars>
          <dgm:bulletEnabled val="1"/>
        </dgm:presLayoutVars>
      </dgm:prSet>
      <dgm:spPr/>
    </dgm:pt>
  </dgm:ptLst>
  <dgm:cxnLst>
    <dgm:cxn modelId="{ECFFB202-76AB-40D5-A37B-8B4919F436B5}" type="presOf" srcId="{42B49994-3936-4F2A-9649-D157A1F5B9D6}" destId="{30C09C68-4636-4089-834D-7CCCD57B347A}" srcOrd="0" destOrd="0" presId="urn:microsoft.com/office/officeart/2005/8/layout/bProcess3"/>
    <dgm:cxn modelId="{C1592E09-D642-47B0-822C-2A12982C95BA}" type="presOf" srcId="{26460571-D322-4209-A0E1-3F2B072DCD37}" destId="{554E4093-580E-4237-B27E-AD2289C3347F}" srcOrd="0" destOrd="0" presId="urn:microsoft.com/office/officeart/2005/8/layout/bProcess3"/>
    <dgm:cxn modelId="{F973DA16-72EA-45B1-9228-7B6FA9583181}" type="presOf" srcId="{05B1FD60-249B-4804-A753-7510C6E1A327}" destId="{DFB5FDC6-E8F4-4C8A-AD16-39FF16795340}" srcOrd="0" destOrd="0" presId="urn:microsoft.com/office/officeart/2005/8/layout/bProcess3"/>
    <dgm:cxn modelId="{82684F18-C448-4A8F-9411-DC09496DF377}" type="presOf" srcId="{05B1FD60-249B-4804-A753-7510C6E1A327}" destId="{0F0E757D-48C1-4030-94DB-10D917E6EEF2}" srcOrd="1" destOrd="0" presId="urn:microsoft.com/office/officeart/2005/8/layout/bProcess3"/>
    <dgm:cxn modelId="{8484FA19-8FAF-447C-9FCA-0033D96DD729}" srcId="{0E6460BF-FD28-451C-B90E-8BD9BCC6690C}" destId="{676618EB-3FAC-482C-9351-4B4F687C6634}" srcOrd="1" destOrd="0" parTransId="{35AAA629-C1AB-4D4E-960B-76229D796B68}" sibTransId="{6E125E0D-320A-448D-B91F-23BDED0156BE}"/>
    <dgm:cxn modelId="{1BCF4C22-72A4-4546-9486-A3DF33037171}" srcId="{0E6460BF-FD28-451C-B90E-8BD9BCC6690C}" destId="{0100C692-3D20-4258-8129-DCA2554E57E6}" srcOrd="6" destOrd="0" parTransId="{B348EC86-6DEB-4D99-96B8-275C75E70BF9}" sibTransId="{DBDD7892-3F10-4D84-AAFE-2FE4A327CF4D}"/>
    <dgm:cxn modelId="{A6A34B24-008A-40B2-BF55-BB1C308D6818}" type="presOf" srcId="{7175E85F-1B99-449A-9778-FBA53F4D5F74}" destId="{A982F877-8B2F-4CF8-8A72-EAC5121D8B26}" srcOrd="0" destOrd="0" presId="urn:microsoft.com/office/officeart/2005/8/layout/bProcess3"/>
    <dgm:cxn modelId="{FA2D1726-E2E2-44E2-BD87-1D0173B148E7}" type="presOf" srcId="{A7920C63-4D7E-474F-88B9-90E6640CAAEB}" destId="{5BD666E9-F11F-4D96-A85D-BCD8898FB0B7}" srcOrd="0" destOrd="0" presId="urn:microsoft.com/office/officeart/2005/8/layout/bProcess3"/>
    <dgm:cxn modelId="{E7A6BA2C-8C0A-481E-8878-5829B931F267}" type="presOf" srcId="{D855A949-AC30-47D7-90C8-4D4A650EB59F}" destId="{357D36C0-A733-4A50-B3A2-DE9AA3284175}" srcOrd="1" destOrd="0" presId="urn:microsoft.com/office/officeart/2005/8/layout/bProcess3"/>
    <dgm:cxn modelId="{CA3AC53A-58F9-4D28-B3A3-00351884B29A}" type="presOf" srcId="{D03FBE8A-CBE7-4955-868D-2ECB8384596C}" destId="{4428FD35-FA30-4CE7-A0EF-1C6E69DC5E04}" srcOrd="0" destOrd="0" presId="urn:microsoft.com/office/officeart/2005/8/layout/bProcess3"/>
    <dgm:cxn modelId="{5864533C-72A8-45A5-BBE8-52948EDD3061}" srcId="{0E6460BF-FD28-451C-B90E-8BD9BCC6690C}" destId="{E215C2EE-F561-4EE0-B7BD-199FE05F7E59}" srcOrd="2" destOrd="0" parTransId="{50EC86C5-12CE-4921-A816-DB6A947A1FF4}" sibTransId="{7175E85F-1B99-449A-9778-FBA53F4D5F74}"/>
    <dgm:cxn modelId="{D4209061-9B6F-4A5A-9C0F-534DBE38F1D9}" type="presOf" srcId="{DBDD7892-3F10-4D84-AAFE-2FE4A327CF4D}" destId="{D7A431F3-32E6-41FF-95CD-F1F50B9AAA89}" srcOrd="0" destOrd="0" presId="urn:microsoft.com/office/officeart/2005/8/layout/bProcess3"/>
    <dgm:cxn modelId="{AC4B4245-BF0A-4F55-8C3E-D39FE72E0AB9}" type="presOf" srcId="{DBDD7892-3F10-4D84-AAFE-2FE4A327CF4D}" destId="{22E6B64B-79D2-4B05-BE7A-11C15CB256AA}" srcOrd="1" destOrd="0" presId="urn:microsoft.com/office/officeart/2005/8/layout/bProcess3"/>
    <dgm:cxn modelId="{EAFA4E45-B040-4707-BC0E-C174A450D956}" srcId="{0E6460BF-FD28-451C-B90E-8BD9BCC6690C}" destId="{A7920C63-4D7E-474F-88B9-90E6640CAAEB}" srcOrd="7" destOrd="0" parTransId="{57803D6A-5431-492B-A3E9-DB3AE0B3F993}" sibTransId="{EC8E22EB-CCBF-44EB-AF67-165C30DA364C}"/>
    <dgm:cxn modelId="{FF78966C-F9A3-4E70-AE0B-4596A8FAAC6D}" type="presOf" srcId="{A8DFB66B-19CD-48C3-A545-67AA1B2F0A9F}" destId="{C15DEE79-A17C-4EBE-B194-DB0DDF81647C}" srcOrd="0" destOrd="0" presId="urn:microsoft.com/office/officeart/2005/8/layout/bProcess3"/>
    <dgm:cxn modelId="{C601D850-FD73-45F8-84A9-BC72A7A3C5BB}" type="presOf" srcId="{7175E85F-1B99-449A-9778-FBA53F4D5F74}" destId="{302A8BC9-9D41-4CF4-9E5D-BFF9D77957E9}" srcOrd="1" destOrd="0" presId="urn:microsoft.com/office/officeart/2005/8/layout/bProcess3"/>
    <dgm:cxn modelId="{921B0B73-FF80-4ADA-AB6D-3CA0817B7E31}" type="presOf" srcId="{D851C924-E018-43EB-85D8-C49D417985D3}" destId="{849A3694-639B-437D-9B4F-7D6637678A7B}" srcOrd="0" destOrd="0" presId="urn:microsoft.com/office/officeart/2005/8/layout/bProcess3"/>
    <dgm:cxn modelId="{AC05B554-B806-411B-82C0-DBF9A49764A6}" type="presOf" srcId="{E215C2EE-F561-4EE0-B7BD-199FE05F7E59}" destId="{4642C7E5-8C4D-4EEA-8BBF-64226E16BC20}" srcOrd="0" destOrd="0" presId="urn:microsoft.com/office/officeart/2005/8/layout/bProcess3"/>
    <dgm:cxn modelId="{D295BA55-B475-462D-BB37-9461FA10ADB7}" type="presOf" srcId="{0100C692-3D20-4258-8129-DCA2554E57E6}" destId="{369FB7B3-6774-4A91-8082-9F445CD78F14}" srcOrd="0" destOrd="0" presId="urn:microsoft.com/office/officeart/2005/8/layout/bProcess3"/>
    <dgm:cxn modelId="{E0444357-6928-45F0-9926-E1215C6C3708}" srcId="{0E6460BF-FD28-451C-B90E-8BD9BCC6690C}" destId="{42B49994-3936-4F2A-9649-D157A1F5B9D6}" srcOrd="3" destOrd="0" parTransId="{8740BEE7-197D-4725-9912-7E6814EF37EE}" sibTransId="{A8DFB66B-19CD-48C3-A545-67AA1B2F0A9F}"/>
    <dgm:cxn modelId="{00A64978-D987-46C7-8141-5DBC7029C109}" srcId="{0E6460BF-FD28-451C-B90E-8BD9BCC6690C}" destId="{D851C924-E018-43EB-85D8-C49D417985D3}" srcOrd="0" destOrd="0" parTransId="{41EEF929-D4CF-48F3-A73B-71771C88D54C}" sibTransId="{D03FBE8A-CBE7-4955-868D-2ECB8384596C}"/>
    <dgm:cxn modelId="{9259EC84-C51C-4E2C-A87A-2BC893729D6C}" type="presOf" srcId="{D03FBE8A-CBE7-4955-868D-2ECB8384596C}" destId="{E92E0CB9-AD48-4604-89C0-E0BC4B9ACA08}" srcOrd="1" destOrd="0" presId="urn:microsoft.com/office/officeart/2005/8/layout/bProcess3"/>
    <dgm:cxn modelId="{8B4CC888-D05D-4E04-971B-7110528EF53F}" type="presOf" srcId="{A8DFB66B-19CD-48C3-A545-67AA1B2F0A9F}" destId="{D0CBDDEC-F951-4ABB-BB48-292565D676CD}" srcOrd="1" destOrd="0" presId="urn:microsoft.com/office/officeart/2005/8/layout/bProcess3"/>
    <dgm:cxn modelId="{A8F7618D-6F00-4A5D-8DAD-2A5F97891EDD}" type="presOf" srcId="{71FBE526-DB30-43DD-97A2-9E3F59C0E6FC}" destId="{3B69161A-A508-4271-ABEF-2AB08186C3ED}" srcOrd="0" destOrd="0" presId="urn:microsoft.com/office/officeart/2005/8/layout/bProcess3"/>
    <dgm:cxn modelId="{D90D7197-9D3D-427B-8A13-9EB2B145E6B1}" type="presOf" srcId="{6E125E0D-320A-448D-B91F-23BDED0156BE}" destId="{5468B1FA-3D50-4390-84CB-361DCEB0DFDF}" srcOrd="0" destOrd="0" presId="urn:microsoft.com/office/officeart/2005/8/layout/bProcess3"/>
    <dgm:cxn modelId="{24745F9E-5C48-42AC-9188-7E8C19441D3D}" type="presOf" srcId="{0E6460BF-FD28-451C-B90E-8BD9BCC6690C}" destId="{55AC069F-7C16-4294-BAEA-317C05870062}" srcOrd="0" destOrd="0" presId="urn:microsoft.com/office/officeart/2005/8/layout/bProcess3"/>
    <dgm:cxn modelId="{433649BE-97F1-481F-9528-E0CC53D07302}" type="presOf" srcId="{6E125E0D-320A-448D-B91F-23BDED0156BE}" destId="{3E8B7C0A-CC5A-41AD-B059-D0E7782655F7}" srcOrd="1" destOrd="0" presId="urn:microsoft.com/office/officeart/2005/8/layout/bProcess3"/>
    <dgm:cxn modelId="{2B640AD0-B097-4561-B886-02542A37ECF5}" srcId="{0E6460BF-FD28-451C-B90E-8BD9BCC6690C}" destId="{26460571-D322-4209-A0E1-3F2B072DCD37}" srcOrd="4" destOrd="0" parTransId="{3D8F010B-A642-49D4-8A49-545D7A7816DB}" sibTransId="{D855A949-AC30-47D7-90C8-4D4A650EB59F}"/>
    <dgm:cxn modelId="{80930BE3-C293-415B-82CC-46163D234F92}" type="presOf" srcId="{D855A949-AC30-47D7-90C8-4D4A650EB59F}" destId="{01FB6BDF-8B48-4810-B46B-32BD30B9CA51}" srcOrd="0" destOrd="0" presId="urn:microsoft.com/office/officeart/2005/8/layout/bProcess3"/>
    <dgm:cxn modelId="{2BC629E5-D452-4DBA-BD69-3F38635633EA}" type="presOf" srcId="{676618EB-3FAC-482C-9351-4B4F687C6634}" destId="{0569B6F7-8BBF-42C7-B31E-20E560AFD673}" srcOrd="0" destOrd="0" presId="urn:microsoft.com/office/officeart/2005/8/layout/bProcess3"/>
    <dgm:cxn modelId="{543218EA-8065-4B27-BA4E-CE887E613758}" srcId="{0E6460BF-FD28-451C-B90E-8BD9BCC6690C}" destId="{71FBE526-DB30-43DD-97A2-9E3F59C0E6FC}" srcOrd="5" destOrd="0" parTransId="{67EB11E9-DEA5-47D9-AE26-9935C82284F5}" sibTransId="{05B1FD60-249B-4804-A753-7510C6E1A327}"/>
    <dgm:cxn modelId="{B2C3FA55-3AD0-44E1-B50D-3810B6837BDB}" type="presParOf" srcId="{55AC069F-7C16-4294-BAEA-317C05870062}" destId="{849A3694-639B-437D-9B4F-7D6637678A7B}" srcOrd="0" destOrd="0" presId="urn:microsoft.com/office/officeart/2005/8/layout/bProcess3"/>
    <dgm:cxn modelId="{3B51BDDC-20A6-4456-9AFF-D42EBE6604D9}" type="presParOf" srcId="{55AC069F-7C16-4294-BAEA-317C05870062}" destId="{4428FD35-FA30-4CE7-A0EF-1C6E69DC5E04}" srcOrd="1" destOrd="0" presId="urn:microsoft.com/office/officeart/2005/8/layout/bProcess3"/>
    <dgm:cxn modelId="{9065E8DC-30E1-493A-90FF-E84AA70AC0DA}" type="presParOf" srcId="{4428FD35-FA30-4CE7-A0EF-1C6E69DC5E04}" destId="{E92E0CB9-AD48-4604-89C0-E0BC4B9ACA08}" srcOrd="0" destOrd="0" presId="urn:microsoft.com/office/officeart/2005/8/layout/bProcess3"/>
    <dgm:cxn modelId="{BBC6CBD8-AE5E-4A9C-BFEF-6393F3D7B58F}" type="presParOf" srcId="{55AC069F-7C16-4294-BAEA-317C05870062}" destId="{0569B6F7-8BBF-42C7-B31E-20E560AFD673}" srcOrd="2" destOrd="0" presId="urn:microsoft.com/office/officeart/2005/8/layout/bProcess3"/>
    <dgm:cxn modelId="{6E5925EA-2D2D-4601-B75E-324C1BF124A8}" type="presParOf" srcId="{55AC069F-7C16-4294-BAEA-317C05870062}" destId="{5468B1FA-3D50-4390-84CB-361DCEB0DFDF}" srcOrd="3" destOrd="0" presId="urn:microsoft.com/office/officeart/2005/8/layout/bProcess3"/>
    <dgm:cxn modelId="{28BAB33C-CA05-445B-AA99-1C7A4CEE822C}" type="presParOf" srcId="{5468B1FA-3D50-4390-84CB-361DCEB0DFDF}" destId="{3E8B7C0A-CC5A-41AD-B059-D0E7782655F7}" srcOrd="0" destOrd="0" presId="urn:microsoft.com/office/officeart/2005/8/layout/bProcess3"/>
    <dgm:cxn modelId="{135814B0-715E-4650-9F51-98A585F5E18B}" type="presParOf" srcId="{55AC069F-7C16-4294-BAEA-317C05870062}" destId="{4642C7E5-8C4D-4EEA-8BBF-64226E16BC20}" srcOrd="4" destOrd="0" presId="urn:microsoft.com/office/officeart/2005/8/layout/bProcess3"/>
    <dgm:cxn modelId="{9B67C734-78D6-4B10-AFAE-2D3866032BBE}" type="presParOf" srcId="{55AC069F-7C16-4294-BAEA-317C05870062}" destId="{A982F877-8B2F-4CF8-8A72-EAC5121D8B26}" srcOrd="5" destOrd="0" presId="urn:microsoft.com/office/officeart/2005/8/layout/bProcess3"/>
    <dgm:cxn modelId="{0515372A-CB8F-42AC-976A-3109DBF31BF3}" type="presParOf" srcId="{A982F877-8B2F-4CF8-8A72-EAC5121D8B26}" destId="{302A8BC9-9D41-4CF4-9E5D-BFF9D77957E9}" srcOrd="0" destOrd="0" presId="urn:microsoft.com/office/officeart/2005/8/layout/bProcess3"/>
    <dgm:cxn modelId="{B78BB9CD-FF13-4DAE-A6D0-F1D942A54AEA}" type="presParOf" srcId="{55AC069F-7C16-4294-BAEA-317C05870062}" destId="{30C09C68-4636-4089-834D-7CCCD57B347A}" srcOrd="6" destOrd="0" presId="urn:microsoft.com/office/officeart/2005/8/layout/bProcess3"/>
    <dgm:cxn modelId="{16A12E25-D9F2-4BD2-8CBE-D14F882EFDB0}" type="presParOf" srcId="{55AC069F-7C16-4294-BAEA-317C05870062}" destId="{C15DEE79-A17C-4EBE-B194-DB0DDF81647C}" srcOrd="7" destOrd="0" presId="urn:microsoft.com/office/officeart/2005/8/layout/bProcess3"/>
    <dgm:cxn modelId="{5FFB5189-D2AE-4078-82FA-C95B4FBD3BB9}" type="presParOf" srcId="{C15DEE79-A17C-4EBE-B194-DB0DDF81647C}" destId="{D0CBDDEC-F951-4ABB-BB48-292565D676CD}" srcOrd="0" destOrd="0" presId="urn:microsoft.com/office/officeart/2005/8/layout/bProcess3"/>
    <dgm:cxn modelId="{9776F842-C07E-4852-B721-52178D72BEB6}" type="presParOf" srcId="{55AC069F-7C16-4294-BAEA-317C05870062}" destId="{554E4093-580E-4237-B27E-AD2289C3347F}" srcOrd="8" destOrd="0" presId="urn:microsoft.com/office/officeart/2005/8/layout/bProcess3"/>
    <dgm:cxn modelId="{55B0550F-0B06-4E55-86C7-8DEB6B6A818E}" type="presParOf" srcId="{55AC069F-7C16-4294-BAEA-317C05870062}" destId="{01FB6BDF-8B48-4810-B46B-32BD30B9CA51}" srcOrd="9" destOrd="0" presId="urn:microsoft.com/office/officeart/2005/8/layout/bProcess3"/>
    <dgm:cxn modelId="{98CAD116-A4CE-4DA1-952A-125923E64050}" type="presParOf" srcId="{01FB6BDF-8B48-4810-B46B-32BD30B9CA51}" destId="{357D36C0-A733-4A50-B3A2-DE9AA3284175}" srcOrd="0" destOrd="0" presId="urn:microsoft.com/office/officeart/2005/8/layout/bProcess3"/>
    <dgm:cxn modelId="{DB349DC0-5CF1-44B3-A437-8EC6C92FDA31}" type="presParOf" srcId="{55AC069F-7C16-4294-BAEA-317C05870062}" destId="{3B69161A-A508-4271-ABEF-2AB08186C3ED}" srcOrd="10" destOrd="0" presId="urn:microsoft.com/office/officeart/2005/8/layout/bProcess3"/>
    <dgm:cxn modelId="{CC0CB433-7CDC-4F31-ABA9-ACD8A1839C9C}" type="presParOf" srcId="{55AC069F-7C16-4294-BAEA-317C05870062}" destId="{DFB5FDC6-E8F4-4C8A-AD16-39FF16795340}" srcOrd="11" destOrd="0" presId="urn:microsoft.com/office/officeart/2005/8/layout/bProcess3"/>
    <dgm:cxn modelId="{AC1CAA85-5B44-4810-B197-6C3A55FD71FF}" type="presParOf" srcId="{DFB5FDC6-E8F4-4C8A-AD16-39FF16795340}" destId="{0F0E757D-48C1-4030-94DB-10D917E6EEF2}" srcOrd="0" destOrd="0" presId="urn:microsoft.com/office/officeart/2005/8/layout/bProcess3"/>
    <dgm:cxn modelId="{0339DE2B-04B9-4199-B9F8-D14D168C78A9}" type="presParOf" srcId="{55AC069F-7C16-4294-BAEA-317C05870062}" destId="{369FB7B3-6774-4A91-8082-9F445CD78F14}" srcOrd="12" destOrd="0" presId="urn:microsoft.com/office/officeart/2005/8/layout/bProcess3"/>
    <dgm:cxn modelId="{9E781616-83A1-41D8-9746-BBA831AA69BA}" type="presParOf" srcId="{55AC069F-7C16-4294-BAEA-317C05870062}" destId="{D7A431F3-32E6-41FF-95CD-F1F50B9AAA89}" srcOrd="13" destOrd="0" presId="urn:microsoft.com/office/officeart/2005/8/layout/bProcess3"/>
    <dgm:cxn modelId="{19A9EC12-7F29-4EC3-9AB7-391E51AB33B1}" type="presParOf" srcId="{D7A431F3-32E6-41FF-95CD-F1F50B9AAA89}" destId="{22E6B64B-79D2-4B05-BE7A-11C15CB256AA}" srcOrd="0" destOrd="0" presId="urn:microsoft.com/office/officeart/2005/8/layout/bProcess3"/>
    <dgm:cxn modelId="{231C65D2-BB00-4403-B18E-81D5017DE0E6}" type="presParOf" srcId="{55AC069F-7C16-4294-BAEA-317C05870062}" destId="{5BD666E9-F11F-4D96-A85D-BCD8898FB0B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8FD35-FA30-4CE7-A0EF-1C6E69DC5E04}">
      <dsp:nvSpPr>
        <dsp:cNvPr id="0" name=""/>
        <dsp:cNvSpPr/>
      </dsp:nvSpPr>
      <dsp:spPr>
        <a:xfrm>
          <a:off x="1975617" y="813198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76149" y="856646"/>
        <a:ext cx="22719" cy="4543"/>
      </dsp:txXfrm>
    </dsp:sp>
    <dsp:sp modelId="{849A3694-639B-437D-9B4F-7D6637678A7B}">
      <dsp:nvSpPr>
        <dsp:cNvPr id="0" name=""/>
        <dsp:cNvSpPr/>
      </dsp:nvSpPr>
      <dsp:spPr>
        <a:xfrm>
          <a:off x="1844" y="266246"/>
          <a:ext cx="1975573" cy="1185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Collection</a:t>
          </a:r>
        </a:p>
      </dsp:txBody>
      <dsp:txXfrm>
        <a:off x="1844" y="266246"/>
        <a:ext cx="1975573" cy="1185344"/>
      </dsp:txXfrm>
    </dsp:sp>
    <dsp:sp modelId="{5468B1FA-3D50-4390-84CB-361DCEB0DFDF}">
      <dsp:nvSpPr>
        <dsp:cNvPr id="0" name=""/>
        <dsp:cNvSpPr/>
      </dsp:nvSpPr>
      <dsp:spPr>
        <a:xfrm>
          <a:off x="4405573" y="813198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06104" y="856646"/>
        <a:ext cx="22719" cy="4543"/>
      </dsp:txXfrm>
    </dsp:sp>
    <dsp:sp modelId="{0569B6F7-8BBF-42C7-B31E-20E560AFD673}">
      <dsp:nvSpPr>
        <dsp:cNvPr id="0" name=""/>
        <dsp:cNvSpPr/>
      </dsp:nvSpPr>
      <dsp:spPr>
        <a:xfrm>
          <a:off x="2431799" y="266246"/>
          <a:ext cx="1975573" cy="11853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Preprocessing</a:t>
          </a:r>
        </a:p>
      </dsp:txBody>
      <dsp:txXfrm>
        <a:off x="2431799" y="266246"/>
        <a:ext cx="1975573" cy="1185344"/>
      </dsp:txXfrm>
    </dsp:sp>
    <dsp:sp modelId="{A982F877-8B2F-4CF8-8A72-EAC5121D8B26}">
      <dsp:nvSpPr>
        <dsp:cNvPr id="0" name=""/>
        <dsp:cNvSpPr/>
      </dsp:nvSpPr>
      <dsp:spPr>
        <a:xfrm>
          <a:off x="6835528" y="813198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36059" y="856646"/>
        <a:ext cx="22719" cy="4543"/>
      </dsp:txXfrm>
    </dsp:sp>
    <dsp:sp modelId="{4642C7E5-8C4D-4EEA-8BBF-64226E16BC20}">
      <dsp:nvSpPr>
        <dsp:cNvPr id="0" name=""/>
        <dsp:cNvSpPr/>
      </dsp:nvSpPr>
      <dsp:spPr>
        <a:xfrm>
          <a:off x="4861754" y="266246"/>
          <a:ext cx="1975573" cy="1185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Frame 1</a:t>
          </a:r>
        </a:p>
      </dsp:txBody>
      <dsp:txXfrm>
        <a:off x="4861754" y="266246"/>
        <a:ext cx="1975573" cy="1185344"/>
      </dsp:txXfrm>
    </dsp:sp>
    <dsp:sp modelId="{C15DEE79-A17C-4EBE-B194-DB0DDF81647C}">
      <dsp:nvSpPr>
        <dsp:cNvPr id="0" name=""/>
        <dsp:cNvSpPr/>
      </dsp:nvSpPr>
      <dsp:spPr>
        <a:xfrm>
          <a:off x="989631" y="1449790"/>
          <a:ext cx="7289865" cy="423781"/>
        </a:xfrm>
        <a:custGeom>
          <a:avLst/>
          <a:gdLst/>
          <a:ahLst/>
          <a:cxnLst/>
          <a:rect l="0" t="0" r="0" b="0"/>
          <a:pathLst>
            <a:path>
              <a:moveTo>
                <a:pt x="7289865" y="0"/>
              </a:moveTo>
              <a:lnTo>
                <a:pt x="7289865" y="228990"/>
              </a:lnTo>
              <a:lnTo>
                <a:pt x="0" y="228990"/>
              </a:lnTo>
              <a:lnTo>
                <a:pt x="0" y="42378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51963" y="1659409"/>
        <a:ext cx="365200" cy="4543"/>
      </dsp:txXfrm>
    </dsp:sp>
    <dsp:sp modelId="{30C09C68-4636-4089-834D-7CCCD57B347A}">
      <dsp:nvSpPr>
        <dsp:cNvPr id="0" name=""/>
        <dsp:cNvSpPr/>
      </dsp:nvSpPr>
      <dsp:spPr>
        <a:xfrm>
          <a:off x="7291710" y="266246"/>
          <a:ext cx="1975573" cy="118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Class Imbalance</a:t>
          </a:r>
        </a:p>
      </dsp:txBody>
      <dsp:txXfrm>
        <a:off x="7291710" y="266246"/>
        <a:ext cx="1975573" cy="1185344"/>
      </dsp:txXfrm>
    </dsp:sp>
    <dsp:sp modelId="{01FB6BDF-8B48-4810-B46B-32BD30B9CA51}">
      <dsp:nvSpPr>
        <dsp:cNvPr id="0" name=""/>
        <dsp:cNvSpPr/>
      </dsp:nvSpPr>
      <dsp:spPr>
        <a:xfrm>
          <a:off x="1975617" y="2452924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76149" y="2496372"/>
        <a:ext cx="22719" cy="4543"/>
      </dsp:txXfrm>
    </dsp:sp>
    <dsp:sp modelId="{554E4093-580E-4237-B27E-AD2289C3347F}">
      <dsp:nvSpPr>
        <dsp:cNvPr id="0" name=""/>
        <dsp:cNvSpPr/>
      </dsp:nvSpPr>
      <dsp:spPr>
        <a:xfrm>
          <a:off x="1844" y="1905972"/>
          <a:ext cx="1975573" cy="11853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EDA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>
        <a:off x="1844" y="1905972"/>
        <a:ext cx="1975573" cy="1185344"/>
      </dsp:txXfrm>
    </dsp:sp>
    <dsp:sp modelId="{DFB5FDC6-E8F4-4C8A-AD16-39FF16795340}">
      <dsp:nvSpPr>
        <dsp:cNvPr id="0" name=""/>
        <dsp:cNvSpPr/>
      </dsp:nvSpPr>
      <dsp:spPr>
        <a:xfrm>
          <a:off x="4405573" y="2452924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06104" y="2496372"/>
        <a:ext cx="22719" cy="4543"/>
      </dsp:txXfrm>
    </dsp:sp>
    <dsp:sp modelId="{3B69161A-A508-4271-ABEF-2AB08186C3ED}">
      <dsp:nvSpPr>
        <dsp:cNvPr id="0" name=""/>
        <dsp:cNvSpPr/>
      </dsp:nvSpPr>
      <dsp:spPr>
        <a:xfrm>
          <a:off x="2431799" y="1905972"/>
          <a:ext cx="1975573" cy="1185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Frame 2</a:t>
          </a:r>
        </a:p>
      </dsp:txBody>
      <dsp:txXfrm>
        <a:off x="2431799" y="1905972"/>
        <a:ext cx="1975573" cy="1185344"/>
      </dsp:txXfrm>
    </dsp:sp>
    <dsp:sp modelId="{D7A431F3-32E6-41FF-95CD-F1F50B9AAA89}">
      <dsp:nvSpPr>
        <dsp:cNvPr id="0" name=""/>
        <dsp:cNvSpPr/>
      </dsp:nvSpPr>
      <dsp:spPr>
        <a:xfrm>
          <a:off x="6835528" y="2452924"/>
          <a:ext cx="4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7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36059" y="2496372"/>
        <a:ext cx="22719" cy="4543"/>
      </dsp:txXfrm>
    </dsp:sp>
    <dsp:sp modelId="{369FB7B3-6774-4A91-8082-9F445CD78F14}">
      <dsp:nvSpPr>
        <dsp:cNvPr id="0" name=""/>
        <dsp:cNvSpPr/>
      </dsp:nvSpPr>
      <dsp:spPr>
        <a:xfrm>
          <a:off x="4861754" y="1905972"/>
          <a:ext cx="1975573" cy="11853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Feature selection </a:t>
          </a:r>
        </a:p>
      </dsp:txBody>
      <dsp:txXfrm>
        <a:off x="4861754" y="1905972"/>
        <a:ext cx="1975573" cy="1185344"/>
      </dsp:txXfrm>
    </dsp:sp>
    <dsp:sp modelId="{5BD666E9-F11F-4D96-A85D-BCD8898FB0B7}">
      <dsp:nvSpPr>
        <dsp:cNvPr id="0" name=""/>
        <dsp:cNvSpPr/>
      </dsp:nvSpPr>
      <dsp:spPr>
        <a:xfrm>
          <a:off x="7291710" y="1905972"/>
          <a:ext cx="1975573" cy="1185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Frame 3</a:t>
          </a:r>
        </a:p>
      </dsp:txBody>
      <dsp:txXfrm>
        <a:off x="7291710" y="1905972"/>
        <a:ext cx="1975573" cy="118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47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4377791"/>
          </a:xfrm>
        </p:spPr>
        <p:txBody>
          <a:bodyPr anchor="ctr"/>
          <a:lstStyle/>
          <a:p>
            <a:r>
              <a:rPr lang="en-US" dirty="0"/>
              <a:t>PANIC DISORDER DIAGONOSIS PERDICTION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9B7A0-D18A-7D12-D9B1-24F3FC12C6AC}"/>
              </a:ext>
            </a:extLst>
          </p:cNvPr>
          <p:cNvSpPr txBox="1"/>
          <p:nvPr/>
        </p:nvSpPr>
        <p:spPr>
          <a:xfrm>
            <a:off x="6939815" y="4344954"/>
            <a:ext cx="387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b="1" dirty="0"/>
              <a:t>DURKA RAVIKUMAR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D00A0-FDA5-1838-EFA9-5EFB84000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847D6-8C06-605A-566F-5CA414B1E14D}"/>
              </a:ext>
            </a:extLst>
          </p:cNvPr>
          <p:cNvSpPr txBox="1"/>
          <p:nvPr/>
        </p:nvSpPr>
        <p:spPr>
          <a:xfrm>
            <a:off x="569167" y="393321"/>
            <a:ext cx="504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AD5C4D"/>
                </a:solidFill>
                <a:latin typeface="Sagona Book (Headings)"/>
              </a:rPr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68143-0BC8-41B2-8AC3-FB7998372D1E}"/>
              </a:ext>
            </a:extLst>
          </p:cNvPr>
          <p:cNvSpPr txBox="1"/>
          <p:nvPr/>
        </p:nvSpPr>
        <p:spPr>
          <a:xfrm>
            <a:off x="1306286" y="978096"/>
            <a:ext cx="55237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Box Plot For Outlier in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02C70-EC91-7531-AA2A-C431133B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98" y="1562871"/>
            <a:ext cx="6932839" cy="4080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6818F-B88D-A588-8305-525BB50167BB}"/>
              </a:ext>
            </a:extLst>
          </p:cNvPr>
          <p:cNvSpPr txBox="1"/>
          <p:nvPr/>
        </p:nvSpPr>
        <p:spPr>
          <a:xfrm>
            <a:off x="6559517" y="5913286"/>
            <a:ext cx="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51413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58799-9D29-879A-38D4-693B89E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38" y="451459"/>
            <a:ext cx="10360152" cy="914400"/>
          </a:xfrm>
        </p:spPr>
        <p:txBody>
          <a:bodyPr/>
          <a:lstStyle/>
          <a:p>
            <a:r>
              <a:rPr lang="en-US" dirty="0"/>
              <a:t>DATA FRAME 2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4FF5A-4860-F720-344C-9599311B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022B7D-0165-8003-C05E-DEF4E0A9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67239"/>
              </p:ext>
            </p:extLst>
          </p:nvPr>
        </p:nvGraphicFramePr>
        <p:xfrm>
          <a:off x="1463351" y="2086882"/>
          <a:ext cx="8128002" cy="3881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3045">
                  <a:extLst>
                    <a:ext uri="{9D8B030D-6E8A-4147-A177-3AD203B41FA5}">
                      <a16:colId xmlns:a16="http://schemas.microsoft.com/office/drawing/2014/main" val="3297838719"/>
                    </a:ext>
                  </a:extLst>
                </a:gridCol>
                <a:gridCol w="1466289">
                  <a:extLst>
                    <a:ext uri="{9D8B030D-6E8A-4147-A177-3AD203B41FA5}">
                      <a16:colId xmlns:a16="http://schemas.microsoft.com/office/drawing/2014/main" val="4232986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03109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1315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27829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161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Model_Name</a:t>
                      </a:r>
                      <a:endParaRPr lang="en-IN" b="1" dirty="0">
                        <a:effectLst/>
                      </a:endParaRP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Fpr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Tpr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  <a:p>
                      <a:r>
                        <a:rPr lang="en-IN" b="1" dirty="0">
                          <a:effectLst/>
                        </a:rPr>
                        <a:t>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6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90.812721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0.056373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0.875283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0.908235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55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99.175501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0.002451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71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98.351001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0.968254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0.983871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5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81.154299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0.154412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0.811321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86.219081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0.024510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0.757370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0.850955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81.861013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0.792453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6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99.175501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0.002451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3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xgboost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99.057715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0.981859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0.990847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1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3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7699-46BE-E332-E991-3DDB8E3B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259632"/>
            <a:ext cx="11178073" cy="690465"/>
          </a:xfrm>
        </p:spPr>
        <p:txBody>
          <a:bodyPr/>
          <a:lstStyle/>
          <a:p>
            <a:r>
              <a:rPr lang="en-US" sz="1800" dirty="0"/>
              <a:t>For this model Decision Tree is best fitted model it having (99.17%) accuracy and (0.99) f1 score and (0.98) </a:t>
            </a:r>
            <a:r>
              <a:rPr lang="en-US" sz="1800" dirty="0" err="1"/>
              <a:t>Tpr</a:t>
            </a:r>
            <a:r>
              <a:rPr lang="en-US" sz="1800" dirty="0"/>
              <a:t> and </a:t>
            </a:r>
            <a:r>
              <a:rPr lang="en-US" sz="1800" dirty="0" err="1"/>
              <a:t>Fpr</a:t>
            </a:r>
            <a:r>
              <a:rPr lang="en-US" sz="1800" dirty="0"/>
              <a:t> is low(0.002)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3424-5D52-4BE0-4B27-6CA7450F2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4DCF-6A3B-D15C-7E52-B3FC31D63E51}"/>
              </a:ext>
            </a:extLst>
          </p:cNvPr>
          <p:cNvSpPr txBox="1"/>
          <p:nvPr/>
        </p:nvSpPr>
        <p:spPr>
          <a:xfrm>
            <a:off x="438538" y="685027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AD5C4D"/>
                </a:solidFill>
              </a:rPr>
              <a:t>Conclusion For Data Frame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3092E-7AC2-F0A5-D130-C39B404E127A}"/>
              </a:ext>
            </a:extLst>
          </p:cNvPr>
          <p:cNvSpPr txBox="1"/>
          <p:nvPr/>
        </p:nvSpPr>
        <p:spPr>
          <a:xfrm>
            <a:off x="4164563" y="5715318"/>
            <a:ext cx="386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of AUC-ROC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2AAB3-F8B3-ACA8-A3A6-03393DE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38" y="2342063"/>
            <a:ext cx="4305315" cy="31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A930-1605-84EF-1B65-B4C1E2D4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73" y="783771"/>
            <a:ext cx="10360152" cy="914400"/>
          </a:xfrm>
        </p:spPr>
        <p:txBody>
          <a:bodyPr/>
          <a:lstStyle/>
          <a:p>
            <a:r>
              <a:rPr lang="en-US" sz="3200" b="1" dirty="0"/>
              <a:t>Feature Selection</a:t>
            </a:r>
            <a:br>
              <a:rPr lang="en-US" sz="3200" b="1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499F-8317-34D6-1D36-049C57BC2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44D8C-A7B7-81F7-6B4E-44532483B717}"/>
              </a:ext>
            </a:extLst>
          </p:cNvPr>
          <p:cNvSpPr txBox="1"/>
          <p:nvPr/>
        </p:nvSpPr>
        <p:spPr>
          <a:xfrm>
            <a:off x="2369976" y="1875452"/>
            <a:ext cx="8126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Segoe UI" panose="020B0502040204020203" pitchFamily="34" charset="0"/>
              </a:rPr>
              <a:t>Perform </a:t>
            </a:r>
            <a:r>
              <a:rPr lang="en-IN" dirty="0">
                <a:effectLst/>
                <a:latin typeface="Segoe UI" panose="020B0502040204020203" pitchFamily="34" charset="0"/>
              </a:rPr>
              <a:t>Recursive Feature Elimination</a:t>
            </a:r>
            <a:r>
              <a:rPr lang="en-IN" dirty="0"/>
              <a:t> 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 Display" panose="020B0004020202020204" pitchFamily="34" charset="0"/>
              </a:rPr>
              <a:t>Dataset having 15 column in that only 7 column selected as a importance feature which are significant</a:t>
            </a:r>
            <a:r>
              <a:rPr lang="en-IN" sz="1800" dirty="0"/>
              <a:t>.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050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FA69-74E4-60A3-FAB8-45A933D4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47C5-C08C-CDF1-BDB1-EE79E901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F61C1-9572-E6D4-3B8B-C17E3B4CA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5291"/>
              </p:ext>
            </p:extLst>
          </p:nvPr>
        </p:nvGraphicFramePr>
        <p:xfrm>
          <a:off x="1873898" y="2469437"/>
          <a:ext cx="8128002" cy="3881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3045">
                  <a:extLst>
                    <a:ext uri="{9D8B030D-6E8A-4147-A177-3AD203B41FA5}">
                      <a16:colId xmlns:a16="http://schemas.microsoft.com/office/drawing/2014/main" val="2492330738"/>
                    </a:ext>
                  </a:extLst>
                </a:gridCol>
                <a:gridCol w="1466289">
                  <a:extLst>
                    <a:ext uri="{9D8B030D-6E8A-4147-A177-3AD203B41FA5}">
                      <a16:colId xmlns:a16="http://schemas.microsoft.com/office/drawing/2014/main" val="544229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2822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32291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43643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6520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Model_Name</a:t>
                      </a:r>
                      <a:endParaRPr lang="en-IN" b="1" dirty="0">
                        <a:effectLst/>
                      </a:endParaRP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Fpr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Tpr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  <a:p>
                      <a:r>
                        <a:rPr lang="en-IN" b="1" dirty="0">
                          <a:effectLst/>
                        </a:rPr>
                        <a:t>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4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88.457008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0.056373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0.881928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9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98.115430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0.963719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0.981524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92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97.762073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0.956916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0.977984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2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71.378092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0.680272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0.711744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5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95.406360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0.911565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0.953737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52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89.163722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0.002451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0.793651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0.883838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98.115430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0.963719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0.981524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40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98.115430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0.963719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0.981524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0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EE6B-D8E3-3368-5AC5-2737D8F8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625151"/>
            <a:ext cx="10360152" cy="914400"/>
          </a:xfrm>
        </p:spPr>
        <p:txBody>
          <a:bodyPr/>
          <a:lstStyle/>
          <a:p>
            <a:r>
              <a:rPr lang="en-IN" sz="3200" dirty="0">
                <a:solidFill>
                  <a:srgbClr val="AD5C4D"/>
                </a:solidFill>
              </a:rPr>
              <a:t>Conclusion For Data Frame 3</a:t>
            </a:r>
            <a:br>
              <a:rPr lang="en-IN" sz="3200" b="1" dirty="0">
                <a:solidFill>
                  <a:srgbClr val="AD5C4D"/>
                </a:solidFill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6B39-5C07-B694-5A05-CB2D943CB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5F73B-179A-C211-5E9A-18CE559A0C97}"/>
              </a:ext>
            </a:extLst>
          </p:cNvPr>
          <p:cNvSpPr txBox="1"/>
          <p:nvPr/>
        </p:nvSpPr>
        <p:spPr>
          <a:xfrm>
            <a:off x="1968759" y="1642188"/>
            <a:ext cx="8602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Feature selection is not suitable for this data.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this method FPR score is 0, For some algorithm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compare to class imbalance method in this feature selection accuracy was decrease.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92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453CBD-C1E1-1210-ECC5-3B4B1012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73" y="1156996"/>
            <a:ext cx="1922107" cy="587828"/>
          </a:xfrm>
        </p:spPr>
        <p:txBody>
          <a:bodyPr/>
          <a:lstStyle/>
          <a:p>
            <a:r>
              <a:rPr lang="en-IN" sz="3200" i="0" dirty="0">
                <a:solidFill>
                  <a:srgbClr val="AD5C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Demerits</a:t>
            </a:r>
            <a:endParaRPr lang="en-IN" dirty="0">
              <a:solidFill>
                <a:srgbClr val="AD5C4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4A1B-1648-5AA4-9E6E-B414AFB5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2B875-590B-2DB2-D86D-46432A3D436B}"/>
              </a:ext>
            </a:extLst>
          </p:cNvPr>
          <p:cNvSpPr txBox="1"/>
          <p:nvPr/>
        </p:nvSpPr>
        <p:spPr>
          <a:xfrm>
            <a:off x="2407298" y="2211356"/>
            <a:ext cx="8752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Limitations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Limited availability or quality of data related to panic disorder symptoms, leading to biased or inaccurate predictions.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Dynamic Nature of Symptoms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Panic disorder symptoms can vary widely among individuals and may change over time, making it challenging to develop a one-size-fits-all predictive model.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Ethical Concerns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Predicting mental health disorders like panic disorder using algorithms raises ethical concerns regarding patient privacy, consent, and potential stigmatization.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90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139" y="914400"/>
            <a:ext cx="5641848" cy="5029200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A96A4-8881-1EA3-7351-065E217BD645}"/>
              </a:ext>
            </a:extLst>
          </p:cNvPr>
          <p:cNvSpPr txBox="1"/>
          <p:nvPr/>
        </p:nvSpPr>
        <p:spPr>
          <a:xfrm>
            <a:off x="7039947" y="1159543"/>
            <a:ext cx="40728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Project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First Data-Frame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Second Data-Frame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Third Data-Frame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38EDC0-4913-79CA-9040-999E30D2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10539663" cy="9144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5DF01-5B18-9C71-F124-0937DE4A93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335478" cy="4053680"/>
          </a:xfrm>
        </p:spPr>
        <p:txBody>
          <a:bodyPr/>
          <a:lstStyle/>
          <a:p>
            <a:r>
              <a:rPr lang="en-US" dirty="0"/>
              <a:t>The project's goal is to use predictive analytics to find patterns that point to the onset and severity of panic disorders. </a:t>
            </a:r>
          </a:p>
          <a:p>
            <a:r>
              <a:rPr lang="en-US" dirty="0"/>
              <a:t>The model seeks to improve early detection and individualized treatment plans by combining various data sources.“</a:t>
            </a:r>
          </a:p>
          <a:p>
            <a:r>
              <a:rPr lang="en-US" dirty="0"/>
              <a:t>"Developing a machine learning model for accurate diagnosis of panic disorder using symptom data and clinical assessments."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7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84D0-4144-9C91-B658-140DC26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547687"/>
            <a:ext cx="9519385" cy="914400"/>
          </a:xfrm>
        </p:spPr>
        <p:txBody>
          <a:bodyPr/>
          <a:lstStyle/>
          <a:p>
            <a:pPr algn="ctr"/>
            <a:r>
              <a:rPr lang="en-IN" dirty="0"/>
              <a:t>FLOW OF THE PROJECT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8C94277-179F-FACA-B13F-E5302FA464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8855066"/>
              </p:ext>
            </p:extLst>
          </p:nvPr>
        </p:nvGraphicFramePr>
        <p:xfrm>
          <a:off x="914400" y="2038350"/>
          <a:ext cx="9269128" cy="335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9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45ED3-0488-4831-5F70-980AF215B0C8}"/>
              </a:ext>
            </a:extLst>
          </p:cNvPr>
          <p:cNvSpPr txBox="1"/>
          <p:nvPr/>
        </p:nvSpPr>
        <p:spPr>
          <a:xfrm>
            <a:off x="2290813" y="2127183"/>
            <a:ext cx="712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Dataset there are 50000rows and 17 columns.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14columns consist of numerical values and 3 are categorical.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columns is categorical so, I perform Classification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81700" y="2079056"/>
            <a:ext cx="5283307" cy="3316631"/>
          </a:xfrm>
        </p:spPr>
        <p:txBody>
          <a:bodyPr/>
          <a:lstStyle/>
          <a:p>
            <a:r>
              <a:rPr lang="en-IN" dirty="0"/>
              <a:t>Missing Value Treatment</a:t>
            </a:r>
          </a:p>
          <a:p>
            <a:r>
              <a:rPr lang="en-IN" dirty="0"/>
              <a:t>Data Type Conversion</a:t>
            </a:r>
          </a:p>
          <a:p>
            <a:r>
              <a:rPr lang="en-IN" dirty="0"/>
              <a:t>Duplicate Checking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DATA FRAME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A5BA7C-CC66-2E04-D86C-5A2D19746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01992"/>
              </p:ext>
            </p:extLst>
          </p:nvPr>
        </p:nvGraphicFramePr>
        <p:xfrm>
          <a:off x="2242974" y="2103120"/>
          <a:ext cx="8347271" cy="3840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76578">
                  <a:extLst>
                    <a:ext uri="{9D8B030D-6E8A-4147-A177-3AD203B41FA5}">
                      <a16:colId xmlns:a16="http://schemas.microsoft.com/office/drawing/2014/main" val="3573330842"/>
                    </a:ext>
                  </a:extLst>
                </a:gridCol>
                <a:gridCol w="1505845">
                  <a:extLst>
                    <a:ext uri="{9D8B030D-6E8A-4147-A177-3AD203B41FA5}">
                      <a16:colId xmlns:a16="http://schemas.microsoft.com/office/drawing/2014/main" val="448494882"/>
                    </a:ext>
                  </a:extLst>
                </a:gridCol>
                <a:gridCol w="1391212">
                  <a:extLst>
                    <a:ext uri="{9D8B030D-6E8A-4147-A177-3AD203B41FA5}">
                      <a16:colId xmlns:a16="http://schemas.microsoft.com/office/drawing/2014/main" val="2997900043"/>
                    </a:ext>
                  </a:extLst>
                </a:gridCol>
                <a:gridCol w="1391212">
                  <a:extLst>
                    <a:ext uri="{9D8B030D-6E8A-4147-A177-3AD203B41FA5}">
                      <a16:colId xmlns:a16="http://schemas.microsoft.com/office/drawing/2014/main" val="3618566424"/>
                    </a:ext>
                  </a:extLst>
                </a:gridCol>
                <a:gridCol w="1391212">
                  <a:extLst>
                    <a:ext uri="{9D8B030D-6E8A-4147-A177-3AD203B41FA5}">
                      <a16:colId xmlns:a16="http://schemas.microsoft.com/office/drawing/2014/main" val="3685702744"/>
                    </a:ext>
                  </a:extLst>
                </a:gridCol>
                <a:gridCol w="1391212">
                  <a:extLst>
                    <a:ext uri="{9D8B030D-6E8A-4147-A177-3AD203B41FA5}">
                      <a16:colId xmlns:a16="http://schemas.microsoft.com/office/drawing/2014/main" val="4012116330"/>
                    </a:ext>
                  </a:extLst>
                </a:gridCol>
              </a:tblGrid>
              <a:tr h="86632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Model Name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Tpr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  <a:p>
                      <a:r>
                        <a:rPr lang="en-IN" b="1" dirty="0">
                          <a:effectLst/>
                        </a:rPr>
                        <a:t>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78943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96.68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0.633178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0.993627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0.988669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52862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0.993783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155171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0.121495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0.978132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100109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0.978132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482936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0.978132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30055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0.992991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0.978230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033995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0.999425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522241"/>
                  </a:ext>
                </a:extLst>
              </a:tr>
              <a:tr h="35134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8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3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7699-46BE-E332-E991-3DDB8E3B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259632"/>
            <a:ext cx="11178073" cy="690465"/>
          </a:xfrm>
        </p:spPr>
        <p:txBody>
          <a:bodyPr/>
          <a:lstStyle/>
          <a:p>
            <a:r>
              <a:rPr lang="en-US" sz="1800" dirty="0"/>
              <a:t>For this model Ada boost is best fitted model it having (99.89%) accuracy and (0.99) f1 score and (0.99) </a:t>
            </a:r>
            <a:r>
              <a:rPr lang="en-US" sz="1800" dirty="0" err="1"/>
              <a:t>Tpr</a:t>
            </a:r>
            <a:r>
              <a:rPr lang="en-US" sz="1800" dirty="0"/>
              <a:t> and </a:t>
            </a:r>
            <a:r>
              <a:rPr lang="en-US" sz="1800" dirty="0" err="1"/>
              <a:t>Fpr</a:t>
            </a:r>
            <a:r>
              <a:rPr lang="en-US" sz="1800" dirty="0"/>
              <a:t> is low(0.009)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3424-5D52-4BE0-4B27-6CA7450F2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4DCF-6A3B-D15C-7E52-B3FC31D63E51}"/>
              </a:ext>
            </a:extLst>
          </p:cNvPr>
          <p:cNvSpPr txBox="1"/>
          <p:nvPr/>
        </p:nvSpPr>
        <p:spPr>
          <a:xfrm>
            <a:off x="429207" y="685027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AD5C4D"/>
                </a:solidFill>
              </a:rPr>
              <a:t>Conclusion For Data Frame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1A266-DD8C-DF0A-2598-1FA173E6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1" y="2041822"/>
            <a:ext cx="4588973" cy="3446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3092E-7AC2-F0A5-D130-C39B404E127A}"/>
              </a:ext>
            </a:extLst>
          </p:cNvPr>
          <p:cNvSpPr txBox="1"/>
          <p:nvPr/>
        </p:nvSpPr>
        <p:spPr>
          <a:xfrm>
            <a:off x="4164563" y="5715318"/>
            <a:ext cx="386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of AUC-ROC curve</a:t>
            </a:r>
          </a:p>
        </p:txBody>
      </p:sp>
    </p:spTree>
    <p:extLst>
      <p:ext uri="{BB962C8B-B14F-4D97-AF65-F5344CB8AC3E}">
        <p14:creationId xmlns:p14="http://schemas.microsoft.com/office/powerpoint/2010/main" val="241571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5" y="387350"/>
            <a:ext cx="8024975" cy="800100"/>
          </a:xfrm>
        </p:spPr>
        <p:txBody>
          <a:bodyPr anchor="b"/>
          <a:lstStyle/>
          <a:p>
            <a:r>
              <a:rPr lang="en-IN" sz="4000" dirty="0"/>
              <a:t>CLASS IMBALANCE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0ED92-E032-B63E-D65A-3BF37A859D23}"/>
              </a:ext>
            </a:extLst>
          </p:cNvPr>
          <p:cNvSpPr txBox="1"/>
          <p:nvPr/>
        </p:nvSpPr>
        <p:spPr>
          <a:xfrm>
            <a:off x="699796" y="1436914"/>
            <a:ext cx="942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I perform under sampling technique these are before and after the class imbalance of Target Variable.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3108-2D8E-D446-D6C1-C64B1C54EC45}"/>
              </a:ext>
            </a:extLst>
          </p:cNvPr>
          <p:cNvSpPr txBox="1"/>
          <p:nvPr/>
        </p:nvSpPr>
        <p:spPr>
          <a:xfrm>
            <a:off x="2043404" y="5719665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2C64-D089-FA45-BFAB-848F9AF8D320}"/>
              </a:ext>
            </a:extLst>
          </p:cNvPr>
          <p:cNvSpPr txBox="1"/>
          <p:nvPr/>
        </p:nvSpPr>
        <p:spPr>
          <a:xfrm>
            <a:off x="8108950" y="5719665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67C7C-58E0-ABAC-6251-8D482B7B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1" y="2195606"/>
            <a:ext cx="4786602" cy="3146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E0000-5074-6A6B-4DF0-A711690A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32" y="2195606"/>
            <a:ext cx="4956610" cy="32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{8D6EF044-4CFC-4C57-8867-7804E2668B21}tf11964407_win32</Template>
  <TotalTime>91</TotalTime>
  <Words>609</Words>
  <Application>Microsoft Office PowerPoint</Application>
  <PresentationFormat>Widescreen</PresentationFormat>
  <Paragraphs>256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 Display</vt:lpstr>
      <vt:lpstr>Arial</vt:lpstr>
      <vt:lpstr>Calibri</vt:lpstr>
      <vt:lpstr>Courier New</vt:lpstr>
      <vt:lpstr>Gill Sans Nova Light</vt:lpstr>
      <vt:lpstr>Sagona Book</vt:lpstr>
      <vt:lpstr>Sagona Book (Headings)</vt:lpstr>
      <vt:lpstr>Segoe UI</vt:lpstr>
      <vt:lpstr>Söhne</vt:lpstr>
      <vt:lpstr>Wingdings</vt:lpstr>
      <vt:lpstr>Custom</vt:lpstr>
      <vt:lpstr>PANIC DISORDER DIAGONOSIS PERDICTION</vt:lpstr>
      <vt:lpstr>Agenda</vt:lpstr>
      <vt:lpstr>PROBLEM STATEMENT</vt:lpstr>
      <vt:lpstr>FLOW OF THE PROJECT</vt:lpstr>
      <vt:lpstr>DATA COLLECTION</vt:lpstr>
      <vt:lpstr>PREPROCESSING</vt:lpstr>
      <vt:lpstr>DATA FRAME 1</vt:lpstr>
      <vt:lpstr>For this model Ada boost is best fitted model it having (99.89%) accuracy and (0.99) f1 score and (0.99) Tpr and Fpr is low(0.009) </vt:lpstr>
      <vt:lpstr>CLASS IMBALANCE</vt:lpstr>
      <vt:lpstr>PowerPoint Presentation</vt:lpstr>
      <vt:lpstr>DATA FRAME 2</vt:lpstr>
      <vt:lpstr>For this model Decision Tree is best fitted model it having (99.17%) accuracy and (0.99) f1 score and (0.98) Tpr and Fpr is low(0.002) </vt:lpstr>
      <vt:lpstr>Feature Selection </vt:lpstr>
      <vt:lpstr>DATA FRAME 3</vt:lpstr>
      <vt:lpstr>Conclusion For Data Frame 3 </vt:lpstr>
      <vt:lpstr>Demerits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PANIC DISORDER DIAGONOSIS PERDICTION</dc:title>
  <dc:creator>richard durairaj</dc:creator>
  <cp:lastModifiedBy>Subhasri Ramalingam</cp:lastModifiedBy>
  <cp:revision>13</cp:revision>
  <dcterms:created xsi:type="dcterms:W3CDTF">2024-03-19T17:45:14Z</dcterms:created>
  <dcterms:modified xsi:type="dcterms:W3CDTF">2024-03-22T16:25:03Z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