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8" autoAdjust="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5D52-4A43-440E-A6BB-4805652EA379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B253-3EED-49DF-98B9-2F13EA5FA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4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erender.io/img/embe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3401138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00730" y="2299317"/>
            <a:ext cx="239027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Concepts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Models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Routes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Controllers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Components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Templates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9369" y="3667780"/>
            <a:ext cx="108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Hooks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8039" y="2971800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}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003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9" t="8932" r="40485" b="58446"/>
          <a:stretch/>
        </p:blipFill>
        <p:spPr bwMode="auto">
          <a:xfrm>
            <a:off x="0" y="838200"/>
            <a:ext cx="4588072" cy="266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304800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966787"/>
            <a:ext cx="2743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Defined routes</a:t>
            </a:r>
          </a:p>
          <a:p>
            <a:r>
              <a:rPr lang="en-US" sz="1400" dirty="0" smtClean="0"/>
              <a:t>About: 	#!/about</a:t>
            </a:r>
          </a:p>
          <a:p>
            <a:r>
              <a:rPr lang="en-US" sz="1400" dirty="0" smtClean="0"/>
              <a:t>Makes:	#!/makes</a:t>
            </a:r>
          </a:p>
          <a:p>
            <a:r>
              <a:rPr lang="en-US" sz="1400" dirty="0" smtClean="0"/>
              <a:t>Models:	#!/makes/1   [id]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Implicit routes: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Loading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Error</a:t>
            </a:r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3974068"/>
            <a:ext cx="212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Conventions Matter!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21758"/>
              </p:ext>
            </p:extLst>
          </p:nvPr>
        </p:nvGraphicFramePr>
        <p:xfrm>
          <a:off x="533400" y="4419600"/>
          <a:ext cx="8077200" cy="220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2667000"/>
                <a:gridCol w="2133600"/>
                <a:gridCol w="1905000"/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Route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Template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Controller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templates/</a:t>
                      </a:r>
                      <a:r>
                        <a:rPr lang="en-US" sz="1600" dirty="0" err="1" smtClean="0"/>
                        <a:t>index.hbs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route/index.js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controller/index.js</a:t>
                      </a:r>
                      <a:endParaRPr lang="en-US" sz="16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templates/</a:t>
                      </a:r>
                      <a:r>
                        <a:rPr lang="en-US" sz="1600" dirty="0" err="1" smtClean="0"/>
                        <a:t>about.hbs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route/about.js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controller/about.js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Makes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templates/</a:t>
                      </a:r>
                      <a:r>
                        <a:rPr lang="en-US" sz="1600" dirty="0" err="1" smtClean="0"/>
                        <a:t>makes.hbs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route/makes.js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controller/makes.js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templates/makes/</a:t>
                      </a:r>
                      <a:r>
                        <a:rPr lang="en-US" sz="1600" dirty="0" err="1" smtClean="0"/>
                        <a:t>models.hbs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route/makes/models.js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… /makes/models.js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4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19400" y="2286000"/>
            <a:ext cx="381000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95600" y="3227832"/>
            <a:ext cx="564472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67000" y="5669280"/>
            <a:ext cx="564472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7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752600" y="2667000"/>
            <a:ext cx="5486400" cy="19812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52600" y="4724400"/>
            <a:ext cx="5486400" cy="12954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2895600"/>
            <a:ext cx="3886200" cy="457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438400" y="990600"/>
            <a:ext cx="6553200" cy="2209800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38400" y="2438400"/>
            <a:ext cx="609600" cy="60960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382000" y="990600"/>
            <a:ext cx="533400" cy="5334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Starter 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https://blog.openshift.com/wp-content/uploads/imported/ember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2505"/>
            <a:ext cx="211582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howtodoinjava.com/wp-content/uploads/jquer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2279874"/>
            <a:ext cx="2118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{{HTMLBars}}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2057400"/>
            <a:ext cx="263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Ember Data</a:t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/>
              <a:t>(Optional, but helpful!)</a:t>
            </a:r>
            <a:endParaRPr lang="en-US" sz="4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505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3810000"/>
            <a:ext cx="168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4419600"/>
            <a:ext cx="2543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3200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01146"/>
            <a:ext cx="3290888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2" name="Picture 18" descr="http://bower.io/img/bower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4" y="5502275"/>
            <a:ext cx="761875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http://phantomjs.org/img/phantomj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55" y="5569998"/>
            <a:ext cx="1349406" cy="44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0" y="463927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44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35846"/>
            <a:ext cx="5257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Install node and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npm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b="1" dirty="0"/>
              <a:t>&gt; </a:t>
            </a:r>
            <a:r>
              <a:rPr lang="en-US" b="1" dirty="0" err="1"/>
              <a:t>npm</a:t>
            </a:r>
            <a:r>
              <a:rPr lang="en-US" b="1" dirty="0"/>
              <a:t> install -g ember-cli</a:t>
            </a:r>
          </a:p>
          <a:p>
            <a:r>
              <a:rPr lang="en-US" b="1" dirty="0"/>
              <a:t>&gt; </a:t>
            </a:r>
            <a:r>
              <a:rPr lang="en-US" b="1" dirty="0" err="1"/>
              <a:t>npm</a:t>
            </a:r>
            <a:r>
              <a:rPr lang="en-US" b="1" dirty="0"/>
              <a:t> install -g bower</a:t>
            </a:r>
          </a:p>
          <a:p>
            <a:r>
              <a:rPr lang="en-US" b="1" dirty="0"/>
              <a:t>&gt; </a:t>
            </a:r>
            <a:r>
              <a:rPr lang="en-US" b="1" dirty="0" err="1"/>
              <a:t>npm</a:t>
            </a:r>
            <a:r>
              <a:rPr lang="en-US" b="1" dirty="0"/>
              <a:t> install -g </a:t>
            </a:r>
            <a:r>
              <a:rPr lang="en-US" b="1" dirty="0" err="1"/>
              <a:t>phantomjs</a:t>
            </a:r>
            <a:endParaRPr lang="en-US" b="1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Create a new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project</a:t>
            </a:r>
          </a:p>
          <a:p>
            <a:r>
              <a:rPr lang="en-US" b="1" dirty="0" smtClean="0"/>
              <a:t>&gt; </a:t>
            </a:r>
            <a:r>
              <a:rPr lang="en-US" b="1" dirty="0"/>
              <a:t>ember new my-project</a:t>
            </a:r>
          </a:p>
          <a:p>
            <a:endParaRPr lang="en-US" b="1" dirty="0" smtClean="0"/>
          </a:p>
          <a:p>
            <a:r>
              <a:rPr lang="en-US" b="1" dirty="0" smtClean="0"/>
              <a:t>&gt; </a:t>
            </a:r>
            <a:r>
              <a:rPr lang="en-US" b="1" dirty="0"/>
              <a:t>cd my-project</a:t>
            </a:r>
          </a:p>
          <a:p>
            <a:r>
              <a:rPr lang="en-US" b="1" dirty="0"/>
              <a:t>my-project&gt; ember server</a:t>
            </a:r>
          </a:p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Launch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web browser: http://localhost:4200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Adding bootstrap (example):</a:t>
            </a:r>
          </a:p>
          <a:p>
            <a:r>
              <a:rPr lang="en-US" b="1" dirty="0"/>
              <a:t>my-project&gt; ember </a:t>
            </a:r>
            <a:r>
              <a:rPr lang="en-US" b="1" dirty="0" err="1"/>
              <a:t>install:bower</a:t>
            </a:r>
            <a:r>
              <a:rPr lang="en-US" b="1" dirty="0"/>
              <a:t> bootstrap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Edit Brocfile.js</a:t>
            </a:r>
          </a:p>
          <a:p>
            <a:r>
              <a:rPr lang="en-US" i="1" dirty="0" err="1">
                <a:solidFill>
                  <a:schemeClr val="tx1">
                    <a:lumMod val="65000"/>
                  </a:schemeClr>
                </a:solidFill>
              </a:rPr>
              <a:t>app.import</a:t>
            </a:r>
            <a:r>
              <a:rPr lang="en-US" i="1" dirty="0">
                <a:solidFill>
                  <a:schemeClr val="tx1">
                    <a:lumMod val="65000"/>
                  </a:schemeClr>
                </a:solidFill>
              </a:rPr>
              <a:t>('</a:t>
            </a:r>
            <a:r>
              <a:rPr lang="en-US" i="1" dirty="0" err="1">
                <a:solidFill>
                  <a:schemeClr val="tx1">
                    <a:lumMod val="65000"/>
                  </a:schemeClr>
                </a:solidFill>
              </a:rPr>
              <a:t>bower_components</a:t>
            </a:r>
            <a:r>
              <a:rPr lang="en-US" i="1" dirty="0">
                <a:solidFill>
                  <a:schemeClr val="tx1">
                    <a:lumMod val="65000"/>
                  </a:schemeClr>
                </a:solidFill>
              </a:rPr>
              <a:t>/bootstrap/</a:t>
            </a:r>
            <a:r>
              <a:rPr lang="en-US" i="1" dirty="0" err="1">
                <a:solidFill>
                  <a:schemeClr val="tx1">
                    <a:lumMod val="65000"/>
                  </a:schemeClr>
                </a:solidFill>
              </a:rPr>
              <a:t>dist</a:t>
            </a:r>
            <a:r>
              <a:rPr lang="en-US" i="1" dirty="0">
                <a:solidFill>
                  <a:schemeClr val="tx1">
                    <a:lumMod val="65000"/>
                  </a:schemeClr>
                </a:solidFill>
              </a:rPr>
              <a:t>/</a:t>
            </a:r>
            <a:r>
              <a:rPr lang="en-US" i="1" dirty="0" err="1">
                <a:solidFill>
                  <a:schemeClr val="tx1">
                    <a:lumMod val="65000"/>
                  </a:schemeClr>
                </a:solidFill>
              </a:rPr>
              <a:t>css</a:t>
            </a:r>
            <a:r>
              <a:rPr lang="en-US" i="1" dirty="0">
                <a:solidFill>
                  <a:schemeClr val="tx1">
                    <a:lumMod val="65000"/>
                  </a:schemeClr>
                </a:solidFill>
              </a:rPr>
              <a:t>/bootstrap.css');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Ready for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dist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?</a:t>
            </a:r>
          </a:p>
          <a:p>
            <a:r>
              <a:rPr lang="en-US" b="1" dirty="0"/>
              <a:t>my-project&gt; ember build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00200" y="36576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118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Starter Pack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Primary</dc:creator>
  <cp:lastModifiedBy>Primary</cp:lastModifiedBy>
  <cp:revision>23</cp:revision>
  <dcterms:created xsi:type="dcterms:W3CDTF">2015-03-23T00:39:07Z</dcterms:created>
  <dcterms:modified xsi:type="dcterms:W3CDTF">2015-03-23T15:18:47Z</dcterms:modified>
</cp:coreProperties>
</file>