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7" r:id="rId1"/>
  </p:sldMasterIdLst>
  <p:notesMasterIdLst>
    <p:notesMasterId r:id="rId17"/>
  </p:notesMasterIdLst>
  <p:handoutMasterIdLst>
    <p:handoutMasterId r:id="rId18"/>
  </p:handoutMasterIdLst>
  <p:sldIdLst>
    <p:sldId id="270" r:id="rId2"/>
    <p:sldId id="271" r:id="rId3"/>
    <p:sldId id="272" r:id="rId4"/>
    <p:sldId id="273" r:id="rId5"/>
    <p:sldId id="276" r:id="rId6"/>
    <p:sldId id="274" r:id="rId7"/>
    <p:sldId id="284" r:id="rId8"/>
    <p:sldId id="277" r:id="rId9"/>
    <p:sldId id="285" r:id="rId10"/>
    <p:sldId id="286" r:id="rId11"/>
    <p:sldId id="287" r:id="rId12"/>
    <p:sldId id="279" r:id="rId13"/>
    <p:sldId id="283" r:id="rId14"/>
    <p:sldId id="280" r:id="rId15"/>
    <p:sldId id="28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7" d="100"/>
          <a:sy n="87" d="100"/>
        </p:scale>
        <p:origin x="51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34"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9F12FE-C46B-491F-84C3-7E197CD13476}" type="datetimeFigureOut">
              <a:rPr lang="en-US" smtClean="0"/>
              <a:t>9/28/2021</a:t>
            </a:fld>
            <a:endParaRPr lang="en-US"/>
          </a:p>
        </p:txBody>
      </p:sp>
      <p:sp>
        <p:nvSpPr>
          <p:cNvPr id="1048735"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36"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0C4468-923F-437D-B1CC-157B62335B9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2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09510-BF10-4D48-8DCB-60F6360C9D2B}" type="datetimeFigureOut">
              <a:rPr lang="en-US" smtClean="0"/>
              <a:t>9/28/2021</a:t>
            </a:fld>
            <a:endParaRPr lang="en-US"/>
          </a:p>
        </p:txBody>
      </p:sp>
      <p:sp>
        <p:nvSpPr>
          <p:cNvPr id="104872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73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3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A9B039-14BC-4E6C-B98C-5BDF4CE403A2}" type="slidenum">
              <a:rPr lang="en-US" smtClean="0"/>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6" name="Group 18"/>
          <p:cNvGrpSpPr/>
          <p:nvPr/>
        </p:nvGrpSpPr>
        <p:grpSpPr>
          <a:xfrm>
            <a:off x="546100" y="-4763"/>
            <a:ext cx="5014912" cy="6862763"/>
            <a:chOff x="2928938" y="-4763"/>
            <a:chExt cx="5014912" cy="6862763"/>
          </a:xfrm>
        </p:grpSpPr>
        <p:sp>
          <p:nvSpPr>
            <p:cNvPr id="1048631"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48632"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48633"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048634"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048635"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048636"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048637"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1048638"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39" name="Date Placeholder 3"/>
          <p:cNvSpPr>
            <a:spLocks noGrp="1"/>
          </p:cNvSpPr>
          <p:nvPr>
            <p:ph type="dt" sz="half" idx="10"/>
          </p:nvPr>
        </p:nvSpPr>
        <p:spPr/>
        <p:txBody>
          <a:bodyPr/>
          <a:lstStyle/>
          <a:p>
            <a:fld id="{9EE1DF7A-7E95-45EC-B5F1-766D27C3CA71}" type="datetime1">
              <a:rPr lang="en-US" smtClean="0"/>
              <a:t>9/28/2021</a:t>
            </a:fld>
            <a:endParaRPr lang="en-US"/>
          </a:p>
        </p:txBody>
      </p:sp>
      <p:sp>
        <p:nvSpPr>
          <p:cNvPr id="1048640" name="Footer Placeholder 4"/>
          <p:cNvSpPr>
            <a:spLocks noGrp="1"/>
          </p:cNvSpPr>
          <p:nvPr>
            <p:ph type="ftr" sz="quarter" idx="11"/>
          </p:nvPr>
        </p:nvSpPr>
        <p:spPr>
          <a:xfrm>
            <a:off x="5332412" y="5883275"/>
            <a:ext cx="4324044" cy="365125"/>
          </a:xfrm>
        </p:spPr>
        <p:txBody>
          <a:bodyPr/>
          <a:lstStyle/>
          <a:p>
            <a:endParaRPr lang="en-US"/>
          </a:p>
        </p:txBody>
      </p:sp>
      <p:sp>
        <p:nvSpPr>
          <p:cNvPr id="1048641" name="Slide Number Placeholder 5"/>
          <p:cNvSpPr>
            <a:spLocks noGrp="1"/>
          </p:cNvSpPr>
          <p:nvPr>
            <p:ph type="sldNum" sz="quarter" idx="12"/>
          </p:nvPr>
        </p:nvSpPr>
        <p:spPr/>
        <p:txBody>
          <a:bodyPr/>
          <a:lstStyle/>
          <a:p>
            <a:fld id="{48FCD0E0-946B-47D8-9406-FFDC5D9EFA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04"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1048605"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06"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07" name="Date Placeholder 4"/>
          <p:cNvSpPr>
            <a:spLocks noGrp="1"/>
          </p:cNvSpPr>
          <p:nvPr>
            <p:ph type="dt" sz="half" idx="10"/>
          </p:nvPr>
        </p:nvSpPr>
        <p:spPr/>
        <p:txBody>
          <a:bodyPr/>
          <a:lstStyle/>
          <a:p>
            <a:fld id="{21D8C328-FAE1-441F-A2F1-E9E0A32A96AC}" type="datetime1">
              <a:rPr lang="en-US" smtClean="0"/>
              <a:t>9/28/2021</a:t>
            </a:fld>
            <a:endParaRPr lang="en-US"/>
          </a:p>
        </p:txBody>
      </p:sp>
      <p:sp>
        <p:nvSpPr>
          <p:cNvPr id="1048608" name="Footer Placeholder 5"/>
          <p:cNvSpPr>
            <a:spLocks noGrp="1"/>
          </p:cNvSpPr>
          <p:nvPr>
            <p:ph type="ftr" sz="quarter" idx="11"/>
          </p:nvPr>
        </p:nvSpPr>
        <p:spPr/>
        <p:txBody>
          <a:bodyPr/>
          <a:lstStyle/>
          <a:p>
            <a:endParaRPr lang="en-US"/>
          </a:p>
        </p:txBody>
      </p:sp>
      <p:sp>
        <p:nvSpPr>
          <p:cNvPr id="1048609" name="Slide Number Placeholder 6"/>
          <p:cNvSpPr>
            <a:spLocks noGrp="1"/>
          </p:cNvSpPr>
          <p:nvPr>
            <p:ph type="sldNum" sz="quarter" idx="12"/>
          </p:nvPr>
        </p:nvSpPr>
        <p:spPr/>
        <p:txBody>
          <a:bodyPr/>
          <a:lstStyle/>
          <a:p>
            <a:fld id="{48FCD0E0-946B-47D8-9406-FFDC5D9EFA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594"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1048595"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596" name="Date Placeholder 3"/>
          <p:cNvSpPr>
            <a:spLocks noGrp="1"/>
          </p:cNvSpPr>
          <p:nvPr>
            <p:ph type="dt" sz="half" idx="10"/>
          </p:nvPr>
        </p:nvSpPr>
        <p:spPr/>
        <p:txBody>
          <a:bodyPr/>
          <a:lstStyle/>
          <a:p>
            <a:fld id="{F19AEFEA-DDD3-4B74-BC93-9A38DC60F22B}" type="datetime1">
              <a:rPr lang="en-US" smtClean="0"/>
              <a:t>9/28/2021</a:t>
            </a:fld>
            <a:endParaRPr lang="en-US"/>
          </a:p>
        </p:txBody>
      </p:sp>
      <p:sp>
        <p:nvSpPr>
          <p:cNvPr id="1048597" name="Footer Placeholder 4"/>
          <p:cNvSpPr>
            <a:spLocks noGrp="1"/>
          </p:cNvSpPr>
          <p:nvPr>
            <p:ph type="ftr" sz="quarter" idx="11"/>
          </p:nvPr>
        </p:nvSpPr>
        <p:spPr/>
        <p:txBody>
          <a:bodyPr/>
          <a:lstStyle/>
          <a:p>
            <a:endParaRPr lang="en-US"/>
          </a:p>
        </p:txBody>
      </p:sp>
      <p:sp>
        <p:nvSpPr>
          <p:cNvPr id="1048598" name="Slide Number Placeholder 5"/>
          <p:cNvSpPr>
            <a:spLocks noGrp="1"/>
          </p:cNvSpPr>
          <p:nvPr>
            <p:ph type="sldNum" sz="quarter" idx="12"/>
          </p:nvPr>
        </p:nvSpPr>
        <p:spPr/>
        <p:txBody>
          <a:bodyPr/>
          <a:lstStyle/>
          <a:p>
            <a:fld id="{48FCD0E0-946B-47D8-9406-FFDC5D9EFAF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700"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701"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70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48703"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04"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5" name="Date Placeholder 3"/>
          <p:cNvSpPr>
            <a:spLocks noGrp="1"/>
          </p:cNvSpPr>
          <p:nvPr>
            <p:ph type="dt" sz="half" idx="10"/>
          </p:nvPr>
        </p:nvSpPr>
        <p:spPr/>
        <p:txBody>
          <a:bodyPr/>
          <a:lstStyle/>
          <a:p>
            <a:fld id="{F4E7E27F-013C-453F-8B7D-77D555E0FAC8}" type="datetime1">
              <a:rPr lang="en-US" smtClean="0"/>
              <a:t>9/28/2021</a:t>
            </a:fld>
            <a:endParaRPr lang="en-US"/>
          </a:p>
        </p:txBody>
      </p:sp>
      <p:sp>
        <p:nvSpPr>
          <p:cNvPr id="1048706" name="Footer Placeholder 4"/>
          <p:cNvSpPr>
            <a:spLocks noGrp="1"/>
          </p:cNvSpPr>
          <p:nvPr>
            <p:ph type="ftr" sz="quarter" idx="11"/>
          </p:nvPr>
        </p:nvSpPr>
        <p:spPr/>
        <p:txBody>
          <a:bodyPr/>
          <a:lstStyle/>
          <a:p>
            <a:endParaRPr lang="en-US"/>
          </a:p>
        </p:txBody>
      </p:sp>
      <p:sp>
        <p:nvSpPr>
          <p:cNvPr id="1048707" name="Slide Number Placeholder 5"/>
          <p:cNvSpPr>
            <a:spLocks noGrp="1"/>
          </p:cNvSpPr>
          <p:nvPr>
            <p:ph type="sldNum" sz="quarter" idx="12"/>
          </p:nvPr>
        </p:nvSpPr>
        <p:spPr/>
        <p:txBody>
          <a:bodyPr/>
          <a:lstStyle/>
          <a:p>
            <a:fld id="{48FCD0E0-946B-47D8-9406-FFDC5D9EFAF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6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104866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4" name="Date Placeholder 3"/>
          <p:cNvSpPr>
            <a:spLocks noGrp="1"/>
          </p:cNvSpPr>
          <p:nvPr>
            <p:ph type="dt" sz="half" idx="10"/>
          </p:nvPr>
        </p:nvSpPr>
        <p:spPr/>
        <p:txBody>
          <a:bodyPr/>
          <a:lstStyle/>
          <a:p>
            <a:fld id="{60874437-18B4-4978-9D05-33EFDFD5B043}" type="datetime1">
              <a:rPr lang="en-US" smtClean="0"/>
              <a:t>9/28/2021</a:t>
            </a:fld>
            <a:endParaRPr lang="en-US"/>
          </a:p>
        </p:txBody>
      </p:sp>
      <p:sp>
        <p:nvSpPr>
          <p:cNvPr id="1048665" name="Footer Placeholder 4"/>
          <p:cNvSpPr>
            <a:spLocks noGrp="1"/>
          </p:cNvSpPr>
          <p:nvPr>
            <p:ph type="ftr" sz="quarter" idx="11"/>
          </p:nvPr>
        </p:nvSpPr>
        <p:spPr/>
        <p:txBody>
          <a:bodyPr/>
          <a:lstStyle/>
          <a:p>
            <a:endParaRPr lang="en-US"/>
          </a:p>
        </p:txBody>
      </p:sp>
      <p:sp>
        <p:nvSpPr>
          <p:cNvPr id="1048666" name="Slide Number Placeholder 5"/>
          <p:cNvSpPr>
            <a:spLocks noGrp="1"/>
          </p:cNvSpPr>
          <p:nvPr>
            <p:ph type="sldNum" sz="quarter" idx="12"/>
          </p:nvPr>
        </p:nvSpPr>
        <p:spPr/>
        <p:txBody>
          <a:bodyPr/>
          <a:lstStyle/>
          <a:p>
            <a:fld id="{48FCD0E0-946B-47D8-9406-FFDC5D9EFAF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7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7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716"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48717"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1048718"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9" name="Date Placeholder 3"/>
          <p:cNvSpPr>
            <a:spLocks noGrp="1"/>
          </p:cNvSpPr>
          <p:nvPr>
            <p:ph type="dt" sz="half" idx="10"/>
          </p:nvPr>
        </p:nvSpPr>
        <p:spPr/>
        <p:txBody>
          <a:bodyPr/>
          <a:lstStyle/>
          <a:p>
            <a:fld id="{D091F390-AEF6-4D21-B9D7-2D65A1F0CDC5}" type="datetime1">
              <a:rPr lang="en-US" smtClean="0"/>
              <a:t>9/28/2021</a:t>
            </a:fld>
            <a:endParaRPr lang="en-US"/>
          </a:p>
        </p:txBody>
      </p:sp>
      <p:sp>
        <p:nvSpPr>
          <p:cNvPr id="1048720" name="Footer Placeholder 4"/>
          <p:cNvSpPr>
            <a:spLocks noGrp="1"/>
          </p:cNvSpPr>
          <p:nvPr>
            <p:ph type="ftr" sz="quarter" idx="11"/>
          </p:nvPr>
        </p:nvSpPr>
        <p:spPr/>
        <p:txBody>
          <a:bodyPr/>
          <a:lstStyle/>
          <a:p>
            <a:endParaRPr lang="en-US"/>
          </a:p>
        </p:txBody>
      </p:sp>
      <p:sp>
        <p:nvSpPr>
          <p:cNvPr id="1048721" name="Slide Number Placeholder 5"/>
          <p:cNvSpPr>
            <a:spLocks noGrp="1"/>
          </p:cNvSpPr>
          <p:nvPr>
            <p:ph type="sldNum" sz="quarter" idx="12"/>
          </p:nvPr>
        </p:nvSpPr>
        <p:spPr/>
        <p:txBody>
          <a:bodyPr/>
          <a:lstStyle/>
          <a:p>
            <a:fld id="{48FCD0E0-946B-47D8-9406-FFDC5D9EFAF7}"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73"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48674"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1048675"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6" name="Date Placeholder 3"/>
          <p:cNvSpPr>
            <a:spLocks noGrp="1"/>
          </p:cNvSpPr>
          <p:nvPr>
            <p:ph type="dt" sz="half" idx="10"/>
          </p:nvPr>
        </p:nvSpPr>
        <p:spPr/>
        <p:txBody>
          <a:bodyPr/>
          <a:lstStyle/>
          <a:p>
            <a:fld id="{98698DF0-BDA1-4486-9254-597233DF8C4B}" type="datetime1">
              <a:rPr lang="en-US" smtClean="0"/>
              <a:t>9/28/2021</a:t>
            </a:fld>
            <a:endParaRPr lang="en-US"/>
          </a:p>
        </p:txBody>
      </p:sp>
      <p:sp>
        <p:nvSpPr>
          <p:cNvPr id="1048677" name="Footer Placeholder 4"/>
          <p:cNvSpPr>
            <a:spLocks noGrp="1"/>
          </p:cNvSpPr>
          <p:nvPr>
            <p:ph type="ftr" sz="quarter" idx="11"/>
          </p:nvPr>
        </p:nvSpPr>
        <p:spPr/>
        <p:txBody>
          <a:bodyPr/>
          <a:lstStyle/>
          <a:p>
            <a:endParaRPr lang="en-US"/>
          </a:p>
        </p:txBody>
      </p:sp>
      <p:sp>
        <p:nvSpPr>
          <p:cNvPr id="1048678" name="Slide Number Placeholder 5"/>
          <p:cNvSpPr>
            <a:spLocks noGrp="1"/>
          </p:cNvSpPr>
          <p:nvPr>
            <p:ph type="sldNum" sz="quarter" idx="12"/>
          </p:nvPr>
        </p:nvSpPr>
        <p:spPr/>
        <p:txBody>
          <a:bodyPr/>
          <a:lstStyle/>
          <a:p>
            <a:fld id="{48FCD0E0-946B-47D8-9406-FFDC5D9EFAF7}"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2" name="Title 1"/>
          <p:cNvSpPr>
            <a:spLocks noGrp="1"/>
          </p:cNvSpPr>
          <p:nvPr>
            <p:ph type="title"/>
          </p:nvPr>
        </p:nvSpPr>
        <p:spPr/>
        <p:txBody>
          <a:bodyPr/>
          <a:lstStyle>
            <a:lvl1pPr algn="ctr"/>
          </a:lstStyle>
          <a:p>
            <a:r>
              <a:rPr lang="en-US"/>
              <a:t>Click to edit Master title style</a:t>
            </a:r>
            <a:endParaRPr lang="en-US" dirty="0"/>
          </a:p>
        </p:txBody>
      </p:sp>
      <p:sp>
        <p:nvSpPr>
          <p:cNvPr id="104872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4" name="Date Placeholder 3"/>
          <p:cNvSpPr>
            <a:spLocks noGrp="1"/>
          </p:cNvSpPr>
          <p:nvPr>
            <p:ph type="dt" sz="half" idx="10"/>
          </p:nvPr>
        </p:nvSpPr>
        <p:spPr/>
        <p:txBody>
          <a:bodyPr/>
          <a:lstStyle/>
          <a:p>
            <a:fld id="{3A12468C-0A0E-43AC-BE29-810AA7D07345}" type="datetime1">
              <a:rPr lang="en-US" smtClean="0"/>
              <a:t>9/28/2021</a:t>
            </a:fld>
            <a:endParaRPr lang="en-US"/>
          </a:p>
        </p:txBody>
      </p:sp>
      <p:sp>
        <p:nvSpPr>
          <p:cNvPr id="1048725" name="Footer Placeholder 4"/>
          <p:cNvSpPr>
            <a:spLocks noGrp="1"/>
          </p:cNvSpPr>
          <p:nvPr>
            <p:ph type="ftr" sz="quarter" idx="11"/>
          </p:nvPr>
        </p:nvSpPr>
        <p:spPr/>
        <p:txBody>
          <a:bodyPr/>
          <a:lstStyle/>
          <a:p>
            <a:endParaRPr lang="en-US"/>
          </a:p>
        </p:txBody>
      </p:sp>
      <p:sp>
        <p:nvSpPr>
          <p:cNvPr id="1048726" name="Slide Number Placeholder 5"/>
          <p:cNvSpPr>
            <a:spLocks noGrp="1"/>
          </p:cNvSpPr>
          <p:nvPr>
            <p:ph type="sldNum" sz="quarter" idx="12"/>
          </p:nvPr>
        </p:nvSpPr>
        <p:spPr/>
        <p:txBody>
          <a:bodyPr/>
          <a:lstStyle/>
          <a:p>
            <a:fld id="{48FCD0E0-946B-47D8-9406-FFDC5D9EFAF7}"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5"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1048696"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7" name="Date Placeholder 3"/>
          <p:cNvSpPr>
            <a:spLocks noGrp="1"/>
          </p:cNvSpPr>
          <p:nvPr>
            <p:ph type="dt" sz="half" idx="10"/>
          </p:nvPr>
        </p:nvSpPr>
        <p:spPr/>
        <p:txBody>
          <a:bodyPr/>
          <a:lstStyle/>
          <a:p>
            <a:fld id="{7D7A54D8-E7B2-40DE-A21D-BDFEB54763B5}" type="datetime1">
              <a:rPr lang="en-US" smtClean="0"/>
              <a:t>9/28/2021</a:t>
            </a:fld>
            <a:endParaRPr lang="en-US"/>
          </a:p>
        </p:txBody>
      </p:sp>
      <p:sp>
        <p:nvSpPr>
          <p:cNvPr id="1048698" name="Footer Placeholder 4"/>
          <p:cNvSpPr>
            <a:spLocks noGrp="1"/>
          </p:cNvSpPr>
          <p:nvPr>
            <p:ph type="ftr" sz="quarter" idx="11"/>
          </p:nvPr>
        </p:nvSpPr>
        <p:spPr/>
        <p:txBody>
          <a:bodyPr/>
          <a:lstStyle/>
          <a:p>
            <a:endParaRPr lang="en-US"/>
          </a:p>
        </p:txBody>
      </p:sp>
      <p:sp>
        <p:nvSpPr>
          <p:cNvPr id="1048699" name="Slide Number Placeholder 5"/>
          <p:cNvSpPr>
            <a:spLocks noGrp="1"/>
          </p:cNvSpPr>
          <p:nvPr>
            <p:ph type="sldNum" sz="quarter" idx="12"/>
          </p:nvPr>
        </p:nvSpPr>
        <p:spPr/>
        <p:txBody>
          <a:bodyPr/>
          <a:lstStyle/>
          <a:p>
            <a:fld id="{48FCD0E0-946B-47D8-9406-FFDC5D9EFA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a:t>Click to edit Master title style</a:t>
            </a:r>
            <a:endParaRPr lang="en-US" dirty="0"/>
          </a:p>
        </p:txBody>
      </p:sp>
      <p:sp>
        <p:nvSpPr>
          <p:cNvPr id="1048588"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9" name="Date Placeholder 3"/>
          <p:cNvSpPr>
            <a:spLocks noGrp="1"/>
          </p:cNvSpPr>
          <p:nvPr>
            <p:ph type="dt" sz="half" idx="10"/>
          </p:nvPr>
        </p:nvSpPr>
        <p:spPr/>
        <p:txBody>
          <a:bodyPr/>
          <a:lstStyle/>
          <a:p>
            <a:fld id="{9AE50E73-867A-4100-BAB4-8812F1583D3D}" type="datetime1">
              <a:rPr lang="en-US" smtClean="0"/>
              <a:t>9/28/2021</a:t>
            </a:fld>
            <a:endParaRPr lang="en-US"/>
          </a:p>
        </p:txBody>
      </p:sp>
      <p:sp>
        <p:nvSpPr>
          <p:cNvPr id="1048590" name="Footer Placeholder 4"/>
          <p:cNvSpPr>
            <a:spLocks noGrp="1"/>
          </p:cNvSpPr>
          <p:nvPr>
            <p:ph type="ftr" sz="quarter" idx="11"/>
          </p:nvPr>
        </p:nvSpPr>
        <p:spPr/>
        <p:txBody>
          <a:bodyPr/>
          <a:lstStyle/>
          <a:p>
            <a:endParaRPr lang="en-US"/>
          </a:p>
        </p:txBody>
      </p:sp>
      <p:sp>
        <p:nvSpPr>
          <p:cNvPr id="1048591" name="Slide Number Placeholder 5"/>
          <p:cNvSpPr>
            <a:spLocks noGrp="1"/>
          </p:cNvSpPr>
          <p:nvPr>
            <p:ph type="sldNum" sz="quarter" idx="12"/>
          </p:nvPr>
        </p:nvSpPr>
        <p:spPr>
          <a:xfrm>
            <a:off x="10951856" y="5867131"/>
            <a:ext cx="551167" cy="365125"/>
          </a:xfrm>
        </p:spPr>
        <p:txBody>
          <a:bodyPr/>
          <a:lstStyle/>
          <a:p>
            <a:fld id="{48FCD0E0-946B-47D8-9406-FFDC5D9EFA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9"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1048680"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1" name="Date Placeholder 3"/>
          <p:cNvSpPr>
            <a:spLocks noGrp="1"/>
          </p:cNvSpPr>
          <p:nvPr>
            <p:ph type="dt" sz="half" idx="10"/>
          </p:nvPr>
        </p:nvSpPr>
        <p:spPr/>
        <p:txBody>
          <a:bodyPr/>
          <a:lstStyle/>
          <a:p>
            <a:fld id="{69C4589B-8CD1-4C63-8652-E15F52734202}" type="datetime1">
              <a:rPr lang="en-US" smtClean="0"/>
              <a:t>9/28/2021</a:t>
            </a:fld>
            <a:endParaRPr lang="en-US"/>
          </a:p>
        </p:txBody>
      </p:sp>
      <p:sp>
        <p:nvSpPr>
          <p:cNvPr id="1048682" name="Footer Placeholder 4"/>
          <p:cNvSpPr>
            <a:spLocks noGrp="1"/>
          </p:cNvSpPr>
          <p:nvPr>
            <p:ph type="ftr" sz="quarter" idx="11"/>
          </p:nvPr>
        </p:nvSpPr>
        <p:spPr/>
        <p:txBody>
          <a:bodyPr/>
          <a:lstStyle/>
          <a:p>
            <a:endParaRPr lang="en-US"/>
          </a:p>
        </p:txBody>
      </p:sp>
      <p:sp>
        <p:nvSpPr>
          <p:cNvPr id="1048683" name="Slide Number Placeholder 5"/>
          <p:cNvSpPr>
            <a:spLocks noGrp="1"/>
          </p:cNvSpPr>
          <p:nvPr>
            <p:ph type="sldNum" sz="quarter" idx="12"/>
          </p:nvPr>
        </p:nvSpPr>
        <p:spPr/>
        <p:txBody>
          <a:bodyPr/>
          <a:lstStyle/>
          <a:p>
            <a:fld id="{48FCD0E0-946B-47D8-9406-FFDC5D9EFAF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8"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1048709"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0"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1" name="Date Placeholder 4"/>
          <p:cNvSpPr>
            <a:spLocks noGrp="1"/>
          </p:cNvSpPr>
          <p:nvPr>
            <p:ph type="dt" sz="half" idx="10"/>
          </p:nvPr>
        </p:nvSpPr>
        <p:spPr/>
        <p:txBody>
          <a:bodyPr/>
          <a:lstStyle/>
          <a:p>
            <a:fld id="{3CB77C05-3230-4CD3-9F68-21C1586EEEB5}" type="datetime1">
              <a:rPr lang="en-US" smtClean="0"/>
              <a:t>9/28/2021</a:t>
            </a:fld>
            <a:endParaRPr lang="en-US"/>
          </a:p>
        </p:txBody>
      </p:sp>
      <p:sp>
        <p:nvSpPr>
          <p:cNvPr id="1048712" name="Footer Placeholder 5"/>
          <p:cNvSpPr>
            <a:spLocks noGrp="1"/>
          </p:cNvSpPr>
          <p:nvPr>
            <p:ph type="ftr" sz="quarter" idx="11"/>
          </p:nvPr>
        </p:nvSpPr>
        <p:spPr/>
        <p:txBody>
          <a:bodyPr/>
          <a:lstStyle/>
          <a:p>
            <a:endParaRPr lang="en-US"/>
          </a:p>
        </p:txBody>
      </p:sp>
      <p:sp>
        <p:nvSpPr>
          <p:cNvPr id="1048713" name="Slide Number Placeholder 6"/>
          <p:cNvSpPr>
            <a:spLocks noGrp="1"/>
          </p:cNvSpPr>
          <p:nvPr>
            <p:ph type="sldNum" sz="quarter" idx="12"/>
          </p:nvPr>
        </p:nvSpPr>
        <p:spPr/>
        <p:txBody>
          <a:bodyPr/>
          <a:lstStyle/>
          <a:p>
            <a:fld id="{48FCD0E0-946B-47D8-9406-FFDC5D9EFA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p>
            <a:r>
              <a:rPr lang="en-US"/>
              <a:t>Click to edit Master title style</a:t>
            </a:r>
            <a:endParaRPr lang="en-US" dirty="0"/>
          </a:p>
        </p:txBody>
      </p:sp>
      <p:sp>
        <p:nvSpPr>
          <p:cNvPr id="1048685"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6"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7"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8"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9" name="Date Placeholder 6"/>
          <p:cNvSpPr>
            <a:spLocks noGrp="1"/>
          </p:cNvSpPr>
          <p:nvPr>
            <p:ph type="dt" sz="half" idx="10"/>
          </p:nvPr>
        </p:nvSpPr>
        <p:spPr/>
        <p:txBody>
          <a:bodyPr/>
          <a:lstStyle/>
          <a:p>
            <a:fld id="{EECE4B8B-3EA1-4C66-8003-078FAB7B0CF9}" type="datetime1">
              <a:rPr lang="en-US" smtClean="0"/>
              <a:t>9/28/2021</a:t>
            </a:fld>
            <a:endParaRPr lang="en-US"/>
          </a:p>
        </p:txBody>
      </p:sp>
      <p:sp>
        <p:nvSpPr>
          <p:cNvPr id="1048690" name="Footer Placeholder 7"/>
          <p:cNvSpPr>
            <a:spLocks noGrp="1"/>
          </p:cNvSpPr>
          <p:nvPr>
            <p:ph type="ftr" sz="quarter" idx="11"/>
          </p:nvPr>
        </p:nvSpPr>
        <p:spPr/>
        <p:txBody>
          <a:bodyPr/>
          <a:lstStyle/>
          <a:p>
            <a:endParaRPr lang="en-US"/>
          </a:p>
        </p:txBody>
      </p:sp>
      <p:sp>
        <p:nvSpPr>
          <p:cNvPr id="1048691" name="Slide Number Placeholder 8"/>
          <p:cNvSpPr>
            <a:spLocks noGrp="1"/>
          </p:cNvSpPr>
          <p:nvPr>
            <p:ph type="sldNum" sz="quarter" idx="12"/>
          </p:nvPr>
        </p:nvSpPr>
        <p:spPr/>
        <p:txBody>
          <a:bodyPr/>
          <a:lstStyle/>
          <a:p>
            <a:fld id="{48FCD0E0-946B-47D8-9406-FFDC5D9EFA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r>
              <a:rPr lang="en-US"/>
              <a:t>Click to edit Master title style</a:t>
            </a:r>
            <a:endParaRPr lang="en-US" dirty="0"/>
          </a:p>
        </p:txBody>
      </p:sp>
      <p:sp>
        <p:nvSpPr>
          <p:cNvPr id="1048656" name="Date Placeholder 2"/>
          <p:cNvSpPr>
            <a:spLocks noGrp="1"/>
          </p:cNvSpPr>
          <p:nvPr>
            <p:ph type="dt" sz="half" idx="10"/>
          </p:nvPr>
        </p:nvSpPr>
        <p:spPr/>
        <p:txBody>
          <a:bodyPr/>
          <a:lstStyle/>
          <a:p>
            <a:fld id="{5466D2A9-33C3-425E-9055-1DEA77548B03}" type="datetime1">
              <a:rPr lang="en-US" smtClean="0"/>
              <a:t>9/28/2021</a:t>
            </a:fld>
            <a:endParaRPr lang="en-US"/>
          </a:p>
        </p:txBody>
      </p:sp>
      <p:sp>
        <p:nvSpPr>
          <p:cNvPr id="1048657" name="Footer Placeholder 3"/>
          <p:cNvSpPr>
            <a:spLocks noGrp="1"/>
          </p:cNvSpPr>
          <p:nvPr>
            <p:ph type="ftr" sz="quarter" idx="11"/>
          </p:nvPr>
        </p:nvSpPr>
        <p:spPr/>
        <p:txBody>
          <a:bodyPr/>
          <a:lstStyle/>
          <a:p>
            <a:endParaRPr lang="en-US"/>
          </a:p>
        </p:txBody>
      </p:sp>
      <p:sp>
        <p:nvSpPr>
          <p:cNvPr id="1048658" name="Slide Number Placeholder 4"/>
          <p:cNvSpPr>
            <a:spLocks noGrp="1"/>
          </p:cNvSpPr>
          <p:nvPr>
            <p:ph type="sldNum" sz="quarter" idx="12"/>
          </p:nvPr>
        </p:nvSpPr>
        <p:spPr/>
        <p:txBody>
          <a:bodyPr/>
          <a:lstStyle/>
          <a:p>
            <a:fld id="{48FCD0E0-946B-47D8-9406-FFDC5D9EFA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2" name="Date Placeholder 1"/>
          <p:cNvSpPr>
            <a:spLocks noGrp="1"/>
          </p:cNvSpPr>
          <p:nvPr>
            <p:ph type="dt" sz="half" idx="10"/>
          </p:nvPr>
        </p:nvSpPr>
        <p:spPr/>
        <p:txBody>
          <a:bodyPr/>
          <a:lstStyle/>
          <a:p>
            <a:fld id="{40E0E282-5E89-44FE-A4EF-6BDF875E88C4}" type="datetime1">
              <a:rPr lang="en-US" smtClean="0"/>
              <a:t>9/28/2021</a:t>
            </a:fld>
            <a:endParaRPr lang="en-US"/>
          </a:p>
        </p:txBody>
      </p:sp>
      <p:sp>
        <p:nvSpPr>
          <p:cNvPr id="1048693" name="Footer Placeholder 2"/>
          <p:cNvSpPr>
            <a:spLocks noGrp="1"/>
          </p:cNvSpPr>
          <p:nvPr>
            <p:ph type="ftr" sz="quarter" idx="11"/>
          </p:nvPr>
        </p:nvSpPr>
        <p:spPr/>
        <p:txBody>
          <a:bodyPr/>
          <a:lstStyle/>
          <a:p>
            <a:endParaRPr lang="en-US"/>
          </a:p>
        </p:txBody>
      </p:sp>
      <p:sp>
        <p:nvSpPr>
          <p:cNvPr id="1048694" name="Slide Number Placeholder 3"/>
          <p:cNvSpPr>
            <a:spLocks noGrp="1"/>
          </p:cNvSpPr>
          <p:nvPr>
            <p:ph type="sldNum" sz="quarter" idx="12"/>
          </p:nvPr>
        </p:nvSpPr>
        <p:spPr/>
        <p:txBody>
          <a:bodyPr/>
          <a:lstStyle/>
          <a:p>
            <a:fld id="{48FCD0E0-946B-47D8-9406-FFDC5D9EFA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13"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1048614"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5"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16" name="Date Placeholder 4"/>
          <p:cNvSpPr>
            <a:spLocks noGrp="1"/>
          </p:cNvSpPr>
          <p:nvPr>
            <p:ph type="dt" sz="half" idx="10"/>
          </p:nvPr>
        </p:nvSpPr>
        <p:spPr/>
        <p:txBody>
          <a:bodyPr/>
          <a:lstStyle/>
          <a:p>
            <a:fld id="{7B63CFFE-1408-47D0-A049-D1AC781BEFFA}" type="datetime1">
              <a:rPr lang="en-US" smtClean="0"/>
              <a:t>9/28/2021</a:t>
            </a:fld>
            <a:endParaRPr lang="en-US"/>
          </a:p>
        </p:txBody>
      </p:sp>
      <p:sp>
        <p:nvSpPr>
          <p:cNvPr id="1048617" name="Footer Placeholder 5"/>
          <p:cNvSpPr>
            <a:spLocks noGrp="1"/>
          </p:cNvSpPr>
          <p:nvPr>
            <p:ph type="ftr" sz="quarter" idx="11"/>
          </p:nvPr>
        </p:nvSpPr>
        <p:spPr/>
        <p:txBody>
          <a:bodyPr/>
          <a:lstStyle/>
          <a:p>
            <a:endParaRPr lang="en-US"/>
          </a:p>
        </p:txBody>
      </p:sp>
      <p:sp>
        <p:nvSpPr>
          <p:cNvPr id="1048618" name="Slide Number Placeholder 6"/>
          <p:cNvSpPr>
            <a:spLocks noGrp="1"/>
          </p:cNvSpPr>
          <p:nvPr>
            <p:ph type="sldNum" sz="quarter" idx="12"/>
          </p:nvPr>
        </p:nvSpPr>
        <p:spPr/>
        <p:txBody>
          <a:bodyPr/>
          <a:lstStyle/>
          <a:p>
            <a:fld id="{48FCD0E0-946B-47D8-9406-FFDC5D9EFAF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7"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048668"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9"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0" name="Date Placeholder 4"/>
          <p:cNvSpPr>
            <a:spLocks noGrp="1"/>
          </p:cNvSpPr>
          <p:nvPr>
            <p:ph type="dt" sz="half" idx="10"/>
          </p:nvPr>
        </p:nvSpPr>
        <p:spPr/>
        <p:txBody>
          <a:bodyPr/>
          <a:lstStyle/>
          <a:p>
            <a:fld id="{463C2FBB-BD5D-4841-8B1B-A0842BBD8C30}" type="datetime1">
              <a:rPr lang="en-US" smtClean="0"/>
              <a:t>9/28/2021</a:t>
            </a:fld>
            <a:endParaRPr lang="en-US"/>
          </a:p>
        </p:txBody>
      </p:sp>
      <p:sp>
        <p:nvSpPr>
          <p:cNvPr id="1048671" name="Footer Placeholder 5"/>
          <p:cNvSpPr>
            <a:spLocks noGrp="1"/>
          </p:cNvSpPr>
          <p:nvPr>
            <p:ph type="ftr" sz="quarter" idx="11"/>
          </p:nvPr>
        </p:nvSpPr>
        <p:spPr/>
        <p:txBody>
          <a:bodyPr/>
          <a:lstStyle/>
          <a:p>
            <a:endParaRPr lang="en-US"/>
          </a:p>
        </p:txBody>
      </p:sp>
      <p:sp>
        <p:nvSpPr>
          <p:cNvPr id="1048672" name="Slide Number Placeholder 6"/>
          <p:cNvSpPr>
            <a:spLocks noGrp="1"/>
          </p:cNvSpPr>
          <p:nvPr>
            <p:ph type="sldNum" sz="quarter" idx="12"/>
          </p:nvPr>
        </p:nvSpPr>
        <p:spPr/>
        <p:txBody>
          <a:bodyPr/>
          <a:lstStyle/>
          <a:p>
            <a:fld id="{48FCD0E0-946B-47D8-9406-FFDC5D9EFAF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6"/>
          <p:cNvGrpSpPr/>
          <p:nvPr/>
        </p:nvGrpSpPr>
        <p:grpSpPr>
          <a:xfrm>
            <a:off x="150812" y="0"/>
            <a:ext cx="2436813" cy="6858001"/>
            <a:chOff x="1320800" y="0"/>
            <a:chExt cx="2436813" cy="6858001"/>
          </a:xfrm>
        </p:grpSpPr>
        <p:sp>
          <p:nvSpPr>
            <p:cNvPr id="1048576"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8577"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48578"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48579"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8580"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8581"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4858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4858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C60297-EF7E-4EF9-893F-8D6EE3F687CC}" type="datetime1">
              <a:rPr lang="en-US" smtClean="0"/>
              <a:t>9/28/2021</a:t>
            </a:fld>
            <a:endParaRPr lang="en-US"/>
          </a:p>
        </p:txBody>
      </p:sp>
      <p:sp>
        <p:nvSpPr>
          <p:cNvPr id="104858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104858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CD0E0-946B-47D8-9406-FFDC5D9EFAF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hyperlink" Target="https://en.m.wikipedia.org/wiki/Breadboard" TargetMode="External"/><Relationship Id="rId3" Type="http://schemas.openxmlformats.org/officeDocument/2006/relationships/hyperlink" Target="https://www.electronicwings.com/components/lm35-temperature-sensor#:~:text=LM35%20is%20a%20temperature%20measuring,is%2010%20mV%2Fdegree%20Celsius" TargetMode="External"/><Relationship Id="rId7" Type="http://schemas.openxmlformats.org/officeDocument/2006/relationships/hyperlink" Target="https://en.m.wikipedia.org/wiki/DC_motor" TargetMode="External"/><Relationship Id="rId2" Type="http://schemas.openxmlformats.org/officeDocument/2006/relationships/hyperlink" Target="https://www.arduino.cc/en/Tutorial/HomePage" TargetMode="External"/><Relationship Id="rId1" Type="http://schemas.openxmlformats.org/officeDocument/2006/relationships/slideLayout" Target="../slideLayouts/slideLayout10.xml"/><Relationship Id="rId6" Type="http://schemas.openxmlformats.org/officeDocument/2006/relationships/hyperlink" Target="https://www.electrical4u.com/diode-working-principle-and-types-of-diode/#:~:text=A%20diode%20is%20defined%20as,resistance%20in%20the%20reverse%20direction" TargetMode="External"/><Relationship Id="rId5" Type="http://schemas.openxmlformats.org/officeDocument/2006/relationships/hyperlink" Target="https://circuitglobe.com/npn-transistor.html" TargetMode="External"/><Relationship Id="rId4" Type="http://schemas.openxmlformats.org/officeDocument/2006/relationships/hyperlink" Target="https://components101.com/microcontrollers/arduino-uno" TargetMode="External"/><Relationship Id="rId9" Type="http://schemas.openxmlformats.org/officeDocument/2006/relationships/hyperlink" Target="https://components101.com/16x2-lcd-pinout-datashee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Subtitle 2"/>
          <p:cNvSpPr>
            <a:spLocks noGrp="1"/>
          </p:cNvSpPr>
          <p:nvPr>
            <p:ph type="subTitle" idx="1"/>
          </p:nvPr>
        </p:nvSpPr>
        <p:spPr>
          <a:xfrm>
            <a:off x="2602177" y="325314"/>
            <a:ext cx="6987645" cy="2708031"/>
          </a:xfrm>
        </p:spPr>
        <p:style>
          <a:lnRef idx="2">
            <a:schemeClr val="dk1"/>
          </a:lnRef>
          <a:fillRef idx="1">
            <a:schemeClr val="lt1"/>
          </a:fillRef>
          <a:effectRef idx="0">
            <a:schemeClr val="dk1"/>
          </a:effectRef>
          <a:fontRef idx="minor">
            <a:schemeClr val="dk1"/>
          </a:fontRef>
        </p:style>
        <p:txBody>
          <a:bodyPr>
            <a:noAutofit/>
          </a:bodyPr>
          <a:lstStyle/>
          <a:p>
            <a:pPr algn="ctr"/>
            <a:endParaRPr lang="en-US" sz="2800" dirty="0">
              <a:latin typeface="Arial Black" panose="020B0A04020102020204" pitchFamily="34" charset="0"/>
            </a:endParaRPr>
          </a:p>
          <a:p>
            <a:pPr algn="ctr"/>
            <a:r>
              <a:rPr lang="en-US" sz="2800" dirty="0">
                <a:latin typeface="Arial Black" panose="020B0A04020102020204" pitchFamily="34" charset="0"/>
              </a:rPr>
              <a:t>SECOND YEAR- ELECTRICAL ENGINEERING</a:t>
            </a:r>
          </a:p>
          <a:p>
            <a:pPr algn="ctr"/>
            <a:r>
              <a:rPr lang="en-US" sz="4000" b="1" dirty="0">
                <a:solidFill>
                  <a:schemeClr val="tx2"/>
                </a:solidFill>
                <a:latin typeface="Century Gothic" panose="020B0502020202020204" pitchFamily="34" charset="0"/>
              </a:rPr>
              <a:t>MINI PROJECT</a:t>
            </a:r>
          </a:p>
        </p:txBody>
      </p:sp>
      <p:sp>
        <p:nvSpPr>
          <p:cNvPr id="1048643" name="Rectangle 5"/>
          <p:cNvSpPr>
            <a:spLocks noGrp="1" noChangeArrowheads="1"/>
          </p:cNvSpPr>
          <p:nvPr>
            <p:ph type="ctrTitle"/>
          </p:nvPr>
        </p:nvSpPr>
        <p:spPr bwMode="auto">
          <a:xfrm>
            <a:off x="3266870" y="3234421"/>
            <a:ext cx="8574622" cy="2263141"/>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defTabSz="914400"/>
            <a:r>
              <a:rPr lang="en-US" altLang="en-US" sz="4800" b="1" dirty="0">
                <a:solidFill>
                  <a:schemeClr val="accent5">
                    <a:lumMod val="50000"/>
                  </a:schemeClr>
                </a:solidFill>
                <a:latin typeface="Century Gothic" panose="020B0502020202020204" pitchFamily="34" charset="0"/>
              </a:rPr>
              <a:t>“Temperature based Automatic Fan Speed Control System”</a:t>
            </a:r>
          </a:p>
        </p:txBody>
      </p:sp>
      <p:sp>
        <p:nvSpPr>
          <p:cNvPr id="1048644" name="Slide Number Placeholder 1"/>
          <p:cNvSpPr>
            <a:spLocks noGrp="1"/>
          </p:cNvSpPr>
          <p:nvPr>
            <p:ph type="sldNum" sz="quarter" idx="12"/>
          </p:nvPr>
        </p:nvSpPr>
        <p:spPr/>
        <p:txBody>
          <a:bodyPr/>
          <a:lstStyle/>
          <a:p>
            <a:fld id="{48FCD0E0-946B-47D8-9406-FFDC5D9EFAF7}" type="slidenum">
              <a:rPr lang="en-US" sz="2000" b="1" smtClean="0"/>
              <a:t>1</a:t>
            </a:fld>
            <a:endParaRPr lang="en-US"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BAE40D-CED1-4D98-9D38-3100714BCBB5}"/>
              </a:ext>
            </a:extLst>
          </p:cNvPr>
          <p:cNvSpPr>
            <a:spLocks noGrp="1"/>
          </p:cNvSpPr>
          <p:nvPr>
            <p:ph type="sldNum" sz="quarter" idx="12"/>
          </p:nvPr>
        </p:nvSpPr>
        <p:spPr/>
        <p:txBody>
          <a:bodyPr/>
          <a:lstStyle/>
          <a:p>
            <a:fld id="{48FCD0E0-946B-47D8-9406-FFDC5D9EFAF7}" type="slidenum">
              <a:rPr lang="en-US" smtClean="0"/>
              <a:t>10</a:t>
            </a:fld>
            <a:endParaRPr lang="en-US"/>
          </a:p>
        </p:txBody>
      </p:sp>
      <p:pic>
        <p:nvPicPr>
          <p:cNvPr id="3" name="Picture 2">
            <a:extLst>
              <a:ext uri="{FF2B5EF4-FFF2-40B4-BE49-F238E27FC236}">
                <a16:creationId xmlns:a16="http://schemas.microsoft.com/office/drawing/2014/main" id="{496DC55F-F661-45B7-BB4F-EE471EF84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15894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313C3B0-24CB-4F53-B0BD-934D528A1EFD}"/>
              </a:ext>
            </a:extLst>
          </p:cNvPr>
          <p:cNvSpPr>
            <a:spLocks noGrp="1"/>
          </p:cNvSpPr>
          <p:nvPr>
            <p:ph type="sldNum" sz="quarter" idx="12"/>
          </p:nvPr>
        </p:nvSpPr>
        <p:spPr/>
        <p:txBody>
          <a:bodyPr/>
          <a:lstStyle/>
          <a:p>
            <a:fld id="{48FCD0E0-946B-47D8-9406-FFDC5D9EFAF7}" type="slidenum">
              <a:rPr lang="en-US" smtClean="0"/>
              <a:t>11</a:t>
            </a:fld>
            <a:endParaRPr lang="en-US"/>
          </a:p>
        </p:txBody>
      </p:sp>
      <p:sp>
        <p:nvSpPr>
          <p:cNvPr id="7" name="Title 1">
            <a:extLst>
              <a:ext uri="{FF2B5EF4-FFF2-40B4-BE49-F238E27FC236}">
                <a16:creationId xmlns:a16="http://schemas.microsoft.com/office/drawing/2014/main" id="{8344ECF3-5F7A-499F-84DD-FE53F2736FD8}"/>
              </a:ext>
            </a:extLst>
          </p:cNvPr>
          <p:cNvSpPr>
            <a:spLocks noGrp="1"/>
          </p:cNvSpPr>
          <p:nvPr>
            <p:ph type="title"/>
          </p:nvPr>
        </p:nvSpPr>
        <p:spPr>
          <a:xfrm>
            <a:off x="1343636" y="-266700"/>
            <a:ext cx="10018712" cy="1752600"/>
          </a:xfrm>
        </p:spPr>
        <p:txBody>
          <a:bodyPr>
            <a:scene3d>
              <a:camera prst="orthographicFront"/>
              <a:lightRig rig="threePt" dir="t"/>
            </a:scene3d>
          </a:bodyPr>
          <a:lstStyle/>
          <a:p>
            <a:r>
              <a:rPr lang="en-US" dirty="0">
                <a:solidFill>
                  <a:schemeClr val="accent1"/>
                </a:solidFill>
                <a:effectLst>
                  <a:outerShdw blurRad="38100" dist="25400" dir="5400000" algn="ctr" rotWithShape="0">
                    <a:srgbClr val="6E747A">
                      <a:alpha val="43000"/>
                    </a:srgbClr>
                  </a:outerShdw>
                </a:effectLst>
              </a:rPr>
              <a:t>GRAPH PLOT (Speed Vs Temperature)</a:t>
            </a:r>
          </a:p>
        </p:txBody>
      </p:sp>
      <p:pic>
        <p:nvPicPr>
          <p:cNvPr id="9" name="Picture 8">
            <a:extLst>
              <a:ext uri="{FF2B5EF4-FFF2-40B4-BE49-F238E27FC236}">
                <a16:creationId xmlns:a16="http://schemas.microsoft.com/office/drawing/2014/main" id="{838A15C0-4BD6-4A1A-9279-8375AB7B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571" y="1063869"/>
            <a:ext cx="10084777" cy="5591907"/>
          </a:xfrm>
          <a:prstGeom prst="rect">
            <a:avLst/>
          </a:prstGeom>
        </p:spPr>
      </p:pic>
    </p:spTree>
    <p:extLst>
      <p:ext uri="{BB962C8B-B14F-4D97-AF65-F5344CB8AC3E}">
        <p14:creationId xmlns:p14="http://schemas.microsoft.com/office/powerpoint/2010/main" val="1633818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1209678" y="767394"/>
            <a:ext cx="10018395" cy="739140"/>
          </a:xfrm>
        </p:spPr>
        <p:txBody>
          <a:bodyPr>
            <a:noAutofit/>
            <a:scene3d>
              <a:camera prst="orthographicFront"/>
              <a:lightRig rig="threePt" dir="t"/>
            </a:scene3d>
          </a:bodyPr>
          <a:lstStyle/>
          <a:p>
            <a:r>
              <a:rPr lang="en-US" sz="4000" dirty="0">
                <a:solidFill>
                  <a:schemeClr val="accent1"/>
                </a:solidFill>
                <a:effectLst>
                  <a:outerShdw blurRad="38100" dist="25400" dir="5400000" algn="ctr" rotWithShape="0">
                    <a:srgbClr val="6E747A">
                      <a:alpha val="43000"/>
                    </a:srgbClr>
                  </a:outerShdw>
                </a:effectLst>
              </a:rPr>
              <a:t>CONCLUSION</a:t>
            </a:r>
          </a:p>
        </p:txBody>
      </p:sp>
      <p:sp>
        <p:nvSpPr>
          <p:cNvPr id="1048611" name="Text Placeholder 3"/>
          <p:cNvSpPr>
            <a:spLocks noGrp="1"/>
          </p:cNvSpPr>
          <p:nvPr>
            <p:ph type="body" sz="half" idx="2"/>
          </p:nvPr>
        </p:nvSpPr>
        <p:spPr>
          <a:xfrm>
            <a:off x="1484946" y="2332883"/>
            <a:ext cx="10018711" cy="3550392"/>
          </a:xfrm>
        </p:spPr>
        <p:txBody>
          <a:bodyPr>
            <a:noAutofit/>
          </a:bodyPr>
          <a:lstStyle/>
          <a:p>
            <a:r>
              <a:rPr lang="en-US" sz="2400" dirty="0">
                <a:effectLst/>
                <a:latin typeface="myriad-pro"/>
                <a:ea typeface="SimSun" panose="02010600030101010101" pitchFamily="2" charset="-122"/>
                <a:cs typeface="Times New Roman" panose="02020603050405020304" pitchFamily="18" charset="0"/>
              </a:rPr>
              <a:t>Thus, we got to know about the project and the components used in it. How the circuit is designed, how the microcontroller can be programmed and where these different components can be attached in the microcontroller. We have seen fans in our daily lives that runs when the current is supplied to the motor, but by this way, the fan’s speed can be manipulated by the surrounding temperature.</a:t>
            </a:r>
            <a:endParaRPr lang="en-IN" sz="2400" dirty="0">
              <a:effectLst/>
              <a:latin typeface="myriad-pro"/>
              <a:ea typeface="SimSun" panose="02010600030101010101" pitchFamily="2" charset="-122"/>
              <a:cs typeface="Times New Roman" panose="02020603050405020304" pitchFamily="18" charset="0"/>
            </a:endParaRPr>
          </a:p>
          <a:p>
            <a:r>
              <a:rPr lang="en-US" sz="2400" dirty="0">
                <a:effectLst/>
                <a:latin typeface="myriad-pro"/>
                <a:ea typeface="SimSun" panose="02010600030101010101" pitchFamily="2" charset="-122"/>
                <a:cs typeface="Times New Roman" panose="02020603050405020304" pitchFamily="18" charset="0"/>
              </a:rPr>
              <a:t>In this process, we also came to know about the temperature sensor. Hence this reduces man power required and makes the system smoother and more automatic. </a:t>
            </a:r>
            <a:endParaRPr lang="en-IN" sz="2400" dirty="0">
              <a:effectLst/>
              <a:latin typeface="myriad-pro"/>
              <a:ea typeface="SimSun" panose="02010600030101010101" pitchFamily="2" charset="-122"/>
              <a:cs typeface="Times New Roman" panose="02020603050405020304" pitchFamily="18" charset="0"/>
            </a:endParaRPr>
          </a:p>
          <a:p>
            <a:endParaRPr lang="en-US" sz="2000" dirty="0"/>
          </a:p>
        </p:txBody>
      </p:sp>
      <p:sp>
        <p:nvSpPr>
          <p:cNvPr id="1048612" name="Slide Number Placeholder 4"/>
          <p:cNvSpPr>
            <a:spLocks noGrp="1"/>
          </p:cNvSpPr>
          <p:nvPr>
            <p:ph type="sldNum" sz="quarter" idx="12"/>
          </p:nvPr>
        </p:nvSpPr>
        <p:spPr>
          <a:xfrm>
            <a:off x="10952490" y="5883275"/>
            <a:ext cx="551167" cy="365125"/>
          </a:xfrm>
        </p:spPr>
        <p:txBody>
          <a:bodyPr/>
          <a:lstStyle/>
          <a:p>
            <a:fld id="{48FCD0E0-946B-47D8-9406-FFDC5D9EFAF7}" type="slidenum">
              <a:rPr lang="en-US" sz="2000" b="1" smtClean="0"/>
              <a:t>12</a:t>
            </a:fld>
            <a:endParaRPr lang="en-US"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449C-487B-4430-846C-82E3A2AE8249}"/>
              </a:ext>
            </a:extLst>
          </p:cNvPr>
          <p:cNvSpPr>
            <a:spLocks noGrp="1"/>
          </p:cNvSpPr>
          <p:nvPr>
            <p:ph type="title"/>
          </p:nvPr>
        </p:nvSpPr>
        <p:spPr>
          <a:xfrm>
            <a:off x="1208728" y="531204"/>
            <a:ext cx="10018711" cy="566738"/>
          </a:xfrm>
        </p:spPr>
        <p:txBody>
          <a:bodyPr>
            <a:noAutofit/>
          </a:bodyPr>
          <a:lstStyle/>
          <a:p>
            <a:r>
              <a:rPr lang="en-IN" sz="4000" b="1" dirty="0">
                <a:solidFill>
                  <a:schemeClr val="accent1"/>
                </a:solidFill>
                <a:latin typeface="+mn-lt"/>
              </a:rPr>
              <a:t>ADVANTAGES</a:t>
            </a:r>
          </a:p>
        </p:txBody>
      </p:sp>
      <p:sp>
        <p:nvSpPr>
          <p:cNvPr id="4" name="Text Placeholder 3">
            <a:extLst>
              <a:ext uri="{FF2B5EF4-FFF2-40B4-BE49-F238E27FC236}">
                <a16:creationId xmlns:a16="http://schemas.microsoft.com/office/drawing/2014/main" id="{19BE525B-63F3-43AD-B4E8-FCF0518B1C08}"/>
              </a:ext>
            </a:extLst>
          </p:cNvPr>
          <p:cNvSpPr>
            <a:spLocks noGrp="1"/>
          </p:cNvSpPr>
          <p:nvPr>
            <p:ph type="body" sz="half" idx="2"/>
          </p:nvPr>
        </p:nvSpPr>
        <p:spPr>
          <a:xfrm>
            <a:off x="2013438" y="738555"/>
            <a:ext cx="9489585" cy="2419715"/>
          </a:xfrm>
        </p:spPr>
        <p:txBody>
          <a:bodyPr>
            <a:normAutofit/>
          </a:bodyPr>
          <a:lstStyle/>
          <a:p>
            <a:pPr marL="342900" marR="0" lvl="0" indent="-342900" algn="l">
              <a:spcBef>
                <a:spcPts val="0"/>
              </a:spcBef>
              <a:spcAft>
                <a:spcPts val="0"/>
              </a:spcAft>
              <a:buFont typeface="+mj-lt"/>
              <a:buAutoNum type="arabicPeriod"/>
            </a:pPr>
            <a:r>
              <a:rPr lang="en-US" sz="1800" dirty="0">
                <a:solidFill>
                  <a:srgbClr val="000000"/>
                </a:solidFill>
                <a:effectLst/>
                <a:latin typeface="Arial Narrow" panose="020B0606020202030204" pitchFamily="34" charset="0"/>
                <a:ea typeface="SimSun" panose="02010600030101010101" pitchFamily="2" charset="-122"/>
                <a:cs typeface="Times New Roman" panose="02020603050405020304" pitchFamily="18" charset="0"/>
              </a:rPr>
              <a:t>This project can be used in Home appliances as well as Industries easily.</a:t>
            </a:r>
          </a:p>
          <a:p>
            <a:pPr marL="342900" marR="0" lvl="0" indent="-342900" algn="l">
              <a:spcBef>
                <a:spcPts val="0"/>
              </a:spcBef>
              <a:spcAft>
                <a:spcPts val="0"/>
              </a:spcAft>
              <a:buFont typeface="+mj-lt"/>
              <a:buAutoNum type="arabicPeriod"/>
            </a:pPr>
            <a:r>
              <a:rPr lang="en-US" sz="1800" dirty="0">
                <a:solidFill>
                  <a:srgbClr val="000000"/>
                </a:solidFill>
                <a:effectLst/>
                <a:latin typeface="Arial Narrow" panose="020B0606020202030204" pitchFamily="34" charset="0"/>
                <a:ea typeface="SimSun" panose="02010600030101010101" pitchFamily="2" charset="-122"/>
                <a:cs typeface="Times New Roman" panose="02020603050405020304" pitchFamily="18" charset="0"/>
              </a:rPr>
              <a:t>This will help in managing the energy / electricity and sabing human effort.</a:t>
            </a:r>
          </a:p>
          <a:p>
            <a:pPr marL="342900" marR="0" lvl="0" indent="-342900" algn="l">
              <a:spcBef>
                <a:spcPts val="0"/>
              </a:spcBef>
              <a:spcAft>
                <a:spcPts val="0"/>
              </a:spcAft>
              <a:buFont typeface="+mj-lt"/>
              <a:buAutoNum type="arabicPeriod"/>
            </a:pPr>
            <a:r>
              <a:rPr lang="en-US" sz="1800" dirty="0">
                <a:solidFill>
                  <a:srgbClr val="000000"/>
                </a:solidFill>
                <a:effectLst/>
                <a:latin typeface="Arial Narrow" panose="020B0606020202030204" pitchFamily="34" charset="0"/>
                <a:ea typeface="SimSun" panose="02010600030101010101" pitchFamily="2" charset="-122"/>
                <a:cs typeface="Times New Roman" panose="02020603050405020304" pitchFamily="18" charset="0"/>
              </a:rPr>
              <a:t>To monitor the environments that is not comfortable, or possible, for humans to monitor, especially for extended periods of time.</a:t>
            </a:r>
            <a:endParaRPr lang="en-US" sz="1800" dirty="0">
              <a:effectLst/>
              <a:latin typeface="Arial Narrow" panose="020B0606020202030204" pitchFamily="34" charset="0"/>
              <a:ea typeface="SimSun" panose="02010600030101010101" pitchFamily="2" charset="-122"/>
              <a:cs typeface="Times New Roman" panose="02020603050405020304" pitchFamily="18" charset="0"/>
            </a:endParaRPr>
          </a:p>
          <a:p>
            <a:pPr algn="l"/>
            <a:endParaRPr lang="en-IN" dirty="0">
              <a:latin typeface="Arial Narrow" panose="020B0606020202030204" pitchFamily="34" charset="0"/>
            </a:endParaRPr>
          </a:p>
        </p:txBody>
      </p:sp>
      <p:sp>
        <p:nvSpPr>
          <p:cNvPr id="5" name="Slide Number Placeholder 4">
            <a:extLst>
              <a:ext uri="{FF2B5EF4-FFF2-40B4-BE49-F238E27FC236}">
                <a16:creationId xmlns:a16="http://schemas.microsoft.com/office/drawing/2014/main" id="{60DD2260-C68C-4C01-8B8A-7E6550C253A1}"/>
              </a:ext>
            </a:extLst>
          </p:cNvPr>
          <p:cNvSpPr>
            <a:spLocks noGrp="1"/>
          </p:cNvSpPr>
          <p:nvPr>
            <p:ph type="sldNum" sz="quarter" idx="12"/>
          </p:nvPr>
        </p:nvSpPr>
        <p:spPr/>
        <p:txBody>
          <a:bodyPr/>
          <a:lstStyle/>
          <a:p>
            <a:fld id="{48FCD0E0-946B-47D8-9406-FFDC5D9EFAF7}" type="slidenum">
              <a:rPr lang="en-US" sz="2000" b="1" smtClean="0"/>
              <a:t>13</a:t>
            </a:fld>
            <a:endParaRPr lang="en-US" sz="2000" b="1" dirty="0"/>
          </a:p>
        </p:txBody>
      </p:sp>
      <p:sp>
        <p:nvSpPr>
          <p:cNvPr id="6" name="Title 1">
            <a:extLst>
              <a:ext uri="{FF2B5EF4-FFF2-40B4-BE49-F238E27FC236}">
                <a16:creationId xmlns:a16="http://schemas.microsoft.com/office/drawing/2014/main" id="{F2B28992-FF7A-4503-AF31-597763D143F3}"/>
              </a:ext>
            </a:extLst>
          </p:cNvPr>
          <p:cNvSpPr txBox="1">
            <a:spLocks/>
          </p:cNvSpPr>
          <p:nvPr/>
        </p:nvSpPr>
        <p:spPr>
          <a:xfrm>
            <a:off x="1306671" y="2708275"/>
            <a:ext cx="10018711" cy="566738"/>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24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dirty="0">
                <a:solidFill>
                  <a:schemeClr val="accent1"/>
                </a:solidFill>
              </a:rPr>
              <a:t>DISADVANTAGES</a:t>
            </a:r>
          </a:p>
        </p:txBody>
      </p:sp>
      <p:sp>
        <p:nvSpPr>
          <p:cNvPr id="7" name="Text Placeholder 3">
            <a:extLst>
              <a:ext uri="{FF2B5EF4-FFF2-40B4-BE49-F238E27FC236}">
                <a16:creationId xmlns:a16="http://schemas.microsoft.com/office/drawing/2014/main" id="{B62053AD-B9BC-4987-AA8D-EE78A1D940E0}"/>
              </a:ext>
            </a:extLst>
          </p:cNvPr>
          <p:cNvSpPr txBox="1">
            <a:spLocks/>
          </p:cNvSpPr>
          <p:nvPr/>
        </p:nvSpPr>
        <p:spPr>
          <a:xfrm>
            <a:off x="1924617" y="2650239"/>
            <a:ext cx="9489585" cy="2419715"/>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panose="020B0604020202020204"/>
              <a:buNone/>
              <a:defRPr sz="1200"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panose="020B0604020202020204"/>
              <a:buNone/>
              <a:defRPr sz="1000"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panose="020B0604020202020204"/>
              <a:buNone/>
              <a:defRPr sz="900"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panose="020B0604020202020204"/>
              <a:buNone/>
              <a:defRPr sz="900"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panose="020B0604020202020204"/>
              <a:buNone/>
              <a:defRPr sz="900"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panose="020B0604020202020204"/>
              <a:buNone/>
              <a:defRPr sz="900"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panose="020B0604020202020204"/>
              <a:buNone/>
              <a:defRPr sz="900"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panose="020B0604020202020204"/>
              <a:buNone/>
              <a:defRPr sz="900" kern="1200" cap="none">
                <a:solidFill>
                  <a:schemeClr val="tx1"/>
                </a:solidFill>
                <a:effectLst/>
                <a:latin typeface="+mn-lt"/>
                <a:ea typeface="+mn-ea"/>
                <a:cs typeface="+mn-cs"/>
              </a:defRPr>
            </a:lvl9pPr>
          </a:lstStyle>
          <a:p>
            <a:pPr marL="342900" marR="0" lvl="0" indent="-342900" algn="l">
              <a:spcBef>
                <a:spcPts val="0"/>
              </a:spcBef>
              <a:spcAft>
                <a:spcPts val="0"/>
              </a:spcAft>
              <a:buFont typeface="+mj-lt"/>
              <a:buAutoNum type="arabicPeriod"/>
            </a:pPr>
            <a:r>
              <a:rPr lang="en-US" sz="1800" dirty="0">
                <a:solidFill>
                  <a:srgbClr val="000000"/>
                </a:solidFill>
                <a:effectLst/>
                <a:latin typeface="Arial Narrow" panose="020B0606020202030204" pitchFamily="34" charset="0"/>
                <a:ea typeface="SimSun" panose="02010600030101010101" pitchFamily="2" charset="-122"/>
                <a:cs typeface="Times New Roman" panose="02020603050405020304" pitchFamily="18" charset="0"/>
              </a:rPr>
              <a:t>It can only be maintained by technical person. Thus, it becomes difficult to be maintained</a:t>
            </a:r>
            <a:endParaRPr lang="en-US" sz="1800" dirty="0">
              <a:solidFill>
                <a:srgbClr val="000000"/>
              </a:solidFill>
              <a:latin typeface="Arial Narrow" panose="020B0606020202030204" pitchFamily="34" charset="0"/>
              <a:ea typeface="SimSun" panose="02010600030101010101" pitchFamily="2" charset="-122"/>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a:solidFill>
                  <a:srgbClr val="000000"/>
                </a:solidFill>
                <a:effectLst/>
                <a:latin typeface="Arial Narrow" panose="020B0606020202030204" pitchFamily="34" charset="0"/>
                <a:ea typeface="SimSun" panose="02010600030101010101" pitchFamily="2" charset="-122"/>
                <a:cs typeface="Times New Roman" panose="02020603050405020304" pitchFamily="18" charset="0"/>
              </a:rPr>
              <a:t>Due to temperature variation, after sometimes its efficiency may decrease.</a:t>
            </a:r>
            <a:endParaRPr lang="en-US" sz="1800" dirty="0">
              <a:effectLst/>
              <a:latin typeface="Arial Narrow" panose="020B0606020202030204" pitchFamily="34" charset="0"/>
              <a:ea typeface="SimSun" panose="02010600030101010101" pitchFamily="2" charset="-122"/>
              <a:cs typeface="Times New Roman" panose="02020603050405020304" pitchFamily="18" charset="0"/>
            </a:endParaRPr>
          </a:p>
        </p:txBody>
      </p:sp>
      <p:sp>
        <p:nvSpPr>
          <p:cNvPr id="8" name="Title 4">
            <a:extLst>
              <a:ext uri="{FF2B5EF4-FFF2-40B4-BE49-F238E27FC236}">
                <a16:creationId xmlns:a16="http://schemas.microsoft.com/office/drawing/2014/main" id="{F69D58EB-491C-4F89-BEB5-54B73485B2E6}"/>
              </a:ext>
            </a:extLst>
          </p:cNvPr>
          <p:cNvSpPr txBox="1">
            <a:spLocks/>
          </p:cNvSpPr>
          <p:nvPr/>
        </p:nvSpPr>
        <p:spPr>
          <a:xfrm>
            <a:off x="1306671" y="2003972"/>
            <a:ext cx="10018711" cy="3048000"/>
          </a:xfrm>
          <a:prstGeom prst="rect">
            <a:avLst/>
          </a:prstGeom>
          <a:effectLst/>
        </p:spPr>
        <p:txBody>
          <a:bodyPr vert="horz" lIns="91440" tIns="45720" rIns="91440" bIns="45720" rtlCol="0" anchor="b">
            <a:normAutofit/>
            <a:scene3d>
              <a:camera prst="orthographicFront"/>
              <a:lightRig rig="threePt" dir="t"/>
            </a:scene3d>
          </a:bodyPr>
          <a:lstStyle>
            <a:lvl1pPr algn="ctr" defTabSz="457200" rtl="0" eaLnBrk="1" latinLnBrk="0" hangingPunct="1">
              <a:spcBef>
                <a:spcPct val="0"/>
              </a:spcBef>
              <a:buNone/>
              <a:defRPr sz="24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chemeClr val="accent1"/>
                </a:solidFill>
                <a:effectLst>
                  <a:outerShdw blurRad="38100" dist="25400" dir="5400000" algn="ctr" rotWithShape="0">
                    <a:srgbClr val="6E747A">
                      <a:alpha val="43000"/>
                    </a:srgbClr>
                  </a:outerShdw>
                </a:effectLst>
              </a:rPr>
              <a:t>FUTURE SCOPE</a:t>
            </a:r>
          </a:p>
        </p:txBody>
      </p:sp>
      <p:sp>
        <p:nvSpPr>
          <p:cNvPr id="9" name="Text Placeholder 5">
            <a:extLst>
              <a:ext uri="{FF2B5EF4-FFF2-40B4-BE49-F238E27FC236}">
                <a16:creationId xmlns:a16="http://schemas.microsoft.com/office/drawing/2014/main" id="{FBD1698B-EDC8-4D2D-B476-F19D164A0FBE}"/>
              </a:ext>
            </a:extLst>
          </p:cNvPr>
          <p:cNvSpPr txBox="1">
            <a:spLocks/>
          </p:cNvSpPr>
          <p:nvPr/>
        </p:nvSpPr>
        <p:spPr>
          <a:xfrm>
            <a:off x="1585593" y="5087937"/>
            <a:ext cx="10019030" cy="3540125"/>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solidFill>
                <a:effectLst/>
                <a:latin typeface="+mn-lt"/>
                <a:ea typeface="+mn-ea"/>
                <a:cs typeface="+mn-cs"/>
              </a:defRPr>
            </a:lvl9pPr>
          </a:lstStyle>
          <a:p>
            <a:pPr marL="342900" indent="-342900" algn="l">
              <a:spcBef>
                <a:spcPts val="0"/>
              </a:spcBef>
              <a:spcAft>
                <a:spcPts val="0"/>
              </a:spcAft>
              <a:buFont typeface="+mj-lt"/>
              <a:buAutoNum type="arabicPeriod"/>
            </a:pPr>
            <a:r>
              <a:rPr lang="en-US" sz="1800">
                <a:solidFill>
                  <a:srgbClr val="000000"/>
                </a:solidFill>
                <a:latin typeface="Arial Narrow" panose="020B0606020202030204" pitchFamily="34" charset="0"/>
                <a:ea typeface="SimSun" panose="02010600030101010101" pitchFamily="2" charset="-122"/>
                <a:cs typeface="Times New Roman" panose="02020603050405020304" pitchFamily="18" charset="0"/>
              </a:rPr>
              <a:t>We can monitor more parameters like humidity, light and at the same time control them.</a:t>
            </a:r>
          </a:p>
          <a:p>
            <a:pPr marL="342900" indent="-342900" algn="l">
              <a:spcBef>
                <a:spcPts val="0"/>
              </a:spcBef>
              <a:spcAft>
                <a:spcPts val="0"/>
              </a:spcAft>
              <a:buFont typeface="+mj-lt"/>
              <a:buAutoNum type="arabicPeriod"/>
            </a:pPr>
            <a:endParaRPr lang="en-US" sz="1800">
              <a:latin typeface="Arial Narrow" panose="020B0606020202030204" pitchFamily="34" charset="0"/>
              <a:ea typeface="SimSun" panose="02010600030101010101" pitchFamily="2" charset="-122"/>
              <a:cs typeface="Times New Roman" panose="02020603050405020304" pitchFamily="18" charset="0"/>
            </a:endParaRPr>
          </a:p>
          <a:p>
            <a:pPr marL="342900" indent="-342900" algn="l">
              <a:spcBef>
                <a:spcPts val="0"/>
              </a:spcBef>
              <a:spcAft>
                <a:spcPts val="0"/>
              </a:spcAft>
              <a:buFont typeface="+mj-lt"/>
              <a:buAutoNum type="arabicPeriod"/>
            </a:pPr>
            <a:r>
              <a:rPr lang="en-US" sz="1800">
                <a:solidFill>
                  <a:srgbClr val="000000"/>
                </a:solidFill>
                <a:latin typeface="Arial Narrow" panose="020B0606020202030204" pitchFamily="34" charset="0"/>
                <a:ea typeface="SimSun" panose="02010600030101010101" pitchFamily="2" charset="-122"/>
                <a:cs typeface="Times New Roman" panose="02020603050405020304" pitchFamily="18" charset="0"/>
              </a:rPr>
              <a:t>We can send this data to a remote location using mobile or internet to make it easier to monitor the changes when required.</a:t>
            </a:r>
            <a:endParaRPr lang="en-US" sz="1800" dirty="0">
              <a:solidFill>
                <a:srgbClr val="000000"/>
              </a:solidFill>
              <a:latin typeface="Arial Narrow" panose="020B0606020202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61502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1484312" y="1299476"/>
            <a:ext cx="10018711" cy="566738"/>
          </a:xfrm>
        </p:spPr>
        <p:txBody>
          <a:bodyPr>
            <a:noAutofit/>
          </a:bodyPr>
          <a:lstStyle/>
          <a:p>
            <a:r>
              <a:rPr lang="en-US" sz="4000" dirty="0">
                <a:solidFill>
                  <a:schemeClr val="accent1"/>
                </a:solidFill>
                <a:effectLst>
                  <a:outerShdw blurRad="38100" dist="25400" dir="5400000" algn="ctr" rotWithShape="0">
                    <a:srgbClr val="6E747A">
                      <a:alpha val="43000"/>
                    </a:srgbClr>
                  </a:outerShdw>
                </a:effectLst>
              </a:rPr>
              <a:t>BIBLIOGRAPHY</a:t>
            </a:r>
          </a:p>
        </p:txBody>
      </p:sp>
      <p:sp>
        <p:nvSpPr>
          <p:cNvPr id="1048624" name="Slide Number Placeholder 4"/>
          <p:cNvSpPr>
            <a:spLocks noGrp="1"/>
          </p:cNvSpPr>
          <p:nvPr>
            <p:ph type="sldNum" sz="quarter" idx="12"/>
          </p:nvPr>
        </p:nvSpPr>
        <p:spPr/>
        <p:txBody>
          <a:bodyPr/>
          <a:lstStyle/>
          <a:p>
            <a:fld id="{48FCD0E0-946B-47D8-9406-FFDC5D9EFAF7}" type="slidenum">
              <a:rPr lang="en-US" sz="2000" b="1" smtClean="0"/>
              <a:t>14</a:t>
            </a:fld>
            <a:endParaRPr lang="en-US" sz="2000" b="1" dirty="0"/>
          </a:p>
        </p:txBody>
      </p:sp>
      <p:sp>
        <p:nvSpPr>
          <p:cNvPr id="1048625" name="TextBox 7"/>
          <p:cNvSpPr txBox="1"/>
          <p:nvPr/>
        </p:nvSpPr>
        <p:spPr>
          <a:xfrm>
            <a:off x="2880291" y="2363363"/>
            <a:ext cx="7077808" cy="3970318"/>
          </a:xfrm>
          <a:prstGeom prst="rect">
            <a:avLst/>
          </a:prstGeom>
          <a:noFill/>
        </p:spPr>
        <p:txBody>
          <a:bodyPr wrap="square" rtlCol="0">
            <a:spAutoFit/>
          </a:bodyPr>
          <a:lstStyle/>
          <a:p>
            <a:r>
              <a:rPr lang="en-US" b="1" dirty="0">
                <a:solidFill>
                  <a:schemeClr val="tx1">
                    <a:lumMod val="95000"/>
                    <a:lumOff val="5000"/>
                  </a:schemeClr>
                </a:solidFill>
              </a:rPr>
              <a:t>REFERENCES:</a:t>
            </a:r>
          </a:p>
          <a:p>
            <a:pPr marL="342900" lvl="0" indent="-342900">
              <a:buFont typeface="Wingdings" panose="05000000000000000000" pitchFamily="2" charset="2"/>
              <a:buChar char=""/>
              <a:tabLst>
                <a:tab pos="266700" algn="l"/>
              </a:tabLst>
            </a:pPr>
            <a:r>
              <a:rPr lang="en-US" sz="1800" u="sng" dirty="0">
                <a:solidFill>
                  <a:srgbClr val="0563C1"/>
                </a:solidFill>
                <a:effectLst/>
                <a:latin typeface="Times New Roman" panose="02020603050405020304" pitchFamily="18" charset="0"/>
                <a:ea typeface="SimSun" panose="02010600030101010101" pitchFamily="2" charset="-122"/>
                <a:cs typeface="Times New Roman" panose="02020603050405020304" pitchFamily="18" charset="0"/>
                <a:hlinkClick r:id="rId2"/>
              </a:rPr>
              <a:t>https://www.arduino.cc/en/Tutorial/HomePage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Wingdings" panose="05000000000000000000" pitchFamily="2" charset="2"/>
              <a:buChar char=""/>
              <a:tabLst>
                <a:tab pos="266700" algn="l"/>
              </a:tabLst>
            </a:pPr>
            <a:r>
              <a:rPr lang="en-US" sz="1800" u="none" strike="noStrike" dirty="0">
                <a:solidFill>
                  <a:srgbClr val="2E74B5"/>
                </a:solidFill>
                <a:effectLst/>
                <a:latin typeface="Times New Roman" panose="02020603050405020304" pitchFamily="18" charset="0"/>
                <a:ea typeface="SimSun" panose="02010600030101010101" pitchFamily="2" charset="-122"/>
                <a:cs typeface="Times New Roman" panose="02020603050405020304" pitchFamily="18" charset="0"/>
                <a:hlinkClick r:id="rId3"/>
              </a:rPr>
              <a:t>https://www.electronicwings.com/components/lm35-temperature-sensor#:~:text=LM35%20is%20a%20temperature%20measuring,is%2010%20mV%2Fdegree%20Celsius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Wingdings" panose="05000000000000000000" pitchFamily="2" charset="2"/>
              <a:buChar char=""/>
              <a:tabLst>
                <a:tab pos="266700" algn="l"/>
              </a:tabLst>
            </a:pPr>
            <a:r>
              <a:rPr lang="en-US" sz="1800" u="sng" dirty="0">
                <a:solidFill>
                  <a:srgbClr val="0563C1"/>
                </a:solidFill>
                <a:effectLst/>
                <a:latin typeface="Times New Roman" panose="02020603050405020304" pitchFamily="18" charset="0"/>
                <a:ea typeface="SimSun" panose="02010600030101010101" pitchFamily="2" charset="-122"/>
                <a:cs typeface="Times New Roman" panose="02020603050405020304" pitchFamily="18" charset="0"/>
                <a:hlinkClick r:id="rId4"/>
              </a:rPr>
              <a:t>https://components101.com/microcontrollers/arduino-uno</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Wingdings" panose="05000000000000000000" pitchFamily="2" charset="2"/>
              <a:buChar char=""/>
              <a:tabLst>
                <a:tab pos="266700" algn="l"/>
              </a:tabLst>
            </a:pPr>
            <a:r>
              <a:rPr lang="en-US" sz="1800" u="sng" dirty="0">
                <a:solidFill>
                  <a:srgbClr val="0563C1"/>
                </a:solidFill>
                <a:effectLst/>
                <a:latin typeface="Times New Roman" panose="02020603050405020304" pitchFamily="18" charset="0"/>
                <a:ea typeface="SimSun" panose="02010600030101010101" pitchFamily="2" charset="-122"/>
                <a:cs typeface="Times New Roman" panose="02020603050405020304" pitchFamily="18" charset="0"/>
                <a:hlinkClick r:id="rId5"/>
              </a:rPr>
              <a:t>https://circuitglobe.com/npn-transistor.html</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Wingdings" panose="05000000000000000000" pitchFamily="2" charset="2"/>
              <a:buChar char=""/>
              <a:tabLst>
                <a:tab pos="266700" algn="l"/>
              </a:tabLst>
            </a:pPr>
            <a:r>
              <a:rPr lang="en-US" sz="1800" u="none" strike="noStrike" dirty="0">
                <a:solidFill>
                  <a:srgbClr val="2E74B5"/>
                </a:solidFill>
                <a:effectLst/>
                <a:latin typeface="Times New Roman" panose="02020603050405020304" pitchFamily="18" charset="0"/>
                <a:ea typeface="SimSun" panose="02010600030101010101" pitchFamily="2" charset="-122"/>
                <a:cs typeface="Times New Roman" panose="02020603050405020304" pitchFamily="18" charset="0"/>
                <a:hlinkClick r:id="rId6"/>
              </a:rPr>
              <a:t>https://www.electrical4u.com/diode-working-principle-and-types-of-diode/#:~:text=A%20diode%20is%20defined%20as,resistance%20in%20the%20reverse%20direction</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Wingdings" panose="05000000000000000000" pitchFamily="2" charset="2"/>
              <a:buChar char=""/>
              <a:tabLst>
                <a:tab pos="266700" algn="l"/>
              </a:tabLst>
            </a:pPr>
            <a:r>
              <a:rPr lang="en-US" sz="1800" u="none" strike="noStrike" dirty="0">
                <a:solidFill>
                  <a:srgbClr val="2E74B5"/>
                </a:solidFill>
                <a:effectLst/>
                <a:latin typeface="Times New Roman" panose="02020603050405020304" pitchFamily="18" charset="0"/>
                <a:ea typeface="SimSun" panose="02010600030101010101" pitchFamily="2" charset="-122"/>
                <a:cs typeface="Times New Roman" panose="02020603050405020304" pitchFamily="18" charset="0"/>
                <a:hlinkClick r:id="rId7"/>
              </a:rPr>
              <a:t>https://en.m.wikipedia.org/wiki/DC_motor</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Wingdings" panose="05000000000000000000" pitchFamily="2" charset="2"/>
              <a:buChar char=""/>
              <a:tabLst>
                <a:tab pos="266700" algn="l"/>
              </a:tabLst>
            </a:pPr>
            <a:r>
              <a:rPr lang="en-US" sz="1800" u="none" strike="noStrike" dirty="0">
                <a:solidFill>
                  <a:srgbClr val="2E74B5"/>
                </a:solidFill>
                <a:effectLst/>
                <a:latin typeface="Times New Roman" panose="02020603050405020304" pitchFamily="18" charset="0"/>
                <a:ea typeface="SimSun" panose="02010600030101010101" pitchFamily="2" charset="-122"/>
                <a:cs typeface="Times New Roman" panose="02020603050405020304" pitchFamily="18" charset="0"/>
                <a:hlinkClick r:id="rId8"/>
              </a:rPr>
              <a:t>https://en.m.wikipedia.org/wiki/Breadboard</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buFont typeface="Wingdings" panose="05000000000000000000" pitchFamily="2" charset="2"/>
              <a:buChar char=""/>
              <a:tabLst>
                <a:tab pos="266700" algn="l"/>
              </a:tabLst>
            </a:pPr>
            <a:r>
              <a:rPr lang="en-US" sz="1800" u="none" strike="noStrike" dirty="0">
                <a:solidFill>
                  <a:srgbClr val="2E74B5"/>
                </a:solidFill>
                <a:effectLst/>
                <a:latin typeface="Times New Roman" panose="02020603050405020304" pitchFamily="18" charset="0"/>
                <a:ea typeface="SimSun" panose="02010600030101010101" pitchFamily="2" charset="-122"/>
                <a:cs typeface="Times New Roman" panose="02020603050405020304" pitchFamily="18" charset="0"/>
                <a:hlinkClick r:id="rId9"/>
              </a:rPr>
              <a:t>https://components101.com/16x2-lcd-pinout-datasheet</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a:xfrm>
            <a:off x="933143" y="-266700"/>
            <a:ext cx="10018713" cy="1752599"/>
          </a:xfrm>
        </p:spPr>
        <p:txBody>
          <a:bodyPr>
            <a:scene3d>
              <a:camera prst="orthographicFront"/>
              <a:lightRig rig="threePt" dir="t"/>
            </a:scene3d>
          </a:bodyPr>
          <a:lstStyle/>
          <a:p>
            <a:r>
              <a:rPr lang="en-US" dirty="0">
                <a:solidFill>
                  <a:schemeClr val="accent1"/>
                </a:solidFill>
                <a:effectLst>
                  <a:outerShdw blurRad="38100" dist="25400" dir="5400000" algn="ctr" rotWithShape="0">
                    <a:srgbClr val="6E747A">
                      <a:alpha val="43000"/>
                    </a:srgbClr>
                  </a:outerShdw>
                </a:effectLst>
              </a:rPr>
              <a:t>ACKNOWLEDGEMENT</a:t>
            </a:r>
          </a:p>
        </p:txBody>
      </p:sp>
      <p:sp>
        <p:nvSpPr>
          <p:cNvPr id="1048660" name="Slide Number Placeholder 2"/>
          <p:cNvSpPr>
            <a:spLocks noGrp="1"/>
          </p:cNvSpPr>
          <p:nvPr>
            <p:ph type="sldNum" sz="quarter" idx="12"/>
          </p:nvPr>
        </p:nvSpPr>
        <p:spPr/>
        <p:txBody>
          <a:bodyPr/>
          <a:lstStyle/>
          <a:p>
            <a:fld id="{48FCD0E0-946B-47D8-9406-FFDC5D9EFAF7}" type="slidenum">
              <a:rPr lang="en-US" sz="2000" b="1" smtClean="0"/>
              <a:t>15</a:t>
            </a:fld>
            <a:endParaRPr lang="en-US" sz="2000" b="1" dirty="0"/>
          </a:p>
        </p:txBody>
      </p:sp>
      <p:sp>
        <p:nvSpPr>
          <p:cNvPr id="1048661" name="TextBox 5"/>
          <p:cNvSpPr txBox="1"/>
          <p:nvPr/>
        </p:nvSpPr>
        <p:spPr>
          <a:xfrm>
            <a:off x="2557096" y="967825"/>
            <a:ext cx="7077808" cy="4093428"/>
          </a:xfrm>
          <a:prstGeom prst="rect">
            <a:avLst/>
          </a:prstGeom>
          <a:noFill/>
        </p:spPr>
        <p:txBody>
          <a:bodyPr wrap="square" rtlCol="0">
            <a:spAutoFit/>
          </a:bodyPr>
          <a:lstStyle/>
          <a:p>
            <a:pPr indent="457200"/>
            <a:r>
              <a:rPr lang="en-US" sz="2000" dirty="0">
                <a:effectLst/>
                <a:latin typeface="myriad-pro"/>
                <a:ea typeface="SimSun" panose="02010600030101010101" pitchFamily="2" charset="-122"/>
                <a:cs typeface="Calibri" panose="020F0502020204030204" pitchFamily="34" charset="0"/>
              </a:rPr>
              <a:t>It is a great privilege for us to express our profound gratitude to our project guide, respected Prof. Amal Barman, Electrical Engineering, IIEST, Shibpur for his constant guidance, valuable suggestions and supervision without which it would have been difficult to complete the work within scheduled time.</a:t>
            </a:r>
            <a:endParaRPr lang="en-IN" sz="2000" dirty="0">
              <a:effectLst/>
              <a:latin typeface="myriad-pro"/>
              <a:ea typeface="SimSun" panose="02010600030101010101" pitchFamily="2" charset="-122"/>
              <a:cs typeface="Times New Roman" panose="02020603050405020304" pitchFamily="18" charset="0"/>
            </a:endParaRPr>
          </a:p>
          <a:p>
            <a:r>
              <a:rPr lang="en-US" sz="2000" dirty="0">
                <a:effectLst/>
                <a:latin typeface="myriad-pro"/>
                <a:ea typeface="SimSun" panose="02010600030101010101" pitchFamily="2" charset="-122"/>
                <a:cs typeface="Calibri" panose="020F0502020204030204" pitchFamily="34" charset="0"/>
              </a:rPr>
              <a:t> </a:t>
            </a:r>
            <a:endParaRPr lang="en-IN" sz="2000" dirty="0">
              <a:effectLst/>
              <a:latin typeface="myriad-pro"/>
              <a:ea typeface="SimSun" panose="02010600030101010101" pitchFamily="2" charset="-122"/>
              <a:cs typeface="Times New Roman" panose="02020603050405020304" pitchFamily="18" charset="0"/>
            </a:endParaRPr>
          </a:p>
          <a:p>
            <a:pPr indent="457200"/>
            <a:r>
              <a:rPr lang="en-US" sz="2000" dirty="0">
                <a:effectLst/>
                <a:latin typeface="myriad-pro"/>
                <a:ea typeface="SimSun" panose="02010600030101010101" pitchFamily="2" charset="-122"/>
                <a:cs typeface="Calibri" panose="020F0502020204030204" pitchFamily="34" charset="0"/>
              </a:rPr>
              <a:t>We would like to express our gratitude towards Prof. </a:t>
            </a:r>
            <a:r>
              <a:rPr lang="en-US" sz="2000" dirty="0" err="1">
                <a:effectLst/>
                <a:latin typeface="myriad-pro"/>
                <a:ea typeface="SimSun" panose="02010600030101010101" pitchFamily="2" charset="-122"/>
                <a:cs typeface="Calibri" panose="020F0502020204030204" pitchFamily="34" charset="0"/>
              </a:rPr>
              <a:t>Prasid</a:t>
            </a:r>
            <a:r>
              <a:rPr lang="en-US" sz="2000" dirty="0">
                <a:effectLst/>
                <a:latin typeface="myriad-pro"/>
                <a:ea typeface="SimSun" panose="02010600030101010101" pitchFamily="2" charset="-122"/>
                <a:cs typeface="Calibri" panose="020F0502020204030204" pitchFamily="34" charset="0"/>
              </a:rPr>
              <a:t> </a:t>
            </a:r>
            <a:r>
              <a:rPr lang="en-US" sz="2000" dirty="0" err="1">
                <a:effectLst/>
                <a:latin typeface="myriad-pro"/>
                <a:ea typeface="SimSun" panose="02010600030101010101" pitchFamily="2" charset="-122"/>
                <a:cs typeface="Calibri" panose="020F0502020204030204" pitchFamily="34" charset="0"/>
              </a:rPr>
              <a:t>Syam</a:t>
            </a:r>
            <a:r>
              <a:rPr lang="en-US" sz="2000" dirty="0">
                <a:effectLst/>
                <a:latin typeface="myriad-pro"/>
                <a:ea typeface="SimSun" panose="02010600030101010101" pitchFamily="2" charset="-122"/>
                <a:cs typeface="Calibri" panose="020F0502020204030204" pitchFamily="34" charset="0"/>
              </a:rPr>
              <a:t> and Prof. Kaushik Mukherjee for their kind guidance and encouragement which helped us in completion of this project.</a:t>
            </a:r>
            <a:endParaRPr lang="en-IN" sz="2000" dirty="0">
              <a:effectLst/>
              <a:latin typeface="myriad-pro"/>
              <a:ea typeface="SimSun" panose="02010600030101010101" pitchFamily="2" charset="-122"/>
              <a:cs typeface="Times New Roman" panose="02020603050405020304" pitchFamily="18" charset="0"/>
            </a:endParaRPr>
          </a:p>
          <a:p>
            <a:pPr indent="609600"/>
            <a:r>
              <a:rPr lang="en-US" sz="2000" dirty="0">
                <a:solidFill>
                  <a:srgbClr val="000000"/>
                </a:solidFill>
                <a:effectLst/>
                <a:latin typeface="myriad-pro"/>
                <a:ea typeface="SimSun" panose="02010600030101010101" pitchFamily="2" charset="-122"/>
                <a:cs typeface="Calibri" panose="020F0502020204030204" pitchFamily="34" charset="0"/>
              </a:rPr>
              <a:t> </a:t>
            </a:r>
            <a:endParaRPr lang="en-IN" sz="2000" dirty="0">
              <a:effectLst/>
              <a:latin typeface="myriad-pro"/>
              <a:ea typeface="SimSun" panose="02010600030101010101" pitchFamily="2" charset="-122"/>
              <a:cs typeface="Times New Roman" panose="02020603050405020304" pitchFamily="18" charset="0"/>
            </a:endParaRPr>
          </a:p>
          <a:p>
            <a:pPr indent="457200"/>
            <a:r>
              <a:rPr lang="en-US" sz="2000" dirty="0">
                <a:solidFill>
                  <a:srgbClr val="000000"/>
                </a:solidFill>
                <a:effectLst/>
                <a:latin typeface="myriad-pro"/>
                <a:ea typeface="SimSun" panose="02010600030101010101" pitchFamily="2" charset="-122"/>
                <a:cs typeface="Calibri" panose="020F0502020204030204" pitchFamily="34" charset="0"/>
              </a:rPr>
              <a:t>We are thankful to the Department of Electrical Engineering gave us a chance to make a project in the process of which we learnt many new concepts.</a:t>
            </a:r>
            <a:endParaRPr lang="en-IN" sz="2000" dirty="0">
              <a:effectLst/>
              <a:latin typeface="myriad-pro"/>
              <a:ea typeface="SimSun" panose="02010600030101010101" pitchFamily="2" charset="-122"/>
              <a:cs typeface="Times New Roman" panose="02020603050405020304" pitchFamily="18" charset="0"/>
            </a:endParaRPr>
          </a:p>
        </p:txBody>
      </p:sp>
      <p:sp>
        <p:nvSpPr>
          <p:cNvPr id="5" name="Title 1">
            <a:extLst>
              <a:ext uri="{FF2B5EF4-FFF2-40B4-BE49-F238E27FC236}">
                <a16:creationId xmlns:a16="http://schemas.microsoft.com/office/drawing/2014/main" id="{DC9A3361-509A-460A-8055-C9068DAE642A}"/>
              </a:ext>
            </a:extLst>
          </p:cNvPr>
          <p:cNvSpPr txBox="1">
            <a:spLocks/>
          </p:cNvSpPr>
          <p:nvPr/>
        </p:nvSpPr>
        <p:spPr>
          <a:xfrm>
            <a:off x="1208726" y="4782844"/>
            <a:ext cx="10018713" cy="207515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lumMod val="75000"/>
                  </a:schemeClr>
                </a:solidFill>
                <a:latin typeface="+mn-l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a:xfrm>
            <a:off x="1484311" y="2057399"/>
            <a:ext cx="3549121" cy="1371600"/>
          </a:xfrm>
        </p:spPr>
        <p:txBody>
          <a:bodyPr>
            <a:noAutofit/>
          </a:bodyPr>
          <a:lstStyle/>
          <a:p>
            <a:r>
              <a:rPr lang="en-US" sz="4000" dirty="0">
                <a:solidFill>
                  <a:schemeClr val="tx1">
                    <a:lumMod val="95000"/>
                    <a:lumOff val="5000"/>
                  </a:schemeClr>
                </a:solidFill>
                <a:latin typeface="Arial Black" panose="020B0A04020102020204" pitchFamily="34" charset="0"/>
              </a:rPr>
              <a:t>GROUP NO. 6</a:t>
            </a:r>
          </a:p>
        </p:txBody>
      </p:sp>
      <p:sp>
        <p:nvSpPr>
          <p:cNvPr id="1048646" name="Content Placeholder 2"/>
          <p:cNvSpPr>
            <a:spLocks noGrp="1"/>
          </p:cNvSpPr>
          <p:nvPr>
            <p:ph idx="1"/>
          </p:nvPr>
        </p:nvSpPr>
        <p:spPr>
          <a:xfrm>
            <a:off x="5393917" y="876298"/>
            <a:ext cx="6240990" cy="5105401"/>
          </a:xfrm>
        </p:spPr>
        <p:txBody>
          <a:bodyPr>
            <a:normAutofit/>
          </a:bodyPr>
          <a:lstStyle/>
          <a:p>
            <a:r>
              <a:rPr lang="en-US" sz="3200" dirty="0">
                <a:latin typeface="Bahnschrift SemiLight" panose="020B0502040204020203" pitchFamily="34" charset="0"/>
              </a:rPr>
              <a:t>AMRIT TRIPATHI 	– 510619060</a:t>
            </a:r>
          </a:p>
          <a:p>
            <a:r>
              <a:rPr lang="en-US" sz="3200" dirty="0">
                <a:latin typeface="Bahnschrift SemiLight" panose="020B0502040204020203" pitchFamily="34" charset="0"/>
              </a:rPr>
              <a:t>MOITREESH SAHA – 510619030</a:t>
            </a:r>
          </a:p>
          <a:p>
            <a:r>
              <a:rPr lang="en-US" sz="3200" dirty="0">
                <a:latin typeface="Bahnschrift SemiLight" panose="020B0502040204020203" pitchFamily="34" charset="0"/>
              </a:rPr>
              <a:t>RISHIDEO RAJ 		– 510619070</a:t>
            </a:r>
          </a:p>
          <a:p>
            <a:r>
              <a:rPr lang="en-US" sz="3200" dirty="0">
                <a:latin typeface="Bahnschrift SemiLight" panose="020B0502040204020203" pitchFamily="34" charset="0"/>
              </a:rPr>
              <a:t>D ARAVIND 			- 510619074</a:t>
            </a:r>
          </a:p>
        </p:txBody>
      </p:sp>
      <p:sp>
        <p:nvSpPr>
          <p:cNvPr id="1048647" name="Text Placeholder 3"/>
          <p:cNvSpPr>
            <a:spLocks noGrp="1"/>
          </p:cNvSpPr>
          <p:nvPr>
            <p:ph type="body" sz="half" idx="2"/>
          </p:nvPr>
        </p:nvSpPr>
        <p:spPr/>
        <p:txBody>
          <a:bodyPr>
            <a:normAutofit/>
          </a:bodyPr>
          <a:lstStyle/>
          <a:p>
            <a:r>
              <a:rPr lang="en-US" sz="3200" dirty="0">
                <a:solidFill>
                  <a:schemeClr val="accent5">
                    <a:lumMod val="50000"/>
                  </a:schemeClr>
                </a:solidFill>
                <a:latin typeface="Bahnschrift SemiBold SemiConden" panose="020B0502040204020203" pitchFamily="34" charset="0"/>
              </a:rPr>
              <a:t>MEMBER’S LIST</a:t>
            </a:r>
          </a:p>
        </p:txBody>
      </p:sp>
      <p:sp>
        <p:nvSpPr>
          <p:cNvPr id="1048648" name="Slide Number Placeholder 4"/>
          <p:cNvSpPr>
            <a:spLocks noGrp="1"/>
          </p:cNvSpPr>
          <p:nvPr>
            <p:ph type="sldNum" sz="quarter" idx="12"/>
          </p:nvPr>
        </p:nvSpPr>
        <p:spPr/>
        <p:txBody>
          <a:bodyPr/>
          <a:lstStyle/>
          <a:p>
            <a:fld id="{48FCD0E0-946B-47D8-9406-FFDC5D9EFAF7}" type="slidenum">
              <a:rPr lang="en-US" sz="2000" b="1" smtClean="0"/>
              <a:t>2</a:t>
            </a:fld>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1086644" y="237393"/>
            <a:ext cx="10018711" cy="3048000"/>
          </a:xfrm>
        </p:spPr>
        <p:txBody>
          <a:bodyPr/>
          <a:lstStyle/>
          <a:p>
            <a:r>
              <a:rPr lang="en-US" dirty="0">
                <a:solidFill>
                  <a:schemeClr val="accent1"/>
                </a:solidFill>
                <a:effectLst>
                  <a:outerShdw blurRad="38100" dist="25400" dir="5400000" algn="ctr" rotWithShape="0">
                    <a:srgbClr val="6E747A">
                      <a:alpha val="43000"/>
                    </a:srgbClr>
                  </a:outerShdw>
                </a:effectLst>
                <a:latin typeface="Impact" panose="020B0806030902050204" pitchFamily="34" charset="0"/>
              </a:rPr>
              <a:t>INTRODUCTION</a:t>
            </a:r>
          </a:p>
        </p:txBody>
      </p:sp>
      <p:sp>
        <p:nvSpPr>
          <p:cNvPr id="1048650" name="Text Placeholder 2"/>
          <p:cNvSpPr>
            <a:spLocks noGrp="1"/>
          </p:cNvSpPr>
          <p:nvPr>
            <p:ph type="body" idx="1"/>
          </p:nvPr>
        </p:nvSpPr>
        <p:spPr>
          <a:xfrm>
            <a:off x="1086644" y="2391508"/>
            <a:ext cx="10018713" cy="3490546"/>
          </a:xfrm>
        </p:spPr>
        <p:txBody>
          <a:bodyPr>
            <a:normAutofit/>
          </a:bodyPr>
          <a:lstStyle/>
          <a:p>
            <a:r>
              <a:rPr lang="en-US" sz="2400" b="0" i="0" dirty="0">
                <a:solidFill>
                  <a:srgbClr val="555555"/>
                </a:solidFill>
                <a:effectLst/>
                <a:latin typeface="myriad-pro"/>
              </a:rPr>
              <a:t>The AIM of our mini project is to control the fan speed which is dependent and controlled by </a:t>
            </a:r>
            <a:r>
              <a:rPr lang="en-US" sz="2400" dirty="0">
                <a:solidFill>
                  <a:srgbClr val="555555"/>
                </a:solidFill>
                <a:latin typeface="myriad-pro"/>
              </a:rPr>
              <a:t>the surrounding </a:t>
            </a:r>
            <a:r>
              <a:rPr lang="en-US" sz="2400" b="0" i="0" dirty="0">
                <a:solidFill>
                  <a:srgbClr val="555555"/>
                </a:solidFill>
                <a:effectLst/>
                <a:latin typeface="myriad-pro"/>
              </a:rPr>
              <a:t>temperature. It will also maintain a certain optimum level of speed for the user convenience. As the temperature of the device increases or decreases, the speed of fan increases or decreases respectively.</a:t>
            </a:r>
          </a:p>
        </p:txBody>
      </p:sp>
      <p:sp>
        <p:nvSpPr>
          <p:cNvPr id="1048651" name="Slide Number Placeholder 3"/>
          <p:cNvSpPr>
            <a:spLocks noGrp="1"/>
          </p:cNvSpPr>
          <p:nvPr>
            <p:ph type="sldNum" sz="quarter" idx="12"/>
          </p:nvPr>
        </p:nvSpPr>
        <p:spPr/>
        <p:txBody>
          <a:bodyPr/>
          <a:lstStyle/>
          <a:p>
            <a:fld id="{48FCD0E0-946B-47D8-9406-FFDC5D9EFAF7}" type="slidenum">
              <a:rPr lang="en-US" sz="2000" b="1" smtClean="0"/>
              <a:t>3</a:t>
            </a:fld>
            <a:endParaRPr lang="en-US"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1086644" y="237393"/>
            <a:ext cx="10018711" cy="3048000"/>
          </a:xfrm>
        </p:spPr>
        <p:txBody>
          <a:bodyPr/>
          <a:lstStyle/>
          <a:p>
            <a:r>
              <a:rPr lang="en-US" dirty="0">
                <a:solidFill>
                  <a:schemeClr val="accent1"/>
                </a:solidFill>
                <a:effectLst>
                  <a:outerShdw blurRad="38100" dist="25400" dir="5400000" algn="ctr" rotWithShape="0">
                    <a:srgbClr val="6E747A">
                      <a:alpha val="43000"/>
                    </a:srgbClr>
                  </a:outerShdw>
                </a:effectLst>
                <a:latin typeface="Impact" panose="020B0806030902050204" pitchFamily="34" charset="0"/>
              </a:rPr>
              <a:t>DESCRIPTION</a:t>
            </a:r>
          </a:p>
        </p:txBody>
      </p:sp>
      <p:sp>
        <p:nvSpPr>
          <p:cNvPr id="1048653" name="Text Placeholder 2"/>
          <p:cNvSpPr>
            <a:spLocks noGrp="1"/>
          </p:cNvSpPr>
          <p:nvPr>
            <p:ph type="body" idx="1"/>
          </p:nvPr>
        </p:nvSpPr>
        <p:spPr>
          <a:xfrm>
            <a:off x="1281953" y="2575291"/>
            <a:ext cx="10018713" cy="3490546"/>
          </a:xfrm>
        </p:spPr>
        <p:txBody>
          <a:bodyPr>
            <a:noAutofit/>
          </a:bodyPr>
          <a:lstStyle/>
          <a:p>
            <a:r>
              <a:rPr lang="en-US" sz="2400" dirty="0">
                <a:solidFill>
                  <a:srgbClr val="555555"/>
                </a:solidFill>
                <a:latin typeface="myriad-pro"/>
              </a:rPr>
              <a:t>The temperature based fan speed control system is an electronic circuit consisting of a microcontroller. The proposed system is designed to detect the temperature of the room and send that information to the microcontroller board.Then it works on the contrast of current temperature and set temperature based on the programming .</a:t>
            </a:r>
          </a:p>
          <a:p>
            <a:r>
              <a:rPr lang="en-US" sz="2400" dirty="0">
                <a:solidFill>
                  <a:srgbClr val="555555"/>
                </a:solidFill>
                <a:latin typeface="myriad-pro"/>
              </a:rPr>
              <a:t>The outcome obtained from the operation is given through the o/p port of an adruino board to the LCD display of related data.The generated pulses from the board which is further fed to the driver circuit to get the preferred output to the fan.</a:t>
            </a:r>
          </a:p>
          <a:p>
            <a:endParaRPr lang="en-US" sz="1800" dirty="0">
              <a:solidFill>
                <a:srgbClr val="555555"/>
              </a:solidFill>
              <a:latin typeface="myriad-pro"/>
            </a:endParaRPr>
          </a:p>
        </p:txBody>
      </p:sp>
      <p:sp>
        <p:nvSpPr>
          <p:cNvPr id="1048654" name="Slide Number Placeholder 3"/>
          <p:cNvSpPr>
            <a:spLocks noGrp="1"/>
          </p:cNvSpPr>
          <p:nvPr>
            <p:ph type="sldNum" sz="quarter" idx="12"/>
          </p:nvPr>
        </p:nvSpPr>
        <p:spPr/>
        <p:txBody>
          <a:bodyPr/>
          <a:lstStyle/>
          <a:p>
            <a:fld id="{48FCD0E0-946B-47D8-9406-FFDC5D9EFAF7}" type="slidenum">
              <a:rPr lang="en-US" sz="2000" b="1" smtClean="0"/>
              <a:t>4</a:t>
            </a:fld>
            <a:endParaRPr lang="en-US" sz="2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1483995" y="156845"/>
            <a:ext cx="10019030" cy="1580515"/>
          </a:xfrm>
        </p:spPr>
        <p:txBody>
          <a:bodyPr/>
          <a:lstStyle/>
          <a:p>
            <a:r>
              <a:rPr lang="en-US" b="1" dirty="0">
                <a:solidFill>
                  <a:schemeClr val="accent1"/>
                </a:solidFill>
                <a:effectLst>
                  <a:outerShdw blurRad="38100" dist="25400" dir="5400000" algn="ctr" rotWithShape="0">
                    <a:srgbClr val="6E747A">
                      <a:alpha val="43000"/>
                    </a:srgbClr>
                  </a:outerShdw>
                </a:effectLst>
              </a:rPr>
              <a:t>BLOCK DIAGRAM</a:t>
            </a:r>
          </a:p>
        </p:txBody>
      </p:sp>
      <p:sp>
        <p:nvSpPr>
          <p:cNvPr id="1048603" name="Slide Number Placeholder 2"/>
          <p:cNvSpPr>
            <a:spLocks noGrp="1"/>
          </p:cNvSpPr>
          <p:nvPr>
            <p:ph type="sldNum" sz="quarter" idx="12"/>
          </p:nvPr>
        </p:nvSpPr>
        <p:spPr/>
        <p:txBody>
          <a:bodyPr/>
          <a:lstStyle/>
          <a:p>
            <a:fld id="{48FCD0E0-946B-47D8-9406-FFDC5D9EFAF7}" type="slidenum">
              <a:rPr lang="en-US" sz="2000" b="1" smtClean="0"/>
              <a:t>5</a:t>
            </a:fld>
            <a:endParaRPr lang="en-US" sz="2000" b="1" dirty="0"/>
          </a:p>
        </p:txBody>
      </p:sp>
      <p:pic>
        <p:nvPicPr>
          <p:cNvPr id="5" name="Content Placeholder 4">
            <a:extLst>
              <a:ext uri="{FF2B5EF4-FFF2-40B4-BE49-F238E27FC236}">
                <a16:creationId xmlns:a16="http://schemas.microsoft.com/office/drawing/2014/main" id="{A9AB54C2-5522-4A21-9CC2-4F6BC2AE16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5111" y="1775036"/>
            <a:ext cx="8224656" cy="427465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1484310" y="1348154"/>
            <a:ext cx="3549121" cy="1371600"/>
          </a:xfrm>
        </p:spPr>
        <p:txBody>
          <a:bodyPr/>
          <a:lstStyle/>
          <a:p>
            <a:r>
              <a:rPr lang="en-US" b="1" dirty="0">
                <a:solidFill>
                  <a:schemeClr val="accent1"/>
                </a:solidFill>
                <a:effectLst>
                  <a:outerShdw blurRad="38100" dist="25400" dir="5400000" algn="ctr" rotWithShape="0">
                    <a:srgbClr val="6E747A">
                      <a:alpha val="43000"/>
                    </a:srgbClr>
                  </a:outerShdw>
                </a:effectLst>
              </a:rPr>
              <a:t>HARDWARE COMPONENTS</a:t>
            </a:r>
            <a:endParaRPr lang="en-US" b="1" dirty="0">
              <a:solidFill>
                <a:schemeClr val="accent5">
                  <a:lumMod val="50000"/>
                </a:schemeClr>
              </a:solidFill>
            </a:endParaRPr>
          </a:p>
        </p:txBody>
      </p:sp>
      <p:sp>
        <p:nvSpPr>
          <p:cNvPr id="1048627" name="Content Placeholder 2"/>
          <p:cNvSpPr>
            <a:spLocks noGrp="1"/>
          </p:cNvSpPr>
          <p:nvPr>
            <p:ph idx="1"/>
          </p:nvPr>
        </p:nvSpPr>
        <p:spPr>
          <a:xfrm>
            <a:off x="5033431" y="762000"/>
            <a:ext cx="5286862" cy="3446585"/>
          </a:xfrm>
        </p:spPr>
        <p:txBody>
          <a:bodyPr>
            <a:normAutofit fontScale="85357" lnSpcReduction="20000"/>
          </a:bodyPr>
          <a:lstStyle/>
          <a:p>
            <a:r>
              <a:rPr lang="en-US" sz="1400" dirty="0">
                <a:solidFill>
                  <a:srgbClr val="333333"/>
                </a:solidFill>
                <a:latin typeface="Roboto" panose="02000000000000000000" pitchFamily="2" charset="0"/>
              </a:rPr>
              <a:t>Microcontroller			1	Arduino Uno R3</a:t>
            </a:r>
          </a:p>
          <a:p>
            <a:r>
              <a:rPr lang="en-US" sz="1400" dirty="0">
                <a:solidFill>
                  <a:srgbClr val="333333"/>
                </a:solidFill>
                <a:latin typeface="Roboto" panose="02000000000000000000" pitchFamily="2" charset="0"/>
              </a:rPr>
              <a:t>Temperature sensor		1	LM 35</a:t>
            </a:r>
          </a:p>
          <a:p>
            <a:r>
              <a:rPr lang="en-US" sz="1400" dirty="0">
                <a:solidFill>
                  <a:srgbClr val="333333"/>
                </a:solidFill>
                <a:latin typeface="Roboto" panose="02000000000000000000" pitchFamily="2" charset="0"/>
              </a:rPr>
              <a:t>LCD  Display			1	16*2</a:t>
            </a:r>
          </a:p>
          <a:p>
            <a:r>
              <a:rPr lang="en-US" sz="1400" dirty="0">
                <a:solidFill>
                  <a:srgbClr val="333333"/>
                </a:solidFill>
                <a:latin typeface="Roboto" panose="02000000000000000000" pitchFamily="2" charset="0"/>
              </a:rPr>
              <a:t>Breadboard			1	Mini</a:t>
            </a:r>
          </a:p>
          <a:p>
            <a:r>
              <a:rPr lang="en-US" sz="1400" dirty="0">
                <a:solidFill>
                  <a:srgbClr val="333333"/>
                </a:solidFill>
                <a:latin typeface="Roboto" panose="02000000000000000000" pitchFamily="2" charset="0"/>
              </a:rPr>
              <a:t>N channel Mosfet 		1	</a:t>
            </a:r>
            <a:r>
              <a:rPr lang="en-US" sz="1400" dirty="0">
                <a:effectLst/>
                <a:latin typeface="Roboto" panose="02000000000000000000" pitchFamily="2" charset="0"/>
                <a:ea typeface="Roboto" panose="02000000000000000000" pitchFamily="2" charset="0"/>
              </a:rPr>
              <a:t>IRFZ44N</a:t>
            </a:r>
            <a:endParaRPr lang="en-US" sz="1400" dirty="0">
              <a:solidFill>
                <a:srgbClr val="333333"/>
              </a:solidFill>
              <a:latin typeface="Roboto" panose="02000000000000000000" pitchFamily="2" charset="0"/>
              <a:ea typeface="Roboto" panose="02000000000000000000" pitchFamily="2" charset="0"/>
            </a:endParaRPr>
          </a:p>
          <a:p>
            <a:r>
              <a:rPr lang="en-US" sz="1400" dirty="0">
                <a:solidFill>
                  <a:srgbClr val="333333"/>
                </a:solidFill>
                <a:latin typeface="Roboto" panose="02000000000000000000" pitchFamily="2" charset="0"/>
              </a:rPr>
              <a:t>Resistor				3	1K</a:t>
            </a:r>
            <a:r>
              <a:rPr lang="en-US" sz="1400" dirty="0">
                <a:solidFill>
                  <a:srgbClr val="333333"/>
                </a:solidFill>
                <a:latin typeface="Arial" panose="020B0604020202020204" pitchFamily="34" charset="0"/>
                <a:cs typeface="Arial" panose="020B0604020202020204" pitchFamily="34" charset="0"/>
              </a:rPr>
              <a:t>Ω</a:t>
            </a:r>
          </a:p>
          <a:p>
            <a:r>
              <a:rPr lang="en-US" sz="1400" dirty="0">
                <a:solidFill>
                  <a:srgbClr val="333333"/>
                </a:solidFill>
                <a:latin typeface="Roboto" panose="02000000000000000000" pitchFamily="2" charset="0"/>
              </a:rPr>
              <a:t>Resistor				1	10K</a:t>
            </a:r>
            <a:r>
              <a:rPr lang="en-US" sz="1400" dirty="0">
                <a:solidFill>
                  <a:srgbClr val="333333"/>
                </a:solidFill>
                <a:latin typeface="Arial" panose="020B0604020202020204" pitchFamily="34" charset="0"/>
                <a:cs typeface="Arial" panose="020B0604020202020204" pitchFamily="34" charset="0"/>
              </a:rPr>
              <a:t>Ω</a:t>
            </a:r>
            <a:endParaRPr lang="en-US" sz="1400" dirty="0">
              <a:solidFill>
                <a:srgbClr val="333333"/>
              </a:solidFill>
              <a:latin typeface="Roboto" panose="02000000000000000000" pitchFamily="2" charset="0"/>
            </a:endParaRPr>
          </a:p>
          <a:p>
            <a:r>
              <a:rPr lang="en-US" sz="1400" dirty="0">
                <a:solidFill>
                  <a:srgbClr val="333333"/>
                </a:solidFill>
                <a:latin typeface="Roboto" panose="02000000000000000000" pitchFamily="2" charset="0"/>
              </a:rPr>
              <a:t>Diode				1	1N4007</a:t>
            </a:r>
          </a:p>
          <a:p>
            <a:r>
              <a:rPr lang="en-US" sz="1400" dirty="0">
                <a:solidFill>
                  <a:srgbClr val="333333"/>
                </a:solidFill>
                <a:latin typeface="Roboto" panose="02000000000000000000" pitchFamily="2" charset="0"/>
              </a:rPr>
              <a:t>Potentiometer			1	10K</a:t>
            </a:r>
            <a:r>
              <a:rPr lang="en-US" sz="1400" dirty="0">
                <a:solidFill>
                  <a:srgbClr val="333333"/>
                </a:solidFill>
                <a:latin typeface="Arial" panose="020B0604020202020204" pitchFamily="34" charset="0"/>
                <a:cs typeface="Arial" panose="020B0604020202020204" pitchFamily="34" charset="0"/>
              </a:rPr>
              <a:t>Ω</a:t>
            </a:r>
            <a:endParaRPr lang="en-US" sz="1400" dirty="0">
              <a:solidFill>
                <a:srgbClr val="333333"/>
              </a:solidFill>
              <a:latin typeface="Roboto" panose="02000000000000000000" pitchFamily="2" charset="0"/>
            </a:endParaRPr>
          </a:p>
          <a:p>
            <a:r>
              <a:rPr lang="en-US" sz="1400" dirty="0">
                <a:solidFill>
                  <a:srgbClr val="333333"/>
                </a:solidFill>
                <a:latin typeface="Roboto" panose="02000000000000000000" pitchFamily="2" charset="0"/>
              </a:rPr>
              <a:t>DC Fan				1	</a:t>
            </a:r>
            <a:r>
              <a:rPr lang="en-US" sz="1400" dirty="0">
                <a:effectLst/>
                <a:latin typeface="Roboto" panose="02000000000000000000" pitchFamily="2" charset="0"/>
                <a:ea typeface="Roboto" panose="02000000000000000000" pitchFamily="2" charset="0"/>
              </a:rPr>
              <a:t>12V-24V, 2.6A, 7K RPM</a:t>
            </a:r>
            <a:endParaRPr lang="en-US" sz="1400" dirty="0">
              <a:solidFill>
                <a:srgbClr val="333333"/>
              </a:solidFill>
              <a:latin typeface="Roboto" panose="02000000000000000000" pitchFamily="2" charset="0"/>
              <a:ea typeface="Roboto" panose="02000000000000000000" pitchFamily="2" charset="0"/>
            </a:endParaRPr>
          </a:p>
          <a:p>
            <a:r>
              <a:rPr lang="en-US" sz="1400" dirty="0">
                <a:solidFill>
                  <a:srgbClr val="333333"/>
                </a:solidFill>
                <a:latin typeface="Roboto" panose="02000000000000000000" pitchFamily="2" charset="0"/>
              </a:rPr>
              <a:t>DC Supply/ Battery		1	</a:t>
            </a:r>
            <a:r>
              <a:rPr lang="en-US" sz="1400" dirty="0">
                <a:effectLst/>
                <a:latin typeface="Roboto" panose="02000000000000000000" pitchFamily="2" charset="0"/>
                <a:ea typeface="Roboto" panose="02000000000000000000" pitchFamily="2" charset="0"/>
              </a:rPr>
              <a:t>12V DC, 1-3A</a:t>
            </a:r>
            <a:endParaRPr lang="en-US" sz="1400" dirty="0">
              <a:solidFill>
                <a:srgbClr val="333333"/>
              </a:solidFill>
              <a:latin typeface="Roboto" panose="02000000000000000000" pitchFamily="2" charset="0"/>
              <a:ea typeface="Roboto" panose="02000000000000000000" pitchFamily="2" charset="0"/>
            </a:endParaRPr>
          </a:p>
          <a:p>
            <a:r>
              <a:rPr lang="en-US" sz="1400" dirty="0">
                <a:solidFill>
                  <a:srgbClr val="333333"/>
                </a:solidFill>
                <a:latin typeface="Roboto" panose="02000000000000000000" pitchFamily="2" charset="0"/>
              </a:rPr>
              <a:t>Capacitor			1	10-</a:t>
            </a:r>
            <a:r>
              <a:rPr lang="en-US" sz="1400" baseline="30000" dirty="0">
                <a:solidFill>
                  <a:srgbClr val="333333"/>
                </a:solidFill>
                <a:latin typeface="Roboto" panose="02000000000000000000" pitchFamily="2" charset="0"/>
              </a:rPr>
              <a:t>5 </a:t>
            </a:r>
            <a:r>
              <a:rPr lang="en-US" sz="1400" dirty="0">
                <a:solidFill>
                  <a:srgbClr val="333333"/>
                </a:solidFill>
                <a:latin typeface="Roboto" panose="02000000000000000000" pitchFamily="2" charset="0"/>
              </a:rPr>
              <a:t>F</a:t>
            </a:r>
          </a:p>
          <a:p>
            <a:r>
              <a:rPr lang="en-US" sz="1400" dirty="0">
                <a:solidFill>
                  <a:srgbClr val="333333"/>
                </a:solidFill>
                <a:latin typeface="Roboto" panose="02000000000000000000" pitchFamily="2" charset="0"/>
              </a:rPr>
              <a:t>LED 				1	Red</a:t>
            </a:r>
          </a:p>
        </p:txBody>
      </p:sp>
      <p:sp>
        <p:nvSpPr>
          <p:cNvPr id="1048628" name="Text Placeholder 3"/>
          <p:cNvSpPr>
            <a:spLocks noGrp="1"/>
          </p:cNvSpPr>
          <p:nvPr>
            <p:ph type="body" sz="half" idx="2"/>
          </p:nvPr>
        </p:nvSpPr>
        <p:spPr>
          <a:xfrm>
            <a:off x="1484310" y="3798277"/>
            <a:ext cx="3549121" cy="1828800"/>
          </a:xfrm>
        </p:spPr>
        <p:txBody>
          <a:bodyPr/>
          <a:lstStyle/>
          <a:p>
            <a:r>
              <a:rPr lang="en-US" sz="2400" b="1" dirty="0">
                <a:solidFill>
                  <a:schemeClr val="accent1"/>
                </a:solidFill>
                <a:effectLst>
                  <a:outerShdw blurRad="38100" dist="25400" dir="5400000" algn="ctr" rotWithShape="0">
                    <a:srgbClr val="6E747A">
                      <a:alpha val="43000"/>
                    </a:srgbClr>
                  </a:outerShdw>
                </a:effectLst>
              </a:rPr>
              <a:t>SOFTWARES</a:t>
            </a:r>
            <a:endParaRPr lang="en-US" dirty="0"/>
          </a:p>
        </p:txBody>
      </p:sp>
      <p:sp>
        <p:nvSpPr>
          <p:cNvPr id="1048629" name="Content Placeholder 2"/>
          <p:cNvSpPr txBox="1"/>
          <p:nvPr/>
        </p:nvSpPr>
        <p:spPr>
          <a:xfrm>
            <a:off x="5033431" y="3616569"/>
            <a:ext cx="5286862" cy="344658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a:lstStyle>
          <a:p>
            <a:r>
              <a:rPr lang="en-US" sz="1400" dirty="0">
                <a:solidFill>
                  <a:srgbClr val="333333"/>
                </a:solidFill>
                <a:latin typeface="Roboto" panose="02000000000000000000" pitchFamily="2" charset="0"/>
              </a:rPr>
              <a:t>Arduino IDE</a:t>
            </a:r>
          </a:p>
          <a:p>
            <a:r>
              <a:rPr lang="en-US" sz="1400" dirty="0">
                <a:solidFill>
                  <a:srgbClr val="333333"/>
                </a:solidFill>
                <a:latin typeface="Roboto" panose="02000000000000000000" pitchFamily="2" charset="0"/>
              </a:rPr>
              <a:t>Online  Circuit  Designer</a:t>
            </a:r>
          </a:p>
          <a:p>
            <a:r>
              <a:rPr lang="en-US" sz="1400" dirty="0">
                <a:solidFill>
                  <a:srgbClr val="333333"/>
                </a:solidFill>
                <a:latin typeface="Roboto" panose="02000000000000000000" pitchFamily="2" charset="0"/>
              </a:rPr>
              <a:t>C/C++ compilers and programming</a:t>
            </a:r>
          </a:p>
          <a:p>
            <a:r>
              <a:rPr lang="en-US" sz="1400" dirty="0">
                <a:solidFill>
                  <a:srgbClr val="333333"/>
                </a:solidFill>
                <a:latin typeface="Roboto" panose="02000000000000000000" pitchFamily="2" charset="0"/>
              </a:rPr>
              <a:t>Proteus ISIS Simulator 8.1</a:t>
            </a:r>
          </a:p>
        </p:txBody>
      </p:sp>
      <p:sp>
        <p:nvSpPr>
          <p:cNvPr id="1048630" name="Slide Number Placeholder 4"/>
          <p:cNvSpPr>
            <a:spLocks noGrp="1"/>
          </p:cNvSpPr>
          <p:nvPr>
            <p:ph type="sldNum" sz="quarter" idx="12"/>
          </p:nvPr>
        </p:nvSpPr>
        <p:spPr/>
        <p:txBody>
          <a:bodyPr/>
          <a:lstStyle/>
          <a:p>
            <a:fld id="{48FCD0E0-946B-47D8-9406-FFDC5D9EFAF7}" type="slidenum">
              <a:rPr lang="en-US" sz="2000" b="1" smtClean="0"/>
              <a:t>6</a:t>
            </a:fld>
            <a:endParaRPr lang="en-US"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52BB17-ECB9-4C5F-9207-F32793EB121F}"/>
              </a:ext>
            </a:extLst>
          </p:cNvPr>
          <p:cNvSpPr>
            <a:spLocks noGrp="1"/>
          </p:cNvSpPr>
          <p:nvPr>
            <p:ph type="sldNum" sz="quarter" idx="12"/>
          </p:nvPr>
        </p:nvSpPr>
        <p:spPr/>
        <p:txBody>
          <a:bodyPr/>
          <a:lstStyle/>
          <a:p>
            <a:fld id="{48FCD0E0-946B-47D8-9406-FFDC5D9EFAF7}" type="slidenum">
              <a:rPr lang="en-US" sz="2000" b="1" smtClean="0"/>
              <a:t>7</a:t>
            </a:fld>
            <a:endParaRPr lang="en-US" sz="2000" b="1" dirty="0"/>
          </a:p>
        </p:txBody>
      </p:sp>
      <p:graphicFrame>
        <p:nvGraphicFramePr>
          <p:cNvPr id="3" name="Table 2">
            <a:extLst>
              <a:ext uri="{FF2B5EF4-FFF2-40B4-BE49-F238E27FC236}">
                <a16:creationId xmlns:a16="http://schemas.microsoft.com/office/drawing/2014/main" id="{A7DB10C7-FAAF-4739-8E71-86D57AACEB3D}"/>
              </a:ext>
            </a:extLst>
          </p:cNvPr>
          <p:cNvGraphicFramePr>
            <a:graphicFrameLocks noGrp="1"/>
          </p:cNvGraphicFramePr>
          <p:nvPr>
            <p:extLst>
              <p:ext uri="{D42A27DB-BD31-4B8C-83A1-F6EECF244321}">
                <p14:modId xmlns:p14="http://schemas.microsoft.com/office/powerpoint/2010/main" val="3050108487"/>
              </p:ext>
            </p:extLst>
          </p:nvPr>
        </p:nvGraphicFramePr>
        <p:xfrm>
          <a:off x="1960685" y="609600"/>
          <a:ext cx="9126415" cy="5835160"/>
        </p:xfrm>
        <a:graphic>
          <a:graphicData uri="http://schemas.openxmlformats.org/drawingml/2006/table">
            <a:tbl>
              <a:tblPr firstRow="1" firstCol="1" bandRow="1">
                <a:tableStyleId>{5C22544A-7EE6-4342-B048-85BDC9FD1C3A}</a:tableStyleId>
              </a:tblPr>
              <a:tblGrid>
                <a:gridCol w="3039209">
                  <a:extLst>
                    <a:ext uri="{9D8B030D-6E8A-4147-A177-3AD203B41FA5}">
                      <a16:colId xmlns:a16="http://schemas.microsoft.com/office/drawing/2014/main" val="3155215746"/>
                    </a:ext>
                  </a:extLst>
                </a:gridCol>
                <a:gridCol w="1547909">
                  <a:extLst>
                    <a:ext uri="{9D8B030D-6E8A-4147-A177-3AD203B41FA5}">
                      <a16:colId xmlns:a16="http://schemas.microsoft.com/office/drawing/2014/main" val="3388314003"/>
                    </a:ext>
                  </a:extLst>
                </a:gridCol>
                <a:gridCol w="2325769">
                  <a:extLst>
                    <a:ext uri="{9D8B030D-6E8A-4147-A177-3AD203B41FA5}">
                      <a16:colId xmlns:a16="http://schemas.microsoft.com/office/drawing/2014/main" val="1167631788"/>
                    </a:ext>
                  </a:extLst>
                </a:gridCol>
                <a:gridCol w="2213528">
                  <a:extLst>
                    <a:ext uri="{9D8B030D-6E8A-4147-A177-3AD203B41FA5}">
                      <a16:colId xmlns:a16="http://schemas.microsoft.com/office/drawing/2014/main" val="996251573"/>
                    </a:ext>
                  </a:extLst>
                </a:gridCol>
              </a:tblGrid>
              <a:tr h="416751">
                <a:tc>
                  <a:txBody>
                    <a:bodyPr/>
                    <a:lstStyle/>
                    <a:p>
                      <a:pPr marL="0" marR="0" algn="ctr">
                        <a:lnSpc>
                          <a:spcPct val="107000"/>
                        </a:lnSpc>
                        <a:spcBef>
                          <a:spcPts val="0"/>
                        </a:spcBef>
                        <a:spcAft>
                          <a:spcPts val="0"/>
                        </a:spcAft>
                      </a:pPr>
                      <a:r>
                        <a:rPr lang="en-IN" sz="700">
                          <a:effectLst/>
                        </a:rPr>
                        <a:t>COMPONENTS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700">
                          <a:effectLst/>
                        </a:rPr>
                        <a:t>UNIT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700">
                          <a:effectLst/>
                        </a:rPr>
                        <a:t>UNIT RATE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700">
                          <a:effectLst/>
                        </a:rPr>
                        <a:t>COST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extLst>
                  <a:ext uri="{0D108BD9-81ED-4DB2-BD59-A6C34878D82A}">
                    <a16:rowId xmlns:a16="http://schemas.microsoft.com/office/drawing/2014/main" val="1480047266"/>
                  </a:ext>
                </a:extLst>
              </a:tr>
              <a:tr h="416751">
                <a:tc>
                  <a:txBody>
                    <a:bodyPr/>
                    <a:lstStyle/>
                    <a:p>
                      <a:pPr marL="0" marR="0" algn="ctr">
                        <a:lnSpc>
                          <a:spcPct val="107000"/>
                        </a:lnSpc>
                        <a:spcBef>
                          <a:spcPts val="0"/>
                        </a:spcBef>
                        <a:spcAft>
                          <a:spcPts val="0"/>
                        </a:spcAft>
                      </a:pPr>
                      <a:r>
                        <a:rPr lang="en-IN" sz="1400" dirty="0">
                          <a:effectLst/>
                        </a:rPr>
                        <a:t>Arduino Uno (R3)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Rs 621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a:effectLst/>
                        </a:rPr>
                        <a:t>Rs 621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extLst>
                  <a:ext uri="{0D108BD9-81ED-4DB2-BD59-A6C34878D82A}">
                    <a16:rowId xmlns:a16="http://schemas.microsoft.com/office/drawing/2014/main" val="3382594413"/>
                  </a:ext>
                </a:extLst>
              </a:tr>
              <a:tr h="416751">
                <a:tc>
                  <a:txBody>
                    <a:bodyPr/>
                    <a:lstStyle/>
                    <a:p>
                      <a:pPr marL="0" marR="0" algn="ctr">
                        <a:lnSpc>
                          <a:spcPct val="107000"/>
                        </a:lnSpc>
                        <a:spcBef>
                          <a:spcPts val="0"/>
                        </a:spcBef>
                        <a:spcAft>
                          <a:spcPts val="0"/>
                        </a:spcAft>
                      </a:pPr>
                      <a:r>
                        <a:rPr lang="en-IN" sz="1400" dirty="0">
                          <a:effectLst/>
                        </a:rPr>
                        <a:t>16x2 LCD display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Rs 227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a:effectLst/>
                        </a:rPr>
                        <a:t>Rs 227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extLst>
                  <a:ext uri="{0D108BD9-81ED-4DB2-BD59-A6C34878D82A}">
                    <a16:rowId xmlns:a16="http://schemas.microsoft.com/office/drawing/2014/main" val="4082485861"/>
                  </a:ext>
                </a:extLst>
              </a:tr>
              <a:tr h="416751">
                <a:tc>
                  <a:txBody>
                    <a:bodyPr/>
                    <a:lstStyle/>
                    <a:p>
                      <a:pPr marL="0" marR="0" algn="ctr">
                        <a:lnSpc>
                          <a:spcPct val="107000"/>
                        </a:lnSpc>
                        <a:spcBef>
                          <a:spcPts val="0"/>
                        </a:spcBef>
                        <a:spcAft>
                          <a:spcPts val="0"/>
                        </a:spcAft>
                      </a:pPr>
                      <a:r>
                        <a:rPr lang="en-IN" sz="1400" dirty="0">
                          <a:effectLst/>
                        </a:rPr>
                        <a:t>LM35 Temperature Sensor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Rs 250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a:effectLst/>
                        </a:rPr>
                        <a:t>Rs 250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extLst>
                  <a:ext uri="{0D108BD9-81ED-4DB2-BD59-A6C34878D82A}">
                    <a16:rowId xmlns:a16="http://schemas.microsoft.com/office/drawing/2014/main" val="3513307035"/>
                  </a:ext>
                </a:extLst>
              </a:tr>
              <a:tr h="416751">
                <a:tc>
                  <a:txBody>
                    <a:bodyPr/>
                    <a:lstStyle/>
                    <a:p>
                      <a:pPr marL="0" marR="0" algn="ctr">
                        <a:lnSpc>
                          <a:spcPct val="107000"/>
                        </a:lnSpc>
                        <a:spcBef>
                          <a:spcPts val="0"/>
                        </a:spcBef>
                        <a:spcAft>
                          <a:spcPts val="0"/>
                        </a:spcAft>
                      </a:pPr>
                      <a:r>
                        <a:rPr lang="en-IN" sz="1400" dirty="0">
                          <a:effectLst/>
                        </a:rPr>
                        <a:t>Breadboard + Jumper wires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Rs 222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a:effectLst/>
                        </a:rPr>
                        <a:t>Rs 222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extLst>
                  <a:ext uri="{0D108BD9-81ED-4DB2-BD59-A6C34878D82A}">
                    <a16:rowId xmlns:a16="http://schemas.microsoft.com/office/drawing/2014/main" val="2354635169"/>
                  </a:ext>
                </a:extLst>
              </a:tr>
              <a:tr h="416751">
                <a:tc>
                  <a:txBody>
                    <a:bodyPr/>
                    <a:lstStyle/>
                    <a:p>
                      <a:pPr marL="0" marR="0" algn="ctr">
                        <a:lnSpc>
                          <a:spcPct val="107000"/>
                        </a:lnSpc>
                        <a:spcBef>
                          <a:spcPts val="0"/>
                        </a:spcBef>
                        <a:spcAft>
                          <a:spcPts val="0"/>
                        </a:spcAft>
                      </a:pPr>
                      <a:r>
                        <a:rPr lang="en-IN" sz="1400" dirty="0">
                          <a:effectLst/>
                        </a:rPr>
                        <a:t>Resistor (10kΩ)</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Rs 1.21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a:effectLst/>
                        </a:rPr>
                        <a:t>Rs 1.21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extLst>
                  <a:ext uri="{0D108BD9-81ED-4DB2-BD59-A6C34878D82A}">
                    <a16:rowId xmlns:a16="http://schemas.microsoft.com/office/drawing/2014/main" val="664216997"/>
                  </a:ext>
                </a:extLst>
              </a:tr>
              <a:tr h="416751">
                <a:tc>
                  <a:txBody>
                    <a:bodyPr/>
                    <a:lstStyle/>
                    <a:p>
                      <a:pPr marL="0" marR="0" algn="ctr">
                        <a:lnSpc>
                          <a:spcPct val="107000"/>
                        </a:lnSpc>
                        <a:spcBef>
                          <a:spcPts val="0"/>
                        </a:spcBef>
                        <a:spcAft>
                          <a:spcPts val="0"/>
                        </a:spcAft>
                      </a:pPr>
                      <a:r>
                        <a:rPr lang="en-IN" sz="1400" dirty="0">
                          <a:effectLst/>
                        </a:rPr>
                        <a:t>Resistor (1kΩ)</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Rs 1.13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Rs 3.39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extLst>
                  <a:ext uri="{0D108BD9-81ED-4DB2-BD59-A6C34878D82A}">
                    <a16:rowId xmlns:a16="http://schemas.microsoft.com/office/drawing/2014/main" val="1242784097"/>
                  </a:ext>
                </a:extLst>
              </a:tr>
              <a:tr h="416751">
                <a:tc>
                  <a:txBody>
                    <a:bodyPr/>
                    <a:lstStyle/>
                    <a:p>
                      <a:pPr marL="0" marR="0" algn="ctr">
                        <a:lnSpc>
                          <a:spcPct val="107000"/>
                        </a:lnSpc>
                        <a:spcBef>
                          <a:spcPts val="0"/>
                        </a:spcBef>
                        <a:spcAft>
                          <a:spcPts val="0"/>
                        </a:spcAft>
                      </a:pPr>
                      <a:r>
                        <a:rPr lang="en-IN" sz="1400" dirty="0">
                          <a:effectLst/>
                        </a:rPr>
                        <a:t>Potentiometer (10kΩ)</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Rs 34.5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a:effectLst/>
                        </a:rPr>
                        <a:t>Rs 34.5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extLst>
                  <a:ext uri="{0D108BD9-81ED-4DB2-BD59-A6C34878D82A}">
                    <a16:rowId xmlns:a16="http://schemas.microsoft.com/office/drawing/2014/main" val="2073175625"/>
                  </a:ext>
                </a:extLst>
              </a:tr>
              <a:tr h="416751">
                <a:tc>
                  <a:txBody>
                    <a:bodyPr/>
                    <a:lstStyle/>
                    <a:p>
                      <a:pPr marL="0" marR="0" algn="ctr">
                        <a:lnSpc>
                          <a:spcPct val="107000"/>
                        </a:lnSpc>
                        <a:spcBef>
                          <a:spcPts val="0"/>
                        </a:spcBef>
                        <a:spcAft>
                          <a:spcPts val="0"/>
                        </a:spcAft>
                      </a:pPr>
                      <a:r>
                        <a:rPr lang="en-IN" sz="1400" dirty="0">
                          <a:effectLst/>
                        </a:rPr>
                        <a:t>N-channel Mosfet (IRFZ44N)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Rs25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a:effectLst/>
                        </a:rPr>
                        <a:t>Rs25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extLst>
                  <a:ext uri="{0D108BD9-81ED-4DB2-BD59-A6C34878D82A}">
                    <a16:rowId xmlns:a16="http://schemas.microsoft.com/office/drawing/2014/main" val="2465755537"/>
                  </a:ext>
                </a:extLst>
              </a:tr>
              <a:tr h="417074">
                <a:tc>
                  <a:txBody>
                    <a:bodyPr/>
                    <a:lstStyle/>
                    <a:p>
                      <a:pPr marL="0" marR="0" algn="ctr">
                        <a:lnSpc>
                          <a:spcPct val="107000"/>
                        </a:lnSpc>
                        <a:spcBef>
                          <a:spcPts val="0"/>
                        </a:spcBef>
                        <a:spcAft>
                          <a:spcPts val="0"/>
                        </a:spcAft>
                      </a:pPr>
                      <a:r>
                        <a:rPr lang="en-IN" sz="1400" dirty="0">
                          <a:effectLst/>
                        </a:rPr>
                        <a:t>DC Motor (12V-24V, 2.6A, 7K RPM)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Rs 299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a:effectLst/>
                        </a:rPr>
                        <a:t>Rs 299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extLst>
                  <a:ext uri="{0D108BD9-81ED-4DB2-BD59-A6C34878D82A}">
                    <a16:rowId xmlns:a16="http://schemas.microsoft.com/office/drawing/2014/main" val="4053142711"/>
                  </a:ext>
                </a:extLst>
              </a:tr>
              <a:tr h="416751">
                <a:tc>
                  <a:txBody>
                    <a:bodyPr/>
                    <a:lstStyle/>
                    <a:p>
                      <a:pPr marL="0" marR="0" algn="ctr">
                        <a:lnSpc>
                          <a:spcPct val="107000"/>
                        </a:lnSpc>
                        <a:spcBef>
                          <a:spcPts val="0"/>
                        </a:spcBef>
                        <a:spcAft>
                          <a:spcPts val="0"/>
                        </a:spcAft>
                      </a:pPr>
                      <a:r>
                        <a:rPr lang="en-IN" sz="1400" dirty="0">
                          <a:effectLst/>
                        </a:rPr>
                        <a:t>Diode (1N4007)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Rs 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a:effectLst/>
                        </a:rPr>
                        <a:t>Rs 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extLst>
                  <a:ext uri="{0D108BD9-81ED-4DB2-BD59-A6C34878D82A}">
                    <a16:rowId xmlns:a16="http://schemas.microsoft.com/office/drawing/2014/main" val="1670979771"/>
                  </a:ext>
                </a:extLst>
              </a:tr>
              <a:tr h="416751">
                <a:tc>
                  <a:txBody>
                    <a:bodyPr/>
                    <a:lstStyle/>
                    <a:p>
                      <a:pPr marL="0" marR="0" algn="ctr">
                        <a:lnSpc>
                          <a:spcPct val="107000"/>
                        </a:lnSpc>
                        <a:spcBef>
                          <a:spcPts val="0"/>
                        </a:spcBef>
                        <a:spcAft>
                          <a:spcPts val="0"/>
                        </a:spcAft>
                      </a:pPr>
                      <a:r>
                        <a:rPr lang="en-IN" sz="1400" dirty="0">
                          <a:effectLst/>
                        </a:rPr>
                        <a:t>Capacitor (10µF)</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Rs 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a:effectLst/>
                        </a:rPr>
                        <a:t>Rs 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extLst>
                  <a:ext uri="{0D108BD9-81ED-4DB2-BD59-A6C34878D82A}">
                    <a16:rowId xmlns:a16="http://schemas.microsoft.com/office/drawing/2014/main" val="1890112505"/>
                  </a:ext>
                </a:extLst>
              </a:tr>
              <a:tr h="417074">
                <a:tc>
                  <a:txBody>
                    <a:bodyPr/>
                    <a:lstStyle/>
                    <a:p>
                      <a:pPr marL="0" marR="0" algn="ctr">
                        <a:lnSpc>
                          <a:spcPct val="107000"/>
                        </a:lnSpc>
                        <a:spcBef>
                          <a:spcPts val="0"/>
                        </a:spcBef>
                        <a:spcAft>
                          <a:spcPts val="0"/>
                        </a:spcAft>
                      </a:pPr>
                      <a:r>
                        <a:rPr lang="en-IN" sz="1400" dirty="0">
                          <a:effectLst/>
                        </a:rPr>
                        <a:t>Rechargeable battery (12V DC, 1-3A)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Rs 1890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a:txBody>
                    <a:bodyPr/>
                    <a:lstStyle/>
                    <a:p>
                      <a:pPr marL="0" marR="0" algn="ctr">
                        <a:lnSpc>
                          <a:spcPct val="107000"/>
                        </a:lnSpc>
                        <a:spcBef>
                          <a:spcPts val="0"/>
                        </a:spcBef>
                        <a:spcAft>
                          <a:spcPts val="0"/>
                        </a:spcAft>
                      </a:pPr>
                      <a:r>
                        <a:rPr lang="en-IN" sz="1400" dirty="0">
                          <a:effectLst/>
                        </a:rPr>
                        <a:t>Rs 1890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extLst>
                  <a:ext uri="{0D108BD9-81ED-4DB2-BD59-A6C34878D82A}">
                    <a16:rowId xmlns:a16="http://schemas.microsoft.com/office/drawing/2014/main" val="3301890569"/>
                  </a:ext>
                </a:extLst>
              </a:tr>
              <a:tr h="416751">
                <a:tc gridSpan="3">
                  <a:txBody>
                    <a:bodyPr/>
                    <a:lstStyle/>
                    <a:p>
                      <a:pPr marL="0" marR="0" algn="ctr">
                        <a:lnSpc>
                          <a:spcPct val="107000"/>
                        </a:lnSpc>
                        <a:spcBef>
                          <a:spcPts val="0"/>
                        </a:spcBef>
                        <a:spcAft>
                          <a:spcPts val="0"/>
                        </a:spcAft>
                      </a:pPr>
                      <a:r>
                        <a:rPr lang="en-IN" sz="1600" dirty="0">
                          <a:effectLst/>
                        </a:rPr>
                        <a:t>TOTAL PRICE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IN" sz="1400" dirty="0">
                          <a:effectLst/>
                        </a:rPr>
                        <a:t>Rs 3581.1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06" marR="42506" marT="0" marB="0" anchor="ctr"/>
                </a:tc>
                <a:extLst>
                  <a:ext uri="{0D108BD9-81ED-4DB2-BD59-A6C34878D82A}">
                    <a16:rowId xmlns:a16="http://schemas.microsoft.com/office/drawing/2014/main" val="2326562030"/>
                  </a:ext>
                </a:extLst>
              </a:tr>
            </a:tbl>
          </a:graphicData>
        </a:graphic>
      </p:graphicFrame>
      <p:sp>
        <p:nvSpPr>
          <p:cNvPr id="4" name="Rectangle 1">
            <a:extLst>
              <a:ext uri="{FF2B5EF4-FFF2-40B4-BE49-F238E27FC236}">
                <a16:creationId xmlns:a16="http://schemas.microsoft.com/office/drawing/2014/main" id="{098E7F4B-BBE5-4A91-86CE-3BC0B21AAA08}"/>
              </a:ext>
            </a:extLst>
          </p:cNvPr>
          <p:cNvSpPr>
            <a:spLocks noChangeArrowheads="1"/>
          </p:cNvSpPr>
          <p:nvPr/>
        </p:nvSpPr>
        <p:spPr bwMode="auto">
          <a:xfrm>
            <a:off x="5111666" y="172306"/>
            <a:ext cx="3413975"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a:t>
            </a:r>
            <a:r>
              <a:rPr kumimoji="0" lang="en-US" altLang="en-US" sz="16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FINAL PROJECT BUDGET</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256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a:xfrm>
            <a:off x="1484310" y="-17585"/>
            <a:ext cx="10018713" cy="1752599"/>
          </a:xfrm>
        </p:spPr>
        <p:txBody>
          <a:bodyPr>
            <a:scene3d>
              <a:camera prst="orthographicFront"/>
              <a:lightRig rig="threePt" dir="t"/>
            </a:scene3d>
          </a:bodyPr>
          <a:lstStyle/>
          <a:p>
            <a:r>
              <a:rPr lang="en-US" dirty="0">
                <a:solidFill>
                  <a:schemeClr val="accent1"/>
                </a:solidFill>
                <a:effectLst>
                  <a:outerShdw blurRad="38100" dist="25400" dir="5400000" algn="ctr" rotWithShape="0">
                    <a:srgbClr val="6E747A">
                      <a:alpha val="43000"/>
                    </a:srgbClr>
                  </a:outerShdw>
                </a:effectLst>
              </a:rPr>
              <a:t>CIRCUIT DIAGRAM</a:t>
            </a:r>
          </a:p>
        </p:txBody>
      </p:sp>
      <p:sp>
        <p:nvSpPr>
          <p:cNvPr id="1048593" name="Slide Number Placeholder 3"/>
          <p:cNvSpPr>
            <a:spLocks noGrp="1"/>
          </p:cNvSpPr>
          <p:nvPr>
            <p:ph type="sldNum" sz="quarter" idx="12"/>
          </p:nvPr>
        </p:nvSpPr>
        <p:spPr/>
        <p:txBody>
          <a:bodyPr/>
          <a:lstStyle/>
          <a:p>
            <a:fld id="{48FCD0E0-946B-47D8-9406-FFDC5D9EFAF7}" type="slidenum">
              <a:rPr lang="en-US" sz="2000" b="1" smtClean="0"/>
              <a:t>8</a:t>
            </a:fld>
            <a:endParaRPr lang="en-US" sz="2000" b="1" dirty="0"/>
          </a:p>
        </p:txBody>
      </p:sp>
      <p:pic>
        <p:nvPicPr>
          <p:cNvPr id="6" name="Content Placeholder 5">
            <a:extLst>
              <a:ext uri="{FF2B5EF4-FFF2-40B4-BE49-F238E27FC236}">
                <a16:creationId xmlns:a16="http://schemas.microsoft.com/office/drawing/2014/main" id="{740185F0-48A8-433D-8C7E-429965506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8899" y="1387510"/>
            <a:ext cx="7578969" cy="523309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949548E-F569-4CBB-9FEF-AF21C154B867}"/>
              </a:ext>
            </a:extLst>
          </p:cNvPr>
          <p:cNvSpPr>
            <a:spLocks noGrp="1"/>
          </p:cNvSpPr>
          <p:nvPr>
            <p:ph type="sldNum" sz="quarter" idx="12"/>
          </p:nvPr>
        </p:nvSpPr>
        <p:spPr/>
        <p:txBody>
          <a:bodyPr/>
          <a:lstStyle/>
          <a:p>
            <a:fld id="{48FCD0E0-946B-47D8-9406-FFDC5D9EFAF7}" type="slidenum">
              <a:rPr lang="en-US" sz="2000" b="1" smtClean="0"/>
              <a:t>9</a:t>
            </a:fld>
            <a:endParaRPr lang="en-US" sz="2000" b="1" dirty="0"/>
          </a:p>
        </p:txBody>
      </p:sp>
      <p:pic>
        <p:nvPicPr>
          <p:cNvPr id="14" name="Picture 13">
            <a:extLst>
              <a:ext uri="{FF2B5EF4-FFF2-40B4-BE49-F238E27FC236}">
                <a16:creationId xmlns:a16="http://schemas.microsoft.com/office/drawing/2014/main" id="{E80B3480-98CF-4DAC-9C60-0F0F1F6AB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851502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970</Words>
  <Application>Microsoft Office PowerPoint</Application>
  <PresentationFormat>Widescreen</PresentationFormat>
  <Paragraphs>138</Paragraphs>
  <Slides>15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Arial</vt:lpstr>
      <vt:lpstr>Arial Black</vt:lpstr>
      <vt:lpstr>Arial Narrow</vt:lpstr>
      <vt:lpstr>Bahnschrift SemiBold SemiConden</vt:lpstr>
      <vt:lpstr>Bahnschrift SemiLight</vt:lpstr>
      <vt:lpstr>Calibri</vt:lpstr>
      <vt:lpstr>Century Gothic</vt:lpstr>
      <vt:lpstr>Corbel</vt:lpstr>
      <vt:lpstr>Impact</vt:lpstr>
      <vt:lpstr>myriad-pro</vt:lpstr>
      <vt:lpstr>Roboto</vt:lpstr>
      <vt:lpstr>Times New Roman</vt:lpstr>
      <vt:lpstr>Wingdings</vt:lpstr>
      <vt:lpstr>Parallax</vt:lpstr>
      <vt:lpstr>“Temperature based Automatic Fan Speed Control System”</vt:lpstr>
      <vt:lpstr>GROUP NO. 6</vt:lpstr>
      <vt:lpstr>INTRODUCTION</vt:lpstr>
      <vt:lpstr>DESCRIPTION</vt:lpstr>
      <vt:lpstr>BLOCK DIAGRAM</vt:lpstr>
      <vt:lpstr>HARDWARE COMPONENTS</vt:lpstr>
      <vt:lpstr>PowerPoint Presentation</vt:lpstr>
      <vt:lpstr>CIRCUIT DIAGRAM</vt:lpstr>
      <vt:lpstr>PowerPoint Presentation</vt:lpstr>
      <vt:lpstr>PowerPoint Presentation</vt:lpstr>
      <vt:lpstr>GRAPH PLOT (Speed Vs Temperature)</vt:lpstr>
      <vt:lpstr>CONCLUSION</vt:lpstr>
      <vt:lpstr>ADVANTAGES</vt:lpstr>
      <vt:lpstr>BIBLIOGRAPHY</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 based Automatic Fan Speed Controller”</dc:title>
  <dc:creator>D Aravind</dc:creator>
  <cp:lastModifiedBy>D Aravind</cp:lastModifiedBy>
  <cp:revision>14</cp:revision>
  <dcterms:created xsi:type="dcterms:W3CDTF">2020-09-20T00:20:00Z</dcterms:created>
  <dcterms:modified xsi:type="dcterms:W3CDTF">2021-09-28T11:46:44Z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