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F98D-1739-F7D8-94E7-4C5D1A90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31730-FB76-6D5D-0B8C-AC075A1E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2B508-A786-8C56-E1A9-24AFE4C0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18FB1-5DA1-E945-5F3E-6A19CC24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A7663-BF0E-F354-A04C-3D155FD8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4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CEB8F-5801-CBD6-74A4-E734F6D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7B88B-82B6-9CFF-EB96-5061BFD8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AE265-89FB-396E-C93F-F1EA6B00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439AF-14BB-9743-CAE9-AA125B85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ED3A-05CF-5D0D-B68E-554C1F63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2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12B8F8-0378-8459-86B2-90833D2B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0C537-00A2-5903-DE34-DEE91083A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3DA5-7A51-F38F-2AB9-582564E9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D453-C13C-736E-24C0-FEA9C19F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0CAC2-920D-89E6-23F7-B8A2A40D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28D36-FCB2-0C6E-08FA-B019C58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8ED49-BD22-E38F-92B6-37914180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1F61D-B98C-2E32-4E89-EDEB58C2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2ABFA-5EE2-4412-686F-C1CCFF0F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9A2D7-5A29-5C05-767A-1D38853C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A3F2B-CC1D-1E27-26EC-B5E168B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30A1-2E0C-9814-531B-C725102E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70DE1-7A82-A8BD-4741-8CBE8A0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33F5C-16DE-01D4-07F2-07BCA3A1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FEE03-7E70-CF8C-041E-152EFCBE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594C-6F8C-F410-55DA-4C906D62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56640-6353-BE24-C697-920E5FE0C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06CF2-1807-F5C4-1516-0524ADE3D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A2FA9-C4B2-2E9A-96F4-308FD607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CBE73-5250-9D86-C33C-B16C1D45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8F083-1E82-A69C-0560-DBFA51C6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1016-CB34-221E-7EF4-BEF33A4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2AE53-BD3F-222F-9B8B-4A2C216C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315B0-9711-C648-ED22-FCC8DB81E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5F7D6-B803-CCEB-8F9A-A59C7AF4C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13CEB-C088-0053-494F-BCE6AF022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37B5F-43BD-D900-EA13-7EFB0981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C1E83-1AA5-AF85-FE9F-3FA547A9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4301F7-F26A-0106-DDE0-08A076EF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D20B7-8058-FC52-19E1-119D70C2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6899C-0321-6F0A-ECF0-19CD839C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681D3-FA97-18DD-03D5-687C120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78733-5B23-5E88-EBC1-9179DDDA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588E5F-EEC0-DADB-BE62-1DBC914D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6B23D-35E7-544F-B889-84374142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09A66-718E-755E-F3B2-8C54046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1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B2AD-D70E-83F6-6F75-94DB83A1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BAED6-68E9-C705-6B7C-7867E004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2CAE1-EBC8-6A1D-1C43-C2339109C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65BB1-7E8F-DD7D-9B54-06217F8A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442B6-4272-9E79-F08A-5E950BBD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5B37C-1296-B608-D2AF-92992C77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AB866-CA8C-6301-3F2D-61462D37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D547AD-E50C-EB9F-2815-B1E1C90A2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7E760-DD0E-3285-4600-8EA35C07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C10B0-F633-53D9-1DC8-C5DC6B8A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AE933-3CAD-18B7-E14D-0E2621A5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46C65-409A-EB9C-6211-AC9D7A39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5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AAF9A-F1F1-6A5E-E781-4B95949A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F1322-7914-5901-6391-4B2E6080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3ED6B-5532-A27D-49C7-1FD586D27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8A55-2A32-4ED9-888F-EEE26BCC3B0D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53EA3-A666-EAC1-C1D0-154742A66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3223E-6C9A-DCB4-DA68-25915D14F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9699-CFCE-4724-AB60-78F142B1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EEB239-E948-7082-0FB0-4CE8D5162E00}"/>
              </a:ext>
            </a:extLst>
          </p:cNvPr>
          <p:cNvGrpSpPr/>
          <p:nvPr/>
        </p:nvGrpSpPr>
        <p:grpSpPr>
          <a:xfrm>
            <a:off x="2148370" y="1501666"/>
            <a:ext cx="1943948" cy="902576"/>
            <a:chOff x="2151817" y="1509548"/>
            <a:chExt cx="1943948" cy="9025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850192-88F5-37EE-B0DE-05621D9BEBCD}"/>
                </a:ext>
              </a:extLst>
            </p:cNvPr>
            <p:cNvSpPr/>
            <p:nvPr/>
          </p:nvSpPr>
          <p:spPr>
            <a:xfrm>
              <a:off x="2151817" y="1509548"/>
              <a:ext cx="1943947" cy="90257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6590D5-AD76-872B-159D-FCD7CCFABCEF}"/>
                </a:ext>
              </a:extLst>
            </p:cNvPr>
            <p:cNvSpPr txBox="1"/>
            <p:nvPr/>
          </p:nvSpPr>
          <p:spPr>
            <a:xfrm>
              <a:off x="2151817" y="1784038"/>
              <a:ext cx="1943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clk_dll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D5DA0E-A9E9-8F05-92D0-DE11E056F8D7}"/>
              </a:ext>
            </a:extLst>
          </p:cNvPr>
          <p:cNvGrpSpPr/>
          <p:nvPr/>
        </p:nvGrpSpPr>
        <p:grpSpPr>
          <a:xfrm>
            <a:off x="2148370" y="2868011"/>
            <a:ext cx="1943948" cy="1538452"/>
            <a:chOff x="2151817" y="1509548"/>
            <a:chExt cx="1943948" cy="9025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DA0DA-6FB4-CB74-C300-828DADE5D9C9}"/>
                </a:ext>
              </a:extLst>
            </p:cNvPr>
            <p:cNvSpPr/>
            <p:nvPr/>
          </p:nvSpPr>
          <p:spPr>
            <a:xfrm>
              <a:off x="2151817" y="1509548"/>
              <a:ext cx="1943947" cy="90257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475BE5-621C-207F-8990-100E3DBA5BB1}"/>
                </a:ext>
              </a:extLst>
            </p:cNvPr>
            <p:cNvSpPr txBox="1"/>
            <p:nvPr/>
          </p:nvSpPr>
          <p:spPr>
            <a:xfrm>
              <a:off x="2151817" y="1784038"/>
              <a:ext cx="1943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state_machine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1628C1-E507-2594-634A-0E7A28768998}"/>
              </a:ext>
            </a:extLst>
          </p:cNvPr>
          <p:cNvGrpSpPr/>
          <p:nvPr/>
        </p:nvGrpSpPr>
        <p:grpSpPr>
          <a:xfrm>
            <a:off x="5181918" y="1501666"/>
            <a:ext cx="1943948" cy="1538452"/>
            <a:chOff x="2151817" y="1509548"/>
            <a:chExt cx="1943948" cy="9025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4CB14-FF3A-E68E-146B-51D045D99961}"/>
                </a:ext>
              </a:extLst>
            </p:cNvPr>
            <p:cNvSpPr/>
            <p:nvPr/>
          </p:nvSpPr>
          <p:spPr>
            <a:xfrm>
              <a:off x="2151817" y="1509548"/>
              <a:ext cx="1943947" cy="90257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0F2E9-785D-3389-EAF5-C1B84074E34D}"/>
                </a:ext>
              </a:extLst>
            </p:cNvPr>
            <p:cNvSpPr txBox="1"/>
            <p:nvPr/>
          </p:nvSpPr>
          <p:spPr>
            <a:xfrm>
              <a:off x="2151817" y="1784038"/>
              <a:ext cx="1943948" cy="216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doorlock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0FD631-7390-41F0-4766-B1BA16007B6A}"/>
              </a:ext>
            </a:extLst>
          </p:cNvPr>
          <p:cNvGrpSpPr/>
          <p:nvPr/>
        </p:nvGrpSpPr>
        <p:grpSpPr>
          <a:xfrm>
            <a:off x="8092788" y="1501666"/>
            <a:ext cx="1943948" cy="985345"/>
            <a:chOff x="2151817" y="1509548"/>
            <a:chExt cx="1943948" cy="9025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7144BB-181C-806E-9B3B-588302C2ED80}"/>
                </a:ext>
              </a:extLst>
            </p:cNvPr>
            <p:cNvSpPr/>
            <p:nvPr/>
          </p:nvSpPr>
          <p:spPr>
            <a:xfrm>
              <a:off x="2151817" y="1509548"/>
              <a:ext cx="1943947" cy="90257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B0DE47-A31B-9968-EF5F-C9EE6A663638}"/>
                </a:ext>
              </a:extLst>
            </p:cNvPr>
            <p:cNvSpPr txBox="1"/>
            <p:nvPr/>
          </p:nvSpPr>
          <p:spPr>
            <a:xfrm>
              <a:off x="2151817" y="1784038"/>
              <a:ext cx="1943948" cy="338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seg7</a:t>
              </a:r>
              <a:endParaRPr lang="ko-KR" altLang="en-US" dirty="0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F40CB02F-F7D1-DB85-E69E-DB606CA1E93D}"/>
              </a:ext>
            </a:extLst>
          </p:cNvPr>
          <p:cNvSpPr/>
          <p:nvPr/>
        </p:nvSpPr>
        <p:spPr>
          <a:xfrm>
            <a:off x="1150557" y="1840753"/>
            <a:ext cx="5269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A96AEFE-6ECA-5764-C766-D0ACB06D9457}"/>
              </a:ext>
            </a:extLst>
          </p:cNvPr>
          <p:cNvCxnSpPr/>
          <p:nvPr/>
        </p:nvCxnSpPr>
        <p:spPr>
          <a:xfrm>
            <a:off x="205446" y="1615966"/>
            <a:ext cx="19429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11E4C2-DEF7-BD2A-75D9-919A82347EC1}"/>
              </a:ext>
            </a:extLst>
          </p:cNvPr>
          <p:cNvCxnSpPr/>
          <p:nvPr/>
        </p:nvCxnSpPr>
        <p:spPr>
          <a:xfrm>
            <a:off x="205445" y="1864927"/>
            <a:ext cx="19429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2FFF7D-C853-EAFF-818E-C05325652616}"/>
              </a:ext>
            </a:extLst>
          </p:cNvPr>
          <p:cNvCxnSpPr/>
          <p:nvPr/>
        </p:nvCxnSpPr>
        <p:spPr>
          <a:xfrm>
            <a:off x="205445" y="3246381"/>
            <a:ext cx="19429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F6D75F-682F-F39C-27C4-5B9A48DA9F86}"/>
              </a:ext>
            </a:extLst>
          </p:cNvPr>
          <p:cNvCxnSpPr/>
          <p:nvPr/>
        </p:nvCxnSpPr>
        <p:spPr>
          <a:xfrm>
            <a:off x="205445" y="3788978"/>
            <a:ext cx="194292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84EA13C-D705-83D7-5C2B-3FA5AD2D1387}"/>
              </a:ext>
            </a:extLst>
          </p:cNvPr>
          <p:cNvCxnSpPr>
            <a:endCxn id="14" idx="1"/>
          </p:cNvCxnSpPr>
          <p:nvPr/>
        </p:nvCxnSpPr>
        <p:spPr>
          <a:xfrm flipV="1">
            <a:off x="4092317" y="2154204"/>
            <a:ext cx="1089601" cy="77177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554F73C-487C-E1EC-738F-D49CEB9B515B}"/>
              </a:ext>
            </a:extLst>
          </p:cNvPr>
          <p:cNvCxnSpPr>
            <a:stCxn id="23" idx="0"/>
          </p:cNvCxnSpPr>
          <p:nvPr/>
        </p:nvCxnSpPr>
        <p:spPr>
          <a:xfrm flipH="1">
            <a:off x="1176906" y="1840753"/>
            <a:ext cx="1" cy="11665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B07A5E-F02F-88D3-13C3-1753D5C90532}"/>
              </a:ext>
            </a:extLst>
          </p:cNvPr>
          <p:cNvCxnSpPr>
            <a:cxnSpLocks/>
          </p:cNvCxnSpPr>
          <p:nvPr/>
        </p:nvCxnSpPr>
        <p:spPr>
          <a:xfrm>
            <a:off x="1176906" y="3007273"/>
            <a:ext cx="97146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296E4F-E305-5B09-79F8-5B297D5989F9}"/>
              </a:ext>
            </a:extLst>
          </p:cNvPr>
          <p:cNvCxnSpPr>
            <a:cxnSpLocks/>
          </p:cNvCxnSpPr>
          <p:nvPr/>
        </p:nvCxnSpPr>
        <p:spPr>
          <a:xfrm>
            <a:off x="7125865" y="1994338"/>
            <a:ext cx="9669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94205FB-E258-10B0-49CC-403CF670AEA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120344" y="2404242"/>
            <a:ext cx="0" cy="4637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D2E2FBF-7D1C-E725-0577-8F31F7AE954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05445" y="964957"/>
            <a:ext cx="5948447" cy="53670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296D81E-8BEC-A2B9-FBA1-09DDC141C426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9977644" y="1574129"/>
            <a:ext cx="697624" cy="252338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AA3A842-8B36-4453-C76F-9B48935A00AB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8572462" y="621548"/>
            <a:ext cx="597119" cy="543425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FF08C7-C160-5353-D4EE-F3E9AFE0DCAC}"/>
              </a:ext>
            </a:extLst>
          </p:cNvPr>
          <p:cNvSpPr txBox="1"/>
          <p:nvPr/>
        </p:nvSpPr>
        <p:spPr>
          <a:xfrm>
            <a:off x="359161" y="574081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ps_num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9290DA-B8CD-6BAE-3294-4B6312C87E09}"/>
              </a:ext>
            </a:extLst>
          </p:cNvPr>
          <p:cNvSpPr txBox="1"/>
          <p:nvPr/>
        </p:nvSpPr>
        <p:spPr>
          <a:xfrm>
            <a:off x="353262" y="1230678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clk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F85FC0-587A-E446-36A8-CDAE6778AABF}"/>
              </a:ext>
            </a:extLst>
          </p:cNvPr>
          <p:cNvSpPr txBox="1"/>
          <p:nvPr/>
        </p:nvSpPr>
        <p:spPr>
          <a:xfrm>
            <a:off x="353260" y="1826675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rst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22C3AE-0688-7094-14F4-0F9263CF8540}"/>
              </a:ext>
            </a:extLst>
          </p:cNvPr>
          <p:cNvSpPr txBox="1"/>
          <p:nvPr/>
        </p:nvSpPr>
        <p:spPr>
          <a:xfrm>
            <a:off x="353261" y="2855451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ps_start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379C57-3410-0351-A635-89AB4CF1A088}"/>
              </a:ext>
            </a:extLst>
          </p:cNvPr>
          <p:cNvSpPr txBox="1"/>
          <p:nvPr/>
        </p:nvSpPr>
        <p:spPr>
          <a:xfrm>
            <a:off x="353260" y="3398047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ps_end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B2A2E8-93D2-6E5A-3A22-0932758A222E}"/>
              </a:ext>
            </a:extLst>
          </p:cNvPr>
          <p:cNvSpPr txBox="1"/>
          <p:nvPr/>
        </p:nvSpPr>
        <p:spPr>
          <a:xfrm>
            <a:off x="2266507" y="2433307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out_clk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C35AD6-5725-0A8A-6146-5A0D2EEE30C1}"/>
              </a:ext>
            </a:extLst>
          </p:cNvPr>
          <p:cNvSpPr txBox="1"/>
          <p:nvPr/>
        </p:nvSpPr>
        <p:spPr>
          <a:xfrm>
            <a:off x="3990425" y="2397093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4D1825-854D-64C7-0EE9-9512C15EF0FA}"/>
              </a:ext>
            </a:extLst>
          </p:cNvPr>
          <p:cNvSpPr txBox="1"/>
          <p:nvPr/>
        </p:nvSpPr>
        <p:spPr>
          <a:xfrm>
            <a:off x="7125865" y="1625008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seg_out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E545BB-C4A7-2089-C5A7-568E7F2B5CC0}"/>
              </a:ext>
            </a:extLst>
          </p:cNvPr>
          <p:cNvSpPr txBox="1"/>
          <p:nvPr/>
        </p:nvSpPr>
        <p:spPr>
          <a:xfrm>
            <a:off x="10364365" y="3604312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door_open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39511-9C24-2959-9654-2A3689B78702}"/>
              </a:ext>
            </a:extLst>
          </p:cNvPr>
          <p:cNvSpPr txBox="1"/>
          <p:nvPr/>
        </p:nvSpPr>
        <p:spPr>
          <a:xfrm>
            <a:off x="10364364" y="2790073"/>
            <a:ext cx="14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w1~w6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3FB2D7-E863-33A2-F7FE-C99F63A53918}"/>
              </a:ext>
            </a:extLst>
          </p:cNvPr>
          <p:cNvCxnSpPr/>
          <p:nvPr/>
        </p:nvCxnSpPr>
        <p:spPr>
          <a:xfrm>
            <a:off x="4637117" y="2925978"/>
            <a:ext cx="0" cy="15356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46A421F-E0CF-E8F7-2241-105025B0A4C5}"/>
              </a:ext>
            </a:extLst>
          </p:cNvPr>
          <p:cNvCxnSpPr/>
          <p:nvPr/>
        </p:nvCxnSpPr>
        <p:spPr>
          <a:xfrm>
            <a:off x="4637117" y="4469525"/>
            <a:ext cx="692344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31F44099-327E-CE6B-0C93-E7F345D20F44}"/>
              </a:ext>
            </a:extLst>
          </p:cNvPr>
          <p:cNvSpPr/>
          <p:nvPr/>
        </p:nvSpPr>
        <p:spPr>
          <a:xfrm>
            <a:off x="4610767" y="2907060"/>
            <a:ext cx="5269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B95B17CF-A67F-05CF-5ACA-98655F554DE3}"/>
              </a:ext>
            </a:extLst>
          </p:cNvPr>
          <p:cNvSpPr/>
          <p:nvPr/>
        </p:nvSpPr>
        <p:spPr>
          <a:xfrm rot="16200000">
            <a:off x="5911657" y="-798392"/>
            <a:ext cx="216776" cy="11510665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05F1B4-2955-12A1-B3E8-4128F56DAF0C}"/>
              </a:ext>
            </a:extLst>
          </p:cNvPr>
          <p:cNvSpPr txBox="1"/>
          <p:nvPr/>
        </p:nvSpPr>
        <p:spPr>
          <a:xfrm>
            <a:off x="5210504" y="5067628"/>
            <a:ext cx="175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top_doorlock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0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민종</dc:creator>
  <cp:lastModifiedBy>최 민종</cp:lastModifiedBy>
  <cp:revision>1</cp:revision>
  <dcterms:created xsi:type="dcterms:W3CDTF">2022-06-16T05:18:55Z</dcterms:created>
  <dcterms:modified xsi:type="dcterms:W3CDTF">2022-06-16T05:34:27Z</dcterms:modified>
</cp:coreProperties>
</file>