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56" r:id="rId2"/>
    <p:sldId id="358" r:id="rId3"/>
    <p:sldId id="359" r:id="rId4"/>
    <p:sldId id="360" r:id="rId5"/>
    <p:sldId id="364" r:id="rId6"/>
    <p:sldId id="361" r:id="rId7"/>
    <p:sldId id="362" r:id="rId8"/>
    <p:sldId id="368" r:id="rId9"/>
    <p:sldId id="363" r:id="rId10"/>
    <p:sldId id="341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8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9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CEF"/>
    <a:srgbClr val="FFFFCC"/>
    <a:srgbClr val="FCF3DE"/>
    <a:srgbClr val="0B5394"/>
    <a:srgbClr val="EE9F00"/>
    <a:srgbClr val="EEB5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83353" autoAdjust="0"/>
  </p:normalViewPr>
  <p:slideViewPr>
    <p:cSldViewPr>
      <p:cViewPr varScale="1">
        <p:scale>
          <a:sx n="112" d="100"/>
          <a:sy n="112" d="100"/>
        </p:scale>
        <p:origin x="102" y="144"/>
      </p:cViewPr>
      <p:guideLst>
        <p:guide pos="158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310" y="-96"/>
      </p:cViewPr>
      <p:guideLst>
        <p:guide orient="horz" pos="3169"/>
        <p:guide pos="2160"/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18090-8005-487E-813E-23B7C148A669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EB3C7047-7349-4A1E-B04D-1C7073842161}">
      <dgm:prSet phldrT="[텍스트]"/>
      <dgm:spPr/>
      <dgm:t>
        <a:bodyPr/>
        <a:lstStyle/>
        <a:p>
          <a:pPr algn="ctr" latinLnBrk="1"/>
          <a:r>
            <a:rPr lang="en-US" altLang="ko-K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endParaRPr lang="ko-KR" altLang="en-US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27EDAC-F7FD-4DCA-AB5F-5AE24A3FB0B5}" type="parTrans" cxnId="{40721D73-63C6-4BC8-8089-BADB2A040640}">
      <dgm:prSet/>
      <dgm:spPr/>
      <dgm:t>
        <a:bodyPr/>
        <a:lstStyle/>
        <a:p>
          <a:pPr latinLnBrk="1"/>
          <a:endParaRPr lang="ko-KR" altLang="en-US"/>
        </a:p>
      </dgm:t>
    </dgm:pt>
    <dgm:pt modelId="{AD3256D0-024B-47D9-AEE1-A585F4277950}" type="sibTrans" cxnId="{40721D73-63C6-4BC8-8089-BADB2A040640}">
      <dgm:prSet/>
      <dgm:spPr/>
      <dgm:t>
        <a:bodyPr/>
        <a:lstStyle/>
        <a:p>
          <a:pPr latinLnBrk="1"/>
          <a:endParaRPr lang="ko-KR" altLang="en-US"/>
        </a:p>
      </dgm:t>
    </dgm:pt>
    <dgm:pt modelId="{5CC4DC44-195D-4557-8E60-A0C7FBBE740C}">
      <dgm:prSet phldrT="[텍스트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latinLnBrk="1"/>
          <a:r>
            <a:rPr lang="ko-KR" altLang="en-US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사업장비</a:t>
          </a:r>
          <a:r>
            <a:rPr lang="en-US" altLang="ko-KR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·</a:t>
          </a:r>
          <a:r>
            <a:rPr lang="ko-KR" altLang="en-US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재료비에서 기기장비는 </a:t>
          </a:r>
          <a:r>
            <a:rPr lang="ko-KR" altLang="en-US" sz="1400" b="1" u="sng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임대</a:t>
          </a:r>
          <a:r>
            <a:rPr lang="ko-KR" altLang="en-US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 원칙이나</a:t>
          </a:r>
          <a:r>
            <a:rPr lang="en-US" altLang="ko-KR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부득이하게</a:t>
          </a:r>
          <a:r>
            <a:rPr lang="en-US" altLang="ko-KR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altLang="ko-KR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구매 시 </a:t>
          </a:r>
          <a:r>
            <a:rPr lang="en-US" altLang="ko-KR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50% </a:t>
          </a:r>
          <a:r>
            <a:rPr lang="ko-KR" altLang="en-US" sz="1400" spc="-100" baseline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자부담</a:t>
          </a:r>
          <a:r>
            <a:rPr lang="ko-KR" altLang="en-US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하여야 하며</a:t>
          </a:r>
          <a:r>
            <a:rPr lang="en-US" altLang="ko-KR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b="1" i="1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최대 </a:t>
          </a:r>
          <a:r>
            <a:rPr lang="en-US" altLang="ko-KR" sz="1400" b="1" i="1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30</a:t>
          </a:r>
          <a:r>
            <a:rPr lang="ko-KR" altLang="en-US" sz="1400" b="1" i="1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만원</a:t>
          </a:r>
          <a:r>
            <a:rPr lang="ko-KR" altLang="en-US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까지 국가지원금 지급 됨</a:t>
          </a:r>
          <a:endParaRPr lang="ko-KR" altLang="en-US" sz="1400" spc="-10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585BF95-6319-42B7-9C6B-0F590A9D3277}" type="parTrans" cxnId="{47846CB0-ECC9-4BA2-9465-693F30D03E3C}">
      <dgm:prSet/>
      <dgm:spPr/>
      <dgm:t>
        <a:bodyPr/>
        <a:lstStyle/>
        <a:p>
          <a:pPr latinLnBrk="1"/>
          <a:endParaRPr lang="ko-KR" altLang="en-US"/>
        </a:p>
      </dgm:t>
    </dgm:pt>
    <dgm:pt modelId="{DEEA19EF-AC0A-4047-8FED-0A3521AB87BE}" type="sibTrans" cxnId="{47846CB0-ECC9-4BA2-9465-693F30D03E3C}">
      <dgm:prSet/>
      <dgm:spPr/>
      <dgm:t>
        <a:bodyPr/>
        <a:lstStyle/>
        <a:p>
          <a:pPr latinLnBrk="1"/>
          <a:endParaRPr lang="ko-KR" altLang="en-US"/>
        </a:p>
      </dgm:t>
    </dgm:pt>
    <dgm:pt modelId="{C4A5ACD7-DBF1-4E62-B6A8-AB347AF296F9}">
      <dgm:prSet phldrT="[텍스트]"/>
      <dgm:spPr/>
      <dgm:t>
        <a:bodyPr/>
        <a:lstStyle/>
        <a:p>
          <a:pPr latinLnBrk="1"/>
          <a:r>
            <a:rPr lang="en-US" altLang="ko-K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endParaRPr lang="ko-KR" altLang="en-US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E27E67-D9E7-41EA-9DB9-A45EB1916165}" type="parTrans" cxnId="{AC4AAAF0-57FD-437B-A2FD-CF63152713AE}">
      <dgm:prSet/>
      <dgm:spPr/>
      <dgm:t>
        <a:bodyPr/>
        <a:lstStyle/>
        <a:p>
          <a:pPr latinLnBrk="1"/>
          <a:endParaRPr lang="ko-KR" altLang="en-US"/>
        </a:p>
      </dgm:t>
    </dgm:pt>
    <dgm:pt modelId="{DD26A513-80D7-46B4-B558-4271AE3DEED4}" type="sibTrans" cxnId="{AC4AAAF0-57FD-437B-A2FD-CF63152713AE}">
      <dgm:prSet/>
      <dgm:spPr/>
      <dgm:t>
        <a:bodyPr/>
        <a:lstStyle/>
        <a:p>
          <a:pPr latinLnBrk="1"/>
          <a:endParaRPr lang="ko-KR" altLang="en-US"/>
        </a:p>
      </dgm:t>
    </dgm:pt>
    <dgm:pt modelId="{7306B43A-67DC-4CB7-8598-2724EA65DEC1}">
      <dgm:prSet phldrT="[텍스트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140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전문가활용비는</a:t>
          </a:r>
          <a:r>
            <a:rPr lang="ko-KR" altLang="en-US" sz="14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지원신청금액의 </a:t>
          </a:r>
          <a:r>
            <a: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30% </a:t>
          </a:r>
          <a:r>
            <a:rPr lang="ko-KR" altLang="en-US" sz="14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이내로 산정해야 함</a:t>
          </a:r>
          <a:endParaRPr lang="ko-KR" altLang="en-US" sz="1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E6F6CDF-7203-468F-BFD9-3F2DB31ADFF5}" type="parTrans" cxnId="{22DF54F6-9826-4935-B1CB-44BE0294AAB2}">
      <dgm:prSet/>
      <dgm:spPr/>
      <dgm:t>
        <a:bodyPr/>
        <a:lstStyle/>
        <a:p>
          <a:pPr latinLnBrk="1"/>
          <a:endParaRPr lang="ko-KR" altLang="en-US"/>
        </a:p>
      </dgm:t>
    </dgm:pt>
    <dgm:pt modelId="{D85B1F7D-C626-4150-B308-A1347B5EEB3C}" type="sibTrans" cxnId="{22DF54F6-9826-4935-B1CB-44BE0294AAB2}">
      <dgm:prSet/>
      <dgm:spPr/>
      <dgm:t>
        <a:bodyPr/>
        <a:lstStyle/>
        <a:p>
          <a:pPr latinLnBrk="1"/>
          <a:endParaRPr lang="ko-KR" altLang="en-US"/>
        </a:p>
      </dgm:t>
    </dgm:pt>
    <dgm:pt modelId="{1E6A39CD-6510-4FE8-B835-C96D1410F9F0}">
      <dgm:prSet phldrT="[텍스트]"/>
      <dgm:spPr/>
      <dgm:t>
        <a:bodyPr/>
        <a:lstStyle/>
        <a:p>
          <a:pPr latinLnBrk="1"/>
          <a:r>
            <a:rPr lang="en-US" altLang="ko-K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ko-KR" altLang="en-US" b="1" i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0D0BA8-1200-41E1-B274-16DABC668B31}" type="parTrans" cxnId="{1B722FED-DE6E-4842-B879-C224A11ECF71}">
      <dgm:prSet/>
      <dgm:spPr/>
      <dgm:t>
        <a:bodyPr/>
        <a:lstStyle/>
        <a:p>
          <a:pPr latinLnBrk="1"/>
          <a:endParaRPr lang="ko-KR" altLang="en-US"/>
        </a:p>
      </dgm:t>
    </dgm:pt>
    <dgm:pt modelId="{488B195A-86D2-4C2B-847B-B5858A8933D8}" type="sibTrans" cxnId="{1B722FED-DE6E-4842-B879-C224A11ECF71}">
      <dgm:prSet/>
      <dgm:spPr/>
      <dgm:t>
        <a:bodyPr/>
        <a:lstStyle/>
        <a:p>
          <a:pPr latinLnBrk="1"/>
          <a:endParaRPr lang="ko-KR" altLang="en-US"/>
        </a:p>
      </dgm:t>
    </dgm:pt>
    <dgm:pt modelId="{B5C8B7EE-CA17-4ECC-AD8F-632F1ABBC004}">
      <dgm:prSet phldrT="[텍스트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1400" dirty="0" smtClean="0"/>
            <a:t>장소 이용료에 해당하는 비목은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임대료</a:t>
          </a:r>
          <a:r>
            <a:rPr lang="en-US" altLang="ko-KR" sz="1400" dirty="0" smtClean="0"/>
            <a:t>&gt;</a:t>
          </a:r>
          <a:r>
            <a:rPr lang="ko-KR" altLang="en-US" sz="1400" dirty="0" smtClean="0"/>
            <a:t>로 통상 기재해야 함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en-US" altLang="ko-KR" sz="1400" dirty="0" smtClean="0"/>
            <a:t>-</a:t>
          </a:r>
          <a:r>
            <a:rPr lang="ko-KR" altLang="en-US" sz="1400" dirty="0" smtClean="0"/>
            <a:t>사업장 내의 장비를 함께 이용하는 경우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사업장비 임대</a:t>
          </a:r>
          <a:r>
            <a:rPr lang="en-US" altLang="ko-KR" sz="1400" dirty="0" smtClean="0"/>
            <a:t>&gt;</a:t>
          </a:r>
          <a:endParaRPr lang="ko-KR" altLang="en-US" sz="1400" dirty="0"/>
        </a:p>
      </dgm:t>
    </dgm:pt>
    <dgm:pt modelId="{F7C25D61-7506-4517-9D14-7AA8D049E3CD}" type="parTrans" cxnId="{E2B423A6-B76A-40B5-8FE1-27F6E63A2F0A}">
      <dgm:prSet/>
      <dgm:spPr/>
      <dgm:t>
        <a:bodyPr/>
        <a:lstStyle/>
        <a:p>
          <a:pPr latinLnBrk="1"/>
          <a:endParaRPr lang="ko-KR" altLang="en-US"/>
        </a:p>
      </dgm:t>
    </dgm:pt>
    <dgm:pt modelId="{334D9B3F-09AA-41AC-A84F-822819CDB560}" type="sibTrans" cxnId="{E2B423A6-B76A-40B5-8FE1-27F6E63A2F0A}">
      <dgm:prSet/>
      <dgm:spPr/>
      <dgm:t>
        <a:bodyPr/>
        <a:lstStyle/>
        <a:p>
          <a:pPr latinLnBrk="1"/>
          <a:endParaRPr lang="ko-KR" altLang="en-US"/>
        </a:p>
      </dgm:t>
    </dgm:pt>
    <dgm:pt modelId="{5406E385-1EBD-47D4-8747-B2B4444998C6}">
      <dgm:prSet phldrT="[텍스트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latinLnBrk="1"/>
          <a:r>
            <a:rPr lang="ko-KR" altLang="en-US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임대의 경우 해당 사업자의 업종에 </a:t>
          </a:r>
          <a:r>
            <a:rPr lang="ko-KR" altLang="en-US" sz="1400" spc="-100" baseline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렌탈업</a:t>
          </a:r>
          <a:r>
            <a:rPr lang="ko-KR" altLang="en-US" sz="14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포함 여부 확인</a:t>
          </a:r>
          <a:endParaRPr lang="ko-KR" altLang="en-US" sz="1400" spc="-10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1F8A14-0177-472F-9FF7-EC7F9B7B9577}" type="parTrans" cxnId="{6A3DB799-EE95-4712-BD22-02A592659FC8}">
      <dgm:prSet/>
      <dgm:spPr/>
    </dgm:pt>
    <dgm:pt modelId="{AE6B6BCC-BC2E-4626-B016-F54421210ABA}" type="sibTrans" cxnId="{6A3DB799-EE95-4712-BD22-02A592659FC8}">
      <dgm:prSet/>
      <dgm:spPr/>
    </dgm:pt>
    <dgm:pt modelId="{389F843D-B147-41B8-AA9A-41C803F5A839}" type="pres">
      <dgm:prSet presAssocID="{30D18090-8005-487E-813E-23B7C148A6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3B47C2-AAD1-486C-BEF2-E2C392591C3A}" type="pres">
      <dgm:prSet presAssocID="{EB3C7047-7349-4A1E-B04D-1C7073842161}" presName="linNode" presStyleCnt="0"/>
      <dgm:spPr/>
    </dgm:pt>
    <dgm:pt modelId="{08DAE663-6ECD-4147-86DF-FA7BA8A051E1}" type="pres">
      <dgm:prSet presAssocID="{EB3C7047-7349-4A1E-B04D-1C7073842161}" presName="parentText" presStyleLbl="node1" presStyleIdx="0" presStyleCnt="3" custScaleX="38865" custScaleY="6350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8B1F5F-0F95-4E47-A6F4-4A65E3B5722A}" type="pres">
      <dgm:prSet presAssocID="{EB3C7047-7349-4A1E-B04D-1C7073842161}" presName="descendantText" presStyleLbl="alignAccFollowNode1" presStyleIdx="0" presStyleCnt="3" custScaleX="105280" custScaleY="514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BE3C7-F221-4A3A-8BFC-71ED4BEB6A93}" type="pres">
      <dgm:prSet presAssocID="{AD3256D0-024B-47D9-AEE1-A585F4277950}" presName="sp" presStyleCnt="0"/>
      <dgm:spPr/>
    </dgm:pt>
    <dgm:pt modelId="{FE0B1370-F681-42FF-9869-7DEEDC7B6055}" type="pres">
      <dgm:prSet presAssocID="{C4A5ACD7-DBF1-4E62-B6A8-AB347AF296F9}" presName="linNode" presStyleCnt="0"/>
      <dgm:spPr/>
    </dgm:pt>
    <dgm:pt modelId="{979F306D-EC38-4182-B8C0-F671C151EE99}" type="pres">
      <dgm:prSet presAssocID="{C4A5ACD7-DBF1-4E62-B6A8-AB347AF296F9}" presName="parentText" presStyleLbl="node1" presStyleIdx="1" presStyleCnt="3" custScaleX="38865" custScaleY="6350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4C6DDA-6FD4-4537-B7B6-5F4FE314B153}" type="pres">
      <dgm:prSet presAssocID="{C4A5ACD7-DBF1-4E62-B6A8-AB347AF296F9}" presName="descendantText" presStyleLbl="alignAccFollowNode1" presStyleIdx="1" presStyleCnt="3" custScaleX="105280" custScaleY="514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A38555-6CA4-43AF-868B-0256AD31AD4F}" type="pres">
      <dgm:prSet presAssocID="{DD26A513-80D7-46B4-B558-4271AE3DEED4}" presName="sp" presStyleCnt="0"/>
      <dgm:spPr/>
    </dgm:pt>
    <dgm:pt modelId="{C4B4EC69-343D-4A31-A012-89BBFDB98762}" type="pres">
      <dgm:prSet presAssocID="{1E6A39CD-6510-4FE8-B835-C96D1410F9F0}" presName="linNode" presStyleCnt="0"/>
      <dgm:spPr/>
    </dgm:pt>
    <dgm:pt modelId="{C0E60EDA-F6E5-4FE7-9131-C2D638F88008}" type="pres">
      <dgm:prSet presAssocID="{1E6A39CD-6510-4FE8-B835-C96D1410F9F0}" presName="parentText" presStyleLbl="node1" presStyleIdx="2" presStyleCnt="3" custScaleX="38865" custScaleY="6350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4D4BD2-DA49-43C8-B9F7-C6B3A78CBAB2}" type="pres">
      <dgm:prSet presAssocID="{1E6A39CD-6510-4FE8-B835-C96D1410F9F0}" presName="descendantText" presStyleLbl="alignAccFollowNode1" presStyleIdx="2" presStyleCnt="3" custScaleX="105280" custScaleY="514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A3DB799-EE95-4712-BD22-02A592659FC8}" srcId="{EB3C7047-7349-4A1E-B04D-1C7073842161}" destId="{5406E385-1EBD-47D4-8747-B2B4444998C6}" srcOrd="1" destOrd="0" parTransId="{401F8A14-0177-472F-9FF7-EC7F9B7B9577}" sibTransId="{AE6B6BCC-BC2E-4626-B016-F54421210ABA}"/>
    <dgm:cxn modelId="{40721D73-63C6-4BC8-8089-BADB2A040640}" srcId="{30D18090-8005-487E-813E-23B7C148A669}" destId="{EB3C7047-7349-4A1E-B04D-1C7073842161}" srcOrd="0" destOrd="0" parTransId="{E827EDAC-F7FD-4DCA-AB5F-5AE24A3FB0B5}" sibTransId="{AD3256D0-024B-47D9-AEE1-A585F4277950}"/>
    <dgm:cxn modelId="{47846CB0-ECC9-4BA2-9465-693F30D03E3C}" srcId="{EB3C7047-7349-4A1E-B04D-1C7073842161}" destId="{5CC4DC44-195D-4557-8E60-A0C7FBBE740C}" srcOrd="0" destOrd="0" parTransId="{F585BF95-6319-42B7-9C6B-0F590A9D3277}" sibTransId="{DEEA19EF-AC0A-4047-8FED-0A3521AB87BE}"/>
    <dgm:cxn modelId="{B42A4931-398A-4211-B1A0-15344D875135}" type="presOf" srcId="{C4A5ACD7-DBF1-4E62-B6A8-AB347AF296F9}" destId="{979F306D-EC38-4182-B8C0-F671C151EE99}" srcOrd="0" destOrd="0" presId="urn:microsoft.com/office/officeart/2005/8/layout/vList5"/>
    <dgm:cxn modelId="{22DF54F6-9826-4935-B1CB-44BE0294AAB2}" srcId="{C4A5ACD7-DBF1-4E62-B6A8-AB347AF296F9}" destId="{7306B43A-67DC-4CB7-8598-2724EA65DEC1}" srcOrd="0" destOrd="0" parTransId="{9E6F6CDF-7203-468F-BFD9-3F2DB31ADFF5}" sibTransId="{D85B1F7D-C626-4150-B308-A1347B5EEB3C}"/>
    <dgm:cxn modelId="{51846624-1D18-4695-B4BB-6132A652E5DF}" type="presOf" srcId="{5406E385-1EBD-47D4-8747-B2B4444998C6}" destId="{6C8B1F5F-0F95-4E47-A6F4-4A65E3B5722A}" srcOrd="0" destOrd="1" presId="urn:microsoft.com/office/officeart/2005/8/layout/vList5"/>
    <dgm:cxn modelId="{EA2D4EB9-10D2-44D0-8088-148970B67D9F}" type="presOf" srcId="{5CC4DC44-195D-4557-8E60-A0C7FBBE740C}" destId="{6C8B1F5F-0F95-4E47-A6F4-4A65E3B5722A}" srcOrd="0" destOrd="0" presId="urn:microsoft.com/office/officeart/2005/8/layout/vList5"/>
    <dgm:cxn modelId="{BABCC2C7-B8CD-4776-A440-9F14EDB6F1C1}" type="presOf" srcId="{30D18090-8005-487E-813E-23B7C148A669}" destId="{389F843D-B147-41B8-AA9A-41C803F5A839}" srcOrd="0" destOrd="0" presId="urn:microsoft.com/office/officeart/2005/8/layout/vList5"/>
    <dgm:cxn modelId="{A62A2CEE-FEAD-4272-83EC-CDD91BEDAB51}" type="presOf" srcId="{7306B43A-67DC-4CB7-8598-2724EA65DEC1}" destId="{CC4C6DDA-6FD4-4537-B7B6-5F4FE314B153}" srcOrd="0" destOrd="0" presId="urn:microsoft.com/office/officeart/2005/8/layout/vList5"/>
    <dgm:cxn modelId="{AC4AAAF0-57FD-437B-A2FD-CF63152713AE}" srcId="{30D18090-8005-487E-813E-23B7C148A669}" destId="{C4A5ACD7-DBF1-4E62-B6A8-AB347AF296F9}" srcOrd="1" destOrd="0" parTransId="{8BE27E67-D9E7-41EA-9DB9-A45EB1916165}" sibTransId="{DD26A513-80D7-46B4-B558-4271AE3DEED4}"/>
    <dgm:cxn modelId="{B1E08C37-6420-43EB-8AA9-E8B322DB74BA}" type="presOf" srcId="{1E6A39CD-6510-4FE8-B835-C96D1410F9F0}" destId="{C0E60EDA-F6E5-4FE7-9131-C2D638F88008}" srcOrd="0" destOrd="0" presId="urn:microsoft.com/office/officeart/2005/8/layout/vList5"/>
    <dgm:cxn modelId="{F768D3FC-3CA9-4F4E-8AAC-DA55F5D58348}" type="presOf" srcId="{EB3C7047-7349-4A1E-B04D-1C7073842161}" destId="{08DAE663-6ECD-4147-86DF-FA7BA8A051E1}" srcOrd="0" destOrd="0" presId="urn:microsoft.com/office/officeart/2005/8/layout/vList5"/>
    <dgm:cxn modelId="{2C85887F-E898-4EAF-9BA9-8D61559F9BE6}" type="presOf" srcId="{B5C8B7EE-CA17-4ECC-AD8F-632F1ABBC004}" destId="{E04D4BD2-DA49-43C8-B9F7-C6B3A78CBAB2}" srcOrd="0" destOrd="0" presId="urn:microsoft.com/office/officeart/2005/8/layout/vList5"/>
    <dgm:cxn modelId="{1B722FED-DE6E-4842-B879-C224A11ECF71}" srcId="{30D18090-8005-487E-813E-23B7C148A669}" destId="{1E6A39CD-6510-4FE8-B835-C96D1410F9F0}" srcOrd="2" destOrd="0" parTransId="{770D0BA8-1200-41E1-B274-16DABC668B31}" sibTransId="{488B195A-86D2-4C2B-847B-B5858A8933D8}"/>
    <dgm:cxn modelId="{E2B423A6-B76A-40B5-8FE1-27F6E63A2F0A}" srcId="{1E6A39CD-6510-4FE8-B835-C96D1410F9F0}" destId="{B5C8B7EE-CA17-4ECC-AD8F-632F1ABBC004}" srcOrd="0" destOrd="0" parTransId="{F7C25D61-7506-4517-9D14-7AA8D049E3CD}" sibTransId="{334D9B3F-09AA-41AC-A84F-822819CDB560}"/>
    <dgm:cxn modelId="{5E9DAC86-0551-4393-82C0-54EA91AC914A}" type="presParOf" srcId="{389F843D-B147-41B8-AA9A-41C803F5A839}" destId="{A23B47C2-AAD1-486C-BEF2-E2C392591C3A}" srcOrd="0" destOrd="0" presId="urn:microsoft.com/office/officeart/2005/8/layout/vList5"/>
    <dgm:cxn modelId="{CBD00507-CB48-4A45-864B-9FFC1418474F}" type="presParOf" srcId="{A23B47C2-AAD1-486C-BEF2-E2C392591C3A}" destId="{08DAE663-6ECD-4147-86DF-FA7BA8A051E1}" srcOrd="0" destOrd="0" presId="urn:microsoft.com/office/officeart/2005/8/layout/vList5"/>
    <dgm:cxn modelId="{BF20980B-CF8F-4E09-9B3B-B406E1D7327E}" type="presParOf" srcId="{A23B47C2-AAD1-486C-BEF2-E2C392591C3A}" destId="{6C8B1F5F-0F95-4E47-A6F4-4A65E3B5722A}" srcOrd="1" destOrd="0" presId="urn:microsoft.com/office/officeart/2005/8/layout/vList5"/>
    <dgm:cxn modelId="{3177CA41-ABA3-4B79-A145-5EEC9BB89840}" type="presParOf" srcId="{389F843D-B147-41B8-AA9A-41C803F5A839}" destId="{1CABE3C7-F221-4A3A-8BFC-71ED4BEB6A93}" srcOrd="1" destOrd="0" presId="urn:microsoft.com/office/officeart/2005/8/layout/vList5"/>
    <dgm:cxn modelId="{6D659B4B-A82D-47D0-96D6-F67FF32F5528}" type="presParOf" srcId="{389F843D-B147-41B8-AA9A-41C803F5A839}" destId="{FE0B1370-F681-42FF-9869-7DEEDC7B6055}" srcOrd="2" destOrd="0" presId="urn:microsoft.com/office/officeart/2005/8/layout/vList5"/>
    <dgm:cxn modelId="{57F6CA7B-8803-4F79-B3B6-70F7D171AEFC}" type="presParOf" srcId="{FE0B1370-F681-42FF-9869-7DEEDC7B6055}" destId="{979F306D-EC38-4182-B8C0-F671C151EE99}" srcOrd="0" destOrd="0" presId="urn:microsoft.com/office/officeart/2005/8/layout/vList5"/>
    <dgm:cxn modelId="{32CCB5F7-EC2E-4978-8C19-A2EFF2DBCA5B}" type="presParOf" srcId="{FE0B1370-F681-42FF-9869-7DEEDC7B6055}" destId="{CC4C6DDA-6FD4-4537-B7B6-5F4FE314B153}" srcOrd="1" destOrd="0" presId="urn:microsoft.com/office/officeart/2005/8/layout/vList5"/>
    <dgm:cxn modelId="{8540F0CC-7483-4668-B4EA-5B674C791EC5}" type="presParOf" srcId="{389F843D-B147-41B8-AA9A-41C803F5A839}" destId="{77A38555-6CA4-43AF-868B-0256AD31AD4F}" srcOrd="3" destOrd="0" presId="urn:microsoft.com/office/officeart/2005/8/layout/vList5"/>
    <dgm:cxn modelId="{4AF4999B-7E84-49EF-8AC2-C31EF4E6F326}" type="presParOf" srcId="{389F843D-B147-41B8-AA9A-41C803F5A839}" destId="{C4B4EC69-343D-4A31-A012-89BBFDB98762}" srcOrd="4" destOrd="0" presId="urn:microsoft.com/office/officeart/2005/8/layout/vList5"/>
    <dgm:cxn modelId="{CDEA95E5-954E-44DC-8747-F9E634D39324}" type="presParOf" srcId="{C4B4EC69-343D-4A31-A012-89BBFDB98762}" destId="{C0E60EDA-F6E5-4FE7-9131-C2D638F88008}" srcOrd="0" destOrd="0" presId="urn:microsoft.com/office/officeart/2005/8/layout/vList5"/>
    <dgm:cxn modelId="{5CD723FF-D002-4140-B477-8C26F9064E9F}" type="presParOf" srcId="{C4B4EC69-343D-4A31-A012-89BBFDB98762}" destId="{E04D4BD2-DA49-43C8-B9F7-C6B3A78CBA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B1F5F-0F95-4E47-A6F4-4A65E3B5722A}">
      <dsp:nvSpPr>
        <dsp:cNvPr id="0" name=""/>
        <dsp:cNvSpPr/>
      </dsp:nvSpPr>
      <dsp:spPr>
        <a:xfrm rot="5400000">
          <a:off x="4713128" y="-2310334"/>
          <a:ext cx="997116" cy="616115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사업장비</a:t>
          </a:r>
          <a:r>
            <a:rPr lang="en-US" altLang="ko-KR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·</a:t>
          </a:r>
          <a:r>
            <a:rPr lang="ko-KR" altLang="en-US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재료비에서 기기장비는 </a:t>
          </a:r>
          <a:r>
            <a:rPr lang="ko-KR" altLang="en-US" sz="1400" b="1" u="sng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임대</a:t>
          </a:r>
          <a:r>
            <a:rPr lang="ko-KR" altLang="en-US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가 원칙이나</a:t>
          </a:r>
          <a:r>
            <a:rPr lang="en-US" altLang="ko-KR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부득이하게</a:t>
          </a:r>
          <a:r>
            <a:rPr lang="en-US" altLang="ko-KR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altLang="ko-KR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구매 시 </a:t>
          </a:r>
          <a:r>
            <a:rPr lang="en-US" altLang="ko-KR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50% </a:t>
          </a:r>
          <a:r>
            <a:rPr lang="ko-KR" altLang="en-US" sz="1400" kern="1200" spc="-100" baseline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자부담</a:t>
          </a:r>
          <a:r>
            <a:rPr lang="ko-KR" altLang="en-US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하여야 하며</a:t>
          </a:r>
          <a:r>
            <a:rPr lang="en-US" altLang="ko-KR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b="1" i="1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최대 </a:t>
          </a:r>
          <a:r>
            <a:rPr lang="en-US" altLang="ko-KR" sz="1400" b="1" i="1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30</a:t>
          </a:r>
          <a:r>
            <a:rPr lang="ko-KR" altLang="en-US" sz="1400" b="1" i="1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만원</a:t>
          </a:r>
          <a:r>
            <a:rPr lang="ko-KR" altLang="en-US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까지 국가지원금 지급 됨</a:t>
          </a:r>
          <a:endParaRPr lang="ko-KR" altLang="en-US" sz="1400" kern="1200" spc="-10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임대의 경우 해당 사업자의 업종에 </a:t>
          </a:r>
          <a:r>
            <a:rPr lang="ko-KR" altLang="en-US" sz="1400" kern="1200" spc="-100" baseline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렌탈업</a:t>
          </a:r>
          <a:r>
            <a:rPr lang="ko-KR" altLang="en-US" sz="1400" kern="1200" spc="-100" baseline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포함 여부 확인</a:t>
          </a:r>
          <a:endParaRPr lang="ko-KR" altLang="en-US" sz="1400" kern="1200" spc="-10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2131110" y="320359"/>
        <a:ext cx="6112479" cy="899766"/>
      </dsp:txXfrm>
    </dsp:sp>
    <dsp:sp modelId="{08DAE663-6ECD-4147-86DF-FA7BA8A051E1}">
      <dsp:nvSpPr>
        <dsp:cNvPr id="0" name=""/>
        <dsp:cNvSpPr/>
      </dsp:nvSpPr>
      <dsp:spPr>
        <a:xfrm>
          <a:off x="851736" y="807"/>
          <a:ext cx="1279373" cy="15388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endParaRPr lang="ko-KR" altLang="en-US" sz="5700" b="1" i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14190" y="63261"/>
        <a:ext cx="1154465" cy="1413961"/>
      </dsp:txXfrm>
    </dsp:sp>
    <dsp:sp modelId="{CC4C6DDA-6FD4-4537-B7B6-5F4FE314B153}">
      <dsp:nvSpPr>
        <dsp:cNvPr id="0" name=""/>
        <dsp:cNvSpPr/>
      </dsp:nvSpPr>
      <dsp:spPr>
        <a:xfrm rot="5400000">
          <a:off x="4713128" y="-650307"/>
          <a:ext cx="997116" cy="616115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전문가활용비는</a:t>
          </a:r>
          <a:r>
            <a:rPr lang="ko-KR" altLang="en-US" sz="14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지원신청금액의 </a:t>
          </a:r>
          <a:r>
            <a:rPr lang="en-US" altLang="ko-KR" sz="14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30% </a:t>
          </a:r>
          <a:r>
            <a:rPr lang="ko-KR" altLang="en-US" sz="14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이내로 산정해야 함</a:t>
          </a:r>
          <a:endParaRPr lang="ko-KR" altLang="en-US" sz="1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2131110" y="1980386"/>
        <a:ext cx="6112479" cy="899766"/>
      </dsp:txXfrm>
    </dsp:sp>
    <dsp:sp modelId="{979F306D-EC38-4182-B8C0-F671C151EE99}">
      <dsp:nvSpPr>
        <dsp:cNvPr id="0" name=""/>
        <dsp:cNvSpPr/>
      </dsp:nvSpPr>
      <dsp:spPr>
        <a:xfrm>
          <a:off x="851736" y="1660835"/>
          <a:ext cx="1279373" cy="15388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endParaRPr lang="ko-KR" altLang="en-US" sz="5700" b="1" i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14190" y="1723289"/>
        <a:ext cx="1154465" cy="1413961"/>
      </dsp:txXfrm>
    </dsp:sp>
    <dsp:sp modelId="{E04D4BD2-DA49-43C8-B9F7-C6B3A78CBAB2}">
      <dsp:nvSpPr>
        <dsp:cNvPr id="0" name=""/>
        <dsp:cNvSpPr/>
      </dsp:nvSpPr>
      <dsp:spPr>
        <a:xfrm rot="5400000">
          <a:off x="4713128" y="1009720"/>
          <a:ext cx="997116" cy="616115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장소 이용료에 해당하는 비목은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임대료</a:t>
          </a:r>
          <a:r>
            <a:rPr lang="en-US" altLang="ko-KR" sz="1400" kern="1200" dirty="0" smtClean="0"/>
            <a:t>&gt;</a:t>
          </a:r>
          <a:r>
            <a:rPr lang="ko-KR" altLang="en-US" sz="1400" kern="1200" dirty="0" smtClean="0"/>
            <a:t>로 통상 기재해야 함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400" kern="1200" dirty="0" smtClean="0"/>
            <a:t>-</a:t>
          </a:r>
          <a:r>
            <a:rPr lang="ko-KR" altLang="en-US" sz="1400" kern="1200" dirty="0" smtClean="0"/>
            <a:t>사업장 내의 장비를 함께 이용하는 경우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사업장비 임대</a:t>
          </a:r>
          <a:r>
            <a:rPr lang="en-US" altLang="ko-KR" sz="1400" kern="1200" dirty="0" smtClean="0"/>
            <a:t>&gt;</a:t>
          </a:r>
          <a:endParaRPr lang="ko-KR" altLang="en-US" sz="1400" kern="1200" dirty="0"/>
        </a:p>
      </dsp:txBody>
      <dsp:txXfrm rot="-5400000">
        <a:off x="2131110" y="3640414"/>
        <a:ext cx="6112479" cy="899766"/>
      </dsp:txXfrm>
    </dsp:sp>
    <dsp:sp modelId="{C0E60EDA-F6E5-4FE7-9131-C2D638F88008}">
      <dsp:nvSpPr>
        <dsp:cNvPr id="0" name=""/>
        <dsp:cNvSpPr/>
      </dsp:nvSpPr>
      <dsp:spPr>
        <a:xfrm>
          <a:off x="851736" y="3320862"/>
          <a:ext cx="1279373" cy="15388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ko-KR" altLang="en-US" sz="5700" b="1" i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14190" y="3383316"/>
        <a:ext cx="1154465" cy="1413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0388" tIns="45194" rIns="90388" bIns="45194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0388" tIns="45194" rIns="90388" bIns="45194" rtlCol="0"/>
          <a:lstStyle>
            <a:lvl1pPr algn="r">
              <a:defRPr sz="1200"/>
            </a:lvl1pPr>
          </a:lstStyle>
          <a:p>
            <a:fld id="{CEF6F737-001C-460A-AB3F-AA733762A5B1}" type="datetimeFigureOut">
              <a:rPr lang="ko-KR" altLang="en-US" smtClean="0"/>
              <a:pPr/>
              <a:t>2018-09-19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88" tIns="45194" rIns="90388" bIns="4519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0388" tIns="45194" rIns="90388" bIns="4519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388" tIns="45194" rIns="90388" bIns="45194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0388" tIns="45194" rIns="90388" bIns="45194" rtlCol="0" anchor="b"/>
          <a:lstStyle>
            <a:lvl1pPr algn="r">
              <a:defRPr sz="1200"/>
            </a:lvl1pPr>
          </a:lstStyle>
          <a:p>
            <a:fld id="{635DC0B0-1A9C-44D6-BCE3-F90D8AB8903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30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>
            <p:ph type="ctrTitle" hasCustomPrompt="1"/>
          </p:nvPr>
        </p:nvSpPr>
        <p:spPr>
          <a:xfrm>
            <a:off x="920700" y="1119721"/>
            <a:ext cx="3176631" cy="59247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13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61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920700" y="909603"/>
            <a:ext cx="3176631" cy="3323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62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20700" y="1676376"/>
            <a:ext cx="3176631" cy="2523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8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pic>
        <p:nvPicPr>
          <p:cNvPr id="68" name="그림 67" descr="Untitled-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7792" y="3940182"/>
            <a:ext cx="3936508" cy="2171429"/>
          </a:xfrm>
          <a:prstGeom prst="rect">
            <a:avLst/>
          </a:prstGeom>
        </p:spPr>
      </p:pic>
      <p:grpSp>
        <p:nvGrpSpPr>
          <p:cNvPr id="39" name="그룹 38"/>
          <p:cNvGrpSpPr/>
          <p:nvPr userDrawn="1"/>
        </p:nvGrpSpPr>
        <p:grpSpPr>
          <a:xfrm>
            <a:off x="1010278" y="2445761"/>
            <a:ext cx="2429819" cy="326005"/>
            <a:chOff x="993726" y="2139649"/>
            <a:chExt cx="3260174" cy="437413"/>
          </a:xfrm>
          <a:solidFill>
            <a:schemeClr val="accent1"/>
          </a:solidFill>
        </p:grpSpPr>
        <p:grpSp>
          <p:nvGrpSpPr>
            <p:cNvPr id="40" name="그룹 3171"/>
            <p:cNvGrpSpPr/>
            <p:nvPr/>
          </p:nvGrpSpPr>
          <p:grpSpPr>
            <a:xfrm>
              <a:off x="2527265" y="2145188"/>
              <a:ext cx="417239" cy="426340"/>
              <a:chOff x="7508875" y="1643063"/>
              <a:chExt cx="1019175" cy="1041400"/>
            </a:xfrm>
            <a:grpFill/>
          </p:grpSpPr>
          <p:sp>
            <p:nvSpPr>
              <p:cNvPr id="52" name="Freeform 1929"/>
              <p:cNvSpPr>
                <a:spLocks/>
              </p:cNvSpPr>
              <p:nvPr/>
            </p:nvSpPr>
            <p:spPr bwMode="auto">
              <a:xfrm>
                <a:off x="7950200" y="1643063"/>
                <a:ext cx="285750" cy="396875"/>
              </a:xfrm>
              <a:custGeom>
                <a:avLst/>
                <a:gdLst/>
                <a:ahLst/>
                <a:cxnLst>
                  <a:cxn ang="0">
                    <a:pos x="0" y="250"/>
                  </a:cxn>
                  <a:cxn ang="0">
                    <a:pos x="126" y="214"/>
                  </a:cxn>
                  <a:cxn ang="0">
                    <a:pos x="180" y="0"/>
                  </a:cxn>
                  <a:cxn ang="0">
                    <a:pos x="180" y="0"/>
                  </a:cxn>
                  <a:cxn ang="0">
                    <a:pos x="170" y="4"/>
                  </a:cxn>
                  <a:cxn ang="0">
                    <a:pos x="146" y="20"/>
                  </a:cxn>
                  <a:cxn ang="0">
                    <a:pos x="132" y="30"/>
                  </a:cxn>
                  <a:cxn ang="0">
                    <a:pos x="116" y="42"/>
                  </a:cxn>
                  <a:cxn ang="0">
                    <a:pos x="102" y="58"/>
                  </a:cxn>
                  <a:cxn ang="0">
                    <a:pos x="92" y="74"/>
                  </a:cxn>
                  <a:cxn ang="0">
                    <a:pos x="92" y="74"/>
                  </a:cxn>
                  <a:cxn ang="0">
                    <a:pos x="70" y="112"/>
                  </a:cxn>
                  <a:cxn ang="0">
                    <a:pos x="46" y="156"/>
                  </a:cxn>
                  <a:cxn ang="0">
                    <a:pos x="0" y="250"/>
                  </a:cxn>
                  <a:cxn ang="0">
                    <a:pos x="0" y="250"/>
                  </a:cxn>
                </a:cxnLst>
                <a:rect l="0" t="0" r="r" b="b"/>
                <a:pathLst>
                  <a:path w="180" h="250">
                    <a:moveTo>
                      <a:pt x="0" y="250"/>
                    </a:moveTo>
                    <a:lnTo>
                      <a:pt x="126" y="214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70" y="4"/>
                    </a:lnTo>
                    <a:lnTo>
                      <a:pt x="146" y="20"/>
                    </a:lnTo>
                    <a:lnTo>
                      <a:pt x="132" y="30"/>
                    </a:lnTo>
                    <a:lnTo>
                      <a:pt x="116" y="42"/>
                    </a:lnTo>
                    <a:lnTo>
                      <a:pt x="102" y="58"/>
                    </a:lnTo>
                    <a:lnTo>
                      <a:pt x="92" y="74"/>
                    </a:lnTo>
                    <a:lnTo>
                      <a:pt x="92" y="74"/>
                    </a:lnTo>
                    <a:lnTo>
                      <a:pt x="70" y="112"/>
                    </a:lnTo>
                    <a:lnTo>
                      <a:pt x="46" y="156"/>
                    </a:lnTo>
                    <a:lnTo>
                      <a:pt x="0" y="250"/>
                    </a:lnTo>
                    <a:lnTo>
                      <a:pt x="0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53" name="Freeform 1930"/>
              <p:cNvSpPr>
                <a:spLocks noEditPoints="1"/>
              </p:cNvSpPr>
              <p:nvPr/>
            </p:nvSpPr>
            <p:spPr bwMode="auto">
              <a:xfrm>
                <a:off x="7508875" y="1925638"/>
                <a:ext cx="1019175" cy="758825"/>
              </a:xfrm>
              <a:custGeom>
                <a:avLst/>
                <a:gdLst/>
                <a:ahLst/>
                <a:cxnLst>
                  <a:cxn ang="0">
                    <a:pos x="316" y="280"/>
                  </a:cxn>
                  <a:cxn ang="0">
                    <a:pos x="344" y="214"/>
                  </a:cxn>
                  <a:cxn ang="0">
                    <a:pos x="570" y="92"/>
                  </a:cxn>
                  <a:cxn ang="0">
                    <a:pos x="622" y="36"/>
                  </a:cxn>
                  <a:cxn ang="0">
                    <a:pos x="200" y="178"/>
                  </a:cxn>
                  <a:cxn ang="0">
                    <a:pos x="186" y="146"/>
                  </a:cxn>
                  <a:cxn ang="0">
                    <a:pos x="144" y="118"/>
                  </a:cxn>
                  <a:cxn ang="0">
                    <a:pos x="68" y="122"/>
                  </a:cxn>
                  <a:cxn ang="0">
                    <a:pos x="20" y="164"/>
                  </a:cxn>
                  <a:cxn ang="0">
                    <a:pos x="0" y="242"/>
                  </a:cxn>
                  <a:cxn ang="0">
                    <a:pos x="26" y="292"/>
                  </a:cxn>
                  <a:cxn ang="0">
                    <a:pos x="96" y="318"/>
                  </a:cxn>
                  <a:cxn ang="0">
                    <a:pos x="170" y="282"/>
                  </a:cxn>
                  <a:cxn ang="0">
                    <a:pos x="184" y="268"/>
                  </a:cxn>
                  <a:cxn ang="0">
                    <a:pos x="226" y="238"/>
                  </a:cxn>
                  <a:cxn ang="0">
                    <a:pos x="220" y="284"/>
                  </a:cxn>
                  <a:cxn ang="0">
                    <a:pos x="206" y="300"/>
                  </a:cxn>
                  <a:cxn ang="0">
                    <a:pos x="174" y="344"/>
                  </a:cxn>
                  <a:cxn ang="0">
                    <a:pos x="170" y="422"/>
                  </a:cxn>
                  <a:cxn ang="0">
                    <a:pos x="206" y="466"/>
                  </a:cxn>
                  <a:cxn ang="0">
                    <a:pos x="280" y="474"/>
                  </a:cxn>
                  <a:cxn ang="0">
                    <a:pos x="334" y="442"/>
                  </a:cxn>
                  <a:cxn ang="0">
                    <a:pos x="368" y="368"/>
                  </a:cxn>
                  <a:cxn ang="0">
                    <a:pos x="342" y="298"/>
                  </a:cxn>
                  <a:cxn ang="0">
                    <a:pos x="46" y="256"/>
                  </a:cxn>
                  <a:cxn ang="0">
                    <a:pos x="38" y="212"/>
                  </a:cxn>
                  <a:cxn ang="0">
                    <a:pos x="56" y="178"/>
                  </a:cxn>
                  <a:cxn ang="0">
                    <a:pos x="102" y="158"/>
                  </a:cxn>
                  <a:cxn ang="0">
                    <a:pos x="144" y="172"/>
                  </a:cxn>
                  <a:cxn ang="0">
                    <a:pos x="158" y="202"/>
                  </a:cxn>
                  <a:cxn ang="0">
                    <a:pos x="148" y="248"/>
                  </a:cxn>
                  <a:cxn ang="0">
                    <a:pos x="118" y="274"/>
                  </a:cxn>
                  <a:cxn ang="0">
                    <a:pos x="72" y="278"/>
                  </a:cxn>
                  <a:cxn ang="0">
                    <a:pos x="266" y="202"/>
                  </a:cxn>
                  <a:cxn ang="0">
                    <a:pos x="260" y="178"/>
                  </a:cxn>
                  <a:cxn ang="0">
                    <a:pos x="282" y="162"/>
                  </a:cxn>
                  <a:cxn ang="0">
                    <a:pos x="304" y="176"/>
                  </a:cxn>
                  <a:cxn ang="0">
                    <a:pos x="298" y="202"/>
                  </a:cxn>
                  <a:cxn ang="0">
                    <a:pos x="266" y="202"/>
                  </a:cxn>
                  <a:cxn ang="0">
                    <a:pos x="210" y="418"/>
                  </a:cxn>
                  <a:cxn ang="0">
                    <a:pos x="204" y="372"/>
                  </a:cxn>
                  <a:cxn ang="0">
                    <a:pos x="222" y="340"/>
                  </a:cxn>
                  <a:cxn ang="0">
                    <a:pos x="266" y="318"/>
                  </a:cxn>
                  <a:cxn ang="0">
                    <a:pos x="308" y="332"/>
                  </a:cxn>
                  <a:cxn ang="0">
                    <a:pos x="324" y="364"/>
                  </a:cxn>
                  <a:cxn ang="0">
                    <a:pos x="312" y="410"/>
                  </a:cxn>
                  <a:cxn ang="0">
                    <a:pos x="282" y="434"/>
                  </a:cxn>
                  <a:cxn ang="0">
                    <a:pos x="236" y="438"/>
                  </a:cxn>
                </a:cxnLst>
                <a:rect l="0" t="0" r="r" b="b"/>
                <a:pathLst>
                  <a:path w="642" h="478">
                    <a:moveTo>
                      <a:pt x="342" y="298"/>
                    </a:moveTo>
                    <a:lnTo>
                      <a:pt x="342" y="298"/>
                    </a:lnTo>
                    <a:lnTo>
                      <a:pt x="330" y="288"/>
                    </a:lnTo>
                    <a:lnTo>
                      <a:pt x="316" y="280"/>
                    </a:lnTo>
                    <a:lnTo>
                      <a:pt x="302" y="276"/>
                    </a:lnTo>
                    <a:lnTo>
                      <a:pt x="286" y="274"/>
                    </a:lnTo>
                    <a:lnTo>
                      <a:pt x="344" y="214"/>
                    </a:lnTo>
                    <a:lnTo>
                      <a:pt x="344" y="214"/>
                    </a:lnTo>
                    <a:lnTo>
                      <a:pt x="458" y="156"/>
                    </a:lnTo>
                    <a:lnTo>
                      <a:pt x="518" y="122"/>
                    </a:lnTo>
                    <a:lnTo>
                      <a:pt x="570" y="92"/>
                    </a:lnTo>
                    <a:lnTo>
                      <a:pt x="570" y="92"/>
                    </a:lnTo>
                    <a:lnTo>
                      <a:pt x="586" y="80"/>
                    </a:lnTo>
                    <a:lnTo>
                      <a:pt x="600" y="66"/>
                    </a:lnTo>
                    <a:lnTo>
                      <a:pt x="612" y="50"/>
                    </a:lnTo>
                    <a:lnTo>
                      <a:pt x="622" y="36"/>
                    </a:lnTo>
                    <a:lnTo>
                      <a:pt x="636" y="10"/>
                    </a:lnTo>
                    <a:lnTo>
                      <a:pt x="642" y="0"/>
                    </a:lnTo>
                    <a:lnTo>
                      <a:pt x="272" y="104"/>
                    </a:lnTo>
                    <a:lnTo>
                      <a:pt x="200" y="178"/>
                    </a:lnTo>
                    <a:lnTo>
                      <a:pt x="200" y="178"/>
                    </a:lnTo>
                    <a:lnTo>
                      <a:pt x="198" y="166"/>
                    </a:lnTo>
                    <a:lnTo>
                      <a:pt x="192" y="156"/>
                    </a:lnTo>
                    <a:lnTo>
                      <a:pt x="186" y="146"/>
                    </a:lnTo>
                    <a:lnTo>
                      <a:pt x="178" y="138"/>
                    </a:lnTo>
                    <a:lnTo>
                      <a:pt x="178" y="138"/>
                    </a:lnTo>
                    <a:lnTo>
                      <a:pt x="162" y="126"/>
                    </a:lnTo>
                    <a:lnTo>
                      <a:pt x="144" y="118"/>
                    </a:lnTo>
                    <a:lnTo>
                      <a:pt x="126" y="112"/>
                    </a:lnTo>
                    <a:lnTo>
                      <a:pt x="106" y="112"/>
                    </a:lnTo>
                    <a:lnTo>
                      <a:pt x="88" y="116"/>
                    </a:lnTo>
                    <a:lnTo>
                      <a:pt x="68" y="122"/>
                    </a:lnTo>
                    <a:lnTo>
                      <a:pt x="50" y="134"/>
                    </a:lnTo>
                    <a:lnTo>
                      <a:pt x="34" y="148"/>
                    </a:lnTo>
                    <a:lnTo>
                      <a:pt x="34" y="148"/>
                    </a:lnTo>
                    <a:lnTo>
                      <a:pt x="20" y="164"/>
                    </a:lnTo>
                    <a:lnTo>
                      <a:pt x="8" y="184"/>
                    </a:lnTo>
                    <a:lnTo>
                      <a:pt x="2" y="202"/>
                    </a:lnTo>
                    <a:lnTo>
                      <a:pt x="0" y="222"/>
                    </a:lnTo>
                    <a:lnTo>
                      <a:pt x="0" y="242"/>
                    </a:lnTo>
                    <a:lnTo>
                      <a:pt x="4" y="260"/>
                    </a:lnTo>
                    <a:lnTo>
                      <a:pt x="14" y="278"/>
                    </a:lnTo>
                    <a:lnTo>
                      <a:pt x="26" y="292"/>
                    </a:lnTo>
                    <a:lnTo>
                      <a:pt x="26" y="292"/>
                    </a:lnTo>
                    <a:lnTo>
                      <a:pt x="42" y="304"/>
                    </a:lnTo>
                    <a:lnTo>
                      <a:pt x="58" y="312"/>
                    </a:lnTo>
                    <a:lnTo>
                      <a:pt x="78" y="316"/>
                    </a:lnTo>
                    <a:lnTo>
                      <a:pt x="96" y="318"/>
                    </a:lnTo>
                    <a:lnTo>
                      <a:pt x="116" y="314"/>
                    </a:lnTo>
                    <a:lnTo>
                      <a:pt x="136" y="306"/>
                    </a:lnTo>
                    <a:lnTo>
                      <a:pt x="154" y="296"/>
                    </a:lnTo>
                    <a:lnTo>
                      <a:pt x="170" y="282"/>
                    </a:lnTo>
                    <a:lnTo>
                      <a:pt x="170" y="282"/>
                    </a:lnTo>
                    <a:lnTo>
                      <a:pt x="178" y="272"/>
                    </a:lnTo>
                    <a:lnTo>
                      <a:pt x="178" y="272"/>
                    </a:lnTo>
                    <a:lnTo>
                      <a:pt x="184" y="268"/>
                    </a:lnTo>
                    <a:lnTo>
                      <a:pt x="184" y="268"/>
                    </a:lnTo>
                    <a:lnTo>
                      <a:pt x="194" y="258"/>
                    </a:lnTo>
                    <a:lnTo>
                      <a:pt x="204" y="250"/>
                    </a:lnTo>
                    <a:lnTo>
                      <a:pt x="226" y="238"/>
                    </a:lnTo>
                    <a:lnTo>
                      <a:pt x="240" y="252"/>
                    </a:lnTo>
                    <a:lnTo>
                      <a:pt x="240" y="252"/>
                    </a:lnTo>
                    <a:lnTo>
                      <a:pt x="228" y="274"/>
                    </a:lnTo>
                    <a:lnTo>
                      <a:pt x="220" y="284"/>
                    </a:lnTo>
                    <a:lnTo>
                      <a:pt x="212" y="296"/>
                    </a:lnTo>
                    <a:lnTo>
                      <a:pt x="212" y="296"/>
                    </a:lnTo>
                    <a:lnTo>
                      <a:pt x="206" y="300"/>
                    </a:lnTo>
                    <a:lnTo>
                      <a:pt x="206" y="300"/>
                    </a:lnTo>
                    <a:lnTo>
                      <a:pt x="198" y="308"/>
                    </a:lnTo>
                    <a:lnTo>
                      <a:pt x="198" y="308"/>
                    </a:lnTo>
                    <a:lnTo>
                      <a:pt x="184" y="326"/>
                    </a:lnTo>
                    <a:lnTo>
                      <a:pt x="174" y="344"/>
                    </a:lnTo>
                    <a:lnTo>
                      <a:pt x="166" y="364"/>
                    </a:lnTo>
                    <a:lnTo>
                      <a:pt x="164" y="384"/>
                    </a:lnTo>
                    <a:lnTo>
                      <a:pt x="164" y="402"/>
                    </a:lnTo>
                    <a:lnTo>
                      <a:pt x="170" y="422"/>
                    </a:lnTo>
                    <a:lnTo>
                      <a:pt x="178" y="438"/>
                    </a:lnTo>
                    <a:lnTo>
                      <a:pt x="190" y="454"/>
                    </a:lnTo>
                    <a:lnTo>
                      <a:pt x="190" y="454"/>
                    </a:lnTo>
                    <a:lnTo>
                      <a:pt x="206" y="466"/>
                    </a:lnTo>
                    <a:lnTo>
                      <a:pt x="224" y="474"/>
                    </a:lnTo>
                    <a:lnTo>
                      <a:pt x="242" y="478"/>
                    </a:lnTo>
                    <a:lnTo>
                      <a:pt x="262" y="478"/>
                    </a:lnTo>
                    <a:lnTo>
                      <a:pt x="280" y="474"/>
                    </a:lnTo>
                    <a:lnTo>
                      <a:pt x="300" y="468"/>
                    </a:lnTo>
                    <a:lnTo>
                      <a:pt x="318" y="458"/>
                    </a:lnTo>
                    <a:lnTo>
                      <a:pt x="334" y="442"/>
                    </a:lnTo>
                    <a:lnTo>
                      <a:pt x="334" y="442"/>
                    </a:lnTo>
                    <a:lnTo>
                      <a:pt x="348" y="426"/>
                    </a:lnTo>
                    <a:lnTo>
                      <a:pt x="360" y="408"/>
                    </a:lnTo>
                    <a:lnTo>
                      <a:pt x="366" y="388"/>
                    </a:lnTo>
                    <a:lnTo>
                      <a:pt x="368" y="368"/>
                    </a:lnTo>
                    <a:lnTo>
                      <a:pt x="368" y="348"/>
                    </a:lnTo>
                    <a:lnTo>
                      <a:pt x="364" y="330"/>
                    </a:lnTo>
                    <a:lnTo>
                      <a:pt x="354" y="314"/>
                    </a:lnTo>
                    <a:lnTo>
                      <a:pt x="342" y="298"/>
                    </a:lnTo>
                    <a:lnTo>
                      <a:pt x="342" y="298"/>
                    </a:lnTo>
                    <a:close/>
                    <a:moveTo>
                      <a:pt x="52" y="266"/>
                    </a:moveTo>
                    <a:lnTo>
                      <a:pt x="52" y="266"/>
                    </a:lnTo>
                    <a:lnTo>
                      <a:pt x="46" y="256"/>
                    </a:lnTo>
                    <a:lnTo>
                      <a:pt x="40" y="246"/>
                    </a:lnTo>
                    <a:lnTo>
                      <a:pt x="38" y="234"/>
                    </a:lnTo>
                    <a:lnTo>
                      <a:pt x="36" y="224"/>
                    </a:lnTo>
                    <a:lnTo>
                      <a:pt x="38" y="212"/>
                    </a:lnTo>
                    <a:lnTo>
                      <a:pt x="42" y="200"/>
                    </a:lnTo>
                    <a:lnTo>
                      <a:pt x="48" y="188"/>
                    </a:lnTo>
                    <a:lnTo>
                      <a:pt x="56" y="178"/>
                    </a:lnTo>
                    <a:lnTo>
                      <a:pt x="56" y="178"/>
                    </a:lnTo>
                    <a:lnTo>
                      <a:pt x="66" y="170"/>
                    </a:lnTo>
                    <a:lnTo>
                      <a:pt x="78" y="164"/>
                    </a:lnTo>
                    <a:lnTo>
                      <a:pt x="90" y="160"/>
                    </a:lnTo>
                    <a:lnTo>
                      <a:pt x="102" y="158"/>
                    </a:lnTo>
                    <a:lnTo>
                      <a:pt x="112" y="158"/>
                    </a:lnTo>
                    <a:lnTo>
                      <a:pt x="124" y="160"/>
                    </a:lnTo>
                    <a:lnTo>
                      <a:pt x="134" y="164"/>
                    </a:lnTo>
                    <a:lnTo>
                      <a:pt x="144" y="172"/>
                    </a:lnTo>
                    <a:lnTo>
                      <a:pt x="144" y="172"/>
                    </a:lnTo>
                    <a:lnTo>
                      <a:pt x="152" y="180"/>
                    </a:lnTo>
                    <a:lnTo>
                      <a:pt x="156" y="192"/>
                    </a:lnTo>
                    <a:lnTo>
                      <a:pt x="158" y="202"/>
                    </a:lnTo>
                    <a:lnTo>
                      <a:pt x="160" y="214"/>
                    </a:lnTo>
                    <a:lnTo>
                      <a:pt x="158" y="226"/>
                    </a:lnTo>
                    <a:lnTo>
                      <a:pt x="154" y="238"/>
                    </a:lnTo>
                    <a:lnTo>
                      <a:pt x="148" y="248"/>
                    </a:lnTo>
                    <a:lnTo>
                      <a:pt x="140" y="258"/>
                    </a:lnTo>
                    <a:lnTo>
                      <a:pt x="140" y="258"/>
                    </a:lnTo>
                    <a:lnTo>
                      <a:pt x="130" y="268"/>
                    </a:lnTo>
                    <a:lnTo>
                      <a:pt x="118" y="274"/>
                    </a:lnTo>
                    <a:lnTo>
                      <a:pt x="106" y="278"/>
                    </a:lnTo>
                    <a:lnTo>
                      <a:pt x="94" y="280"/>
                    </a:lnTo>
                    <a:lnTo>
                      <a:pt x="84" y="280"/>
                    </a:lnTo>
                    <a:lnTo>
                      <a:pt x="72" y="278"/>
                    </a:lnTo>
                    <a:lnTo>
                      <a:pt x="62" y="272"/>
                    </a:lnTo>
                    <a:lnTo>
                      <a:pt x="52" y="266"/>
                    </a:lnTo>
                    <a:lnTo>
                      <a:pt x="52" y="266"/>
                    </a:lnTo>
                    <a:close/>
                    <a:moveTo>
                      <a:pt x="266" y="202"/>
                    </a:moveTo>
                    <a:lnTo>
                      <a:pt x="266" y="202"/>
                    </a:lnTo>
                    <a:lnTo>
                      <a:pt x="260" y="194"/>
                    </a:lnTo>
                    <a:lnTo>
                      <a:pt x="258" y="186"/>
                    </a:lnTo>
                    <a:lnTo>
                      <a:pt x="260" y="178"/>
                    </a:lnTo>
                    <a:lnTo>
                      <a:pt x="266" y="170"/>
                    </a:lnTo>
                    <a:lnTo>
                      <a:pt x="266" y="170"/>
                    </a:lnTo>
                    <a:lnTo>
                      <a:pt x="274" y="164"/>
                    </a:lnTo>
                    <a:lnTo>
                      <a:pt x="282" y="162"/>
                    </a:lnTo>
                    <a:lnTo>
                      <a:pt x="290" y="164"/>
                    </a:lnTo>
                    <a:lnTo>
                      <a:pt x="298" y="170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6" y="186"/>
                    </a:lnTo>
                    <a:lnTo>
                      <a:pt x="304" y="194"/>
                    </a:lnTo>
                    <a:lnTo>
                      <a:pt x="298" y="202"/>
                    </a:lnTo>
                    <a:lnTo>
                      <a:pt x="298" y="202"/>
                    </a:lnTo>
                    <a:lnTo>
                      <a:pt x="292" y="208"/>
                    </a:lnTo>
                    <a:lnTo>
                      <a:pt x="282" y="208"/>
                    </a:lnTo>
                    <a:lnTo>
                      <a:pt x="274" y="208"/>
                    </a:lnTo>
                    <a:lnTo>
                      <a:pt x="266" y="202"/>
                    </a:lnTo>
                    <a:lnTo>
                      <a:pt x="266" y="202"/>
                    </a:lnTo>
                    <a:close/>
                    <a:moveTo>
                      <a:pt x="218" y="426"/>
                    </a:moveTo>
                    <a:lnTo>
                      <a:pt x="218" y="426"/>
                    </a:lnTo>
                    <a:lnTo>
                      <a:pt x="210" y="418"/>
                    </a:lnTo>
                    <a:lnTo>
                      <a:pt x="204" y="406"/>
                    </a:lnTo>
                    <a:lnTo>
                      <a:pt x="202" y="396"/>
                    </a:lnTo>
                    <a:lnTo>
                      <a:pt x="202" y="384"/>
                    </a:lnTo>
                    <a:lnTo>
                      <a:pt x="204" y="372"/>
                    </a:lnTo>
                    <a:lnTo>
                      <a:pt x="208" y="360"/>
                    </a:lnTo>
                    <a:lnTo>
                      <a:pt x="214" y="350"/>
                    </a:lnTo>
                    <a:lnTo>
                      <a:pt x="222" y="340"/>
                    </a:lnTo>
                    <a:lnTo>
                      <a:pt x="222" y="340"/>
                    </a:lnTo>
                    <a:lnTo>
                      <a:pt x="232" y="330"/>
                    </a:lnTo>
                    <a:lnTo>
                      <a:pt x="242" y="324"/>
                    </a:lnTo>
                    <a:lnTo>
                      <a:pt x="254" y="320"/>
                    </a:lnTo>
                    <a:lnTo>
                      <a:pt x="266" y="318"/>
                    </a:lnTo>
                    <a:lnTo>
                      <a:pt x="278" y="318"/>
                    </a:lnTo>
                    <a:lnTo>
                      <a:pt x="288" y="320"/>
                    </a:lnTo>
                    <a:lnTo>
                      <a:pt x="300" y="326"/>
                    </a:lnTo>
                    <a:lnTo>
                      <a:pt x="308" y="332"/>
                    </a:lnTo>
                    <a:lnTo>
                      <a:pt x="308" y="332"/>
                    </a:lnTo>
                    <a:lnTo>
                      <a:pt x="316" y="342"/>
                    </a:lnTo>
                    <a:lnTo>
                      <a:pt x="320" y="352"/>
                    </a:lnTo>
                    <a:lnTo>
                      <a:pt x="324" y="364"/>
                    </a:lnTo>
                    <a:lnTo>
                      <a:pt x="324" y="374"/>
                    </a:lnTo>
                    <a:lnTo>
                      <a:pt x="322" y="386"/>
                    </a:lnTo>
                    <a:lnTo>
                      <a:pt x="318" y="398"/>
                    </a:lnTo>
                    <a:lnTo>
                      <a:pt x="312" y="410"/>
                    </a:lnTo>
                    <a:lnTo>
                      <a:pt x="304" y="420"/>
                    </a:lnTo>
                    <a:lnTo>
                      <a:pt x="304" y="420"/>
                    </a:lnTo>
                    <a:lnTo>
                      <a:pt x="294" y="428"/>
                    </a:lnTo>
                    <a:lnTo>
                      <a:pt x="282" y="434"/>
                    </a:lnTo>
                    <a:lnTo>
                      <a:pt x="272" y="438"/>
                    </a:lnTo>
                    <a:lnTo>
                      <a:pt x="260" y="440"/>
                    </a:lnTo>
                    <a:lnTo>
                      <a:pt x="248" y="440"/>
                    </a:lnTo>
                    <a:lnTo>
                      <a:pt x="236" y="438"/>
                    </a:lnTo>
                    <a:lnTo>
                      <a:pt x="226" y="434"/>
                    </a:lnTo>
                    <a:lnTo>
                      <a:pt x="218" y="426"/>
                    </a:lnTo>
                    <a:lnTo>
                      <a:pt x="218" y="4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그룹 3178"/>
            <p:cNvGrpSpPr/>
            <p:nvPr/>
          </p:nvGrpSpPr>
          <p:grpSpPr>
            <a:xfrm>
              <a:off x="1797008" y="2158180"/>
              <a:ext cx="399043" cy="400343"/>
              <a:chOff x="2016125" y="4484688"/>
              <a:chExt cx="974725" cy="977900"/>
            </a:xfrm>
            <a:grpFill/>
          </p:grpSpPr>
          <p:sp>
            <p:nvSpPr>
              <p:cNvPr id="49" name="Freeform 1945"/>
              <p:cNvSpPr>
                <a:spLocks/>
              </p:cNvSpPr>
              <p:nvPr/>
            </p:nvSpPr>
            <p:spPr bwMode="auto">
              <a:xfrm>
                <a:off x="2139950" y="5030788"/>
                <a:ext cx="292100" cy="288925"/>
              </a:xfrm>
              <a:custGeom>
                <a:avLst/>
                <a:gdLst/>
                <a:ahLst/>
                <a:cxnLst>
                  <a:cxn ang="0">
                    <a:pos x="114" y="114"/>
                  </a:cxn>
                  <a:cxn ang="0">
                    <a:pos x="144" y="84"/>
                  </a:cxn>
                  <a:cxn ang="0">
                    <a:pos x="184" y="44"/>
                  </a:cxn>
                  <a:cxn ang="0">
                    <a:pos x="184" y="44"/>
                  </a:cxn>
                  <a:cxn ang="0">
                    <a:pos x="166" y="26"/>
                  </a:cxn>
                  <a:cxn ang="0">
                    <a:pos x="166" y="26"/>
                  </a:cxn>
                  <a:cxn ang="0">
                    <a:pos x="138" y="0"/>
                  </a:cxn>
                  <a:cxn ang="0">
                    <a:pos x="96" y="42"/>
                  </a:cxn>
                  <a:cxn ang="0">
                    <a:pos x="88" y="50"/>
                  </a:cxn>
                  <a:cxn ang="0">
                    <a:pos x="72" y="66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56" y="68"/>
                  </a:cxn>
                  <a:cxn ang="0">
                    <a:pos x="46" y="70"/>
                  </a:cxn>
                  <a:cxn ang="0">
                    <a:pos x="36" y="72"/>
                  </a:cxn>
                  <a:cxn ang="0">
                    <a:pos x="26" y="78"/>
                  </a:cxn>
                  <a:cxn ang="0">
                    <a:pos x="26" y="78"/>
                  </a:cxn>
                  <a:cxn ang="0">
                    <a:pos x="18" y="84"/>
                  </a:cxn>
                  <a:cxn ang="0">
                    <a:pos x="18" y="84"/>
                  </a:cxn>
                  <a:cxn ang="0">
                    <a:pos x="12" y="90"/>
                  </a:cxn>
                  <a:cxn ang="0">
                    <a:pos x="8" y="98"/>
                  </a:cxn>
                  <a:cxn ang="0">
                    <a:pos x="8" y="98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0" y="124"/>
                  </a:cxn>
                  <a:cxn ang="0">
                    <a:pos x="2" y="134"/>
                  </a:cxn>
                  <a:cxn ang="0">
                    <a:pos x="4" y="142"/>
                  </a:cxn>
                  <a:cxn ang="0">
                    <a:pos x="6" y="150"/>
                  </a:cxn>
                  <a:cxn ang="0">
                    <a:pos x="12" y="158"/>
                  </a:cxn>
                  <a:cxn ang="0">
                    <a:pos x="18" y="166"/>
                  </a:cxn>
                  <a:cxn ang="0">
                    <a:pos x="18" y="166"/>
                  </a:cxn>
                  <a:cxn ang="0">
                    <a:pos x="24" y="172"/>
                  </a:cxn>
                  <a:cxn ang="0">
                    <a:pos x="32" y="176"/>
                  </a:cxn>
                  <a:cxn ang="0">
                    <a:pos x="40" y="180"/>
                  </a:cxn>
                  <a:cxn ang="0">
                    <a:pos x="50" y="182"/>
                  </a:cxn>
                  <a:cxn ang="0">
                    <a:pos x="58" y="182"/>
                  </a:cxn>
                  <a:cxn ang="0">
                    <a:pos x="66" y="182"/>
                  </a:cxn>
                  <a:cxn ang="0">
                    <a:pos x="76" y="180"/>
                  </a:cxn>
                  <a:cxn ang="0">
                    <a:pos x="84" y="176"/>
                  </a:cxn>
                  <a:cxn ang="0">
                    <a:pos x="84" y="176"/>
                  </a:cxn>
                  <a:cxn ang="0">
                    <a:pos x="92" y="172"/>
                  </a:cxn>
                  <a:cxn ang="0">
                    <a:pos x="98" y="166"/>
                  </a:cxn>
                  <a:cxn ang="0">
                    <a:pos x="98" y="166"/>
                  </a:cxn>
                  <a:cxn ang="0">
                    <a:pos x="104" y="158"/>
                  </a:cxn>
                  <a:cxn ang="0">
                    <a:pos x="104" y="158"/>
                  </a:cxn>
                  <a:cxn ang="0">
                    <a:pos x="110" y="150"/>
                  </a:cxn>
                  <a:cxn ang="0">
                    <a:pos x="114" y="140"/>
                  </a:cxn>
                  <a:cxn ang="0">
                    <a:pos x="116" y="128"/>
                  </a:cxn>
                  <a:cxn ang="0">
                    <a:pos x="114" y="118"/>
                  </a:cxn>
                  <a:cxn ang="0">
                    <a:pos x="114" y="118"/>
                  </a:cxn>
                  <a:cxn ang="0">
                    <a:pos x="114" y="114"/>
                  </a:cxn>
                  <a:cxn ang="0">
                    <a:pos x="114" y="114"/>
                  </a:cxn>
                </a:cxnLst>
                <a:rect l="0" t="0" r="r" b="b"/>
                <a:pathLst>
                  <a:path w="184" h="182">
                    <a:moveTo>
                      <a:pt x="114" y="114"/>
                    </a:moveTo>
                    <a:lnTo>
                      <a:pt x="144" y="84"/>
                    </a:lnTo>
                    <a:lnTo>
                      <a:pt x="184" y="44"/>
                    </a:lnTo>
                    <a:lnTo>
                      <a:pt x="184" y="44"/>
                    </a:lnTo>
                    <a:lnTo>
                      <a:pt x="166" y="26"/>
                    </a:lnTo>
                    <a:lnTo>
                      <a:pt x="166" y="26"/>
                    </a:lnTo>
                    <a:lnTo>
                      <a:pt x="138" y="0"/>
                    </a:lnTo>
                    <a:lnTo>
                      <a:pt x="96" y="42"/>
                    </a:lnTo>
                    <a:lnTo>
                      <a:pt x="88" y="50"/>
                    </a:lnTo>
                    <a:lnTo>
                      <a:pt x="72" y="66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56" y="68"/>
                    </a:lnTo>
                    <a:lnTo>
                      <a:pt x="46" y="70"/>
                    </a:lnTo>
                    <a:lnTo>
                      <a:pt x="36" y="72"/>
                    </a:lnTo>
                    <a:lnTo>
                      <a:pt x="26" y="78"/>
                    </a:lnTo>
                    <a:lnTo>
                      <a:pt x="26" y="7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2" y="90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4" y="106"/>
                    </a:lnTo>
                    <a:lnTo>
                      <a:pt x="2" y="116"/>
                    </a:lnTo>
                    <a:lnTo>
                      <a:pt x="0" y="124"/>
                    </a:lnTo>
                    <a:lnTo>
                      <a:pt x="2" y="134"/>
                    </a:lnTo>
                    <a:lnTo>
                      <a:pt x="4" y="142"/>
                    </a:lnTo>
                    <a:lnTo>
                      <a:pt x="6" y="150"/>
                    </a:lnTo>
                    <a:lnTo>
                      <a:pt x="12" y="158"/>
                    </a:lnTo>
                    <a:lnTo>
                      <a:pt x="18" y="166"/>
                    </a:lnTo>
                    <a:lnTo>
                      <a:pt x="18" y="166"/>
                    </a:lnTo>
                    <a:lnTo>
                      <a:pt x="24" y="172"/>
                    </a:lnTo>
                    <a:lnTo>
                      <a:pt x="32" y="176"/>
                    </a:lnTo>
                    <a:lnTo>
                      <a:pt x="40" y="180"/>
                    </a:lnTo>
                    <a:lnTo>
                      <a:pt x="50" y="182"/>
                    </a:lnTo>
                    <a:lnTo>
                      <a:pt x="58" y="182"/>
                    </a:lnTo>
                    <a:lnTo>
                      <a:pt x="66" y="182"/>
                    </a:lnTo>
                    <a:lnTo>
                      <a:pt x="76" y="180"/>
                    </a:lnTo>
                    <a:lnTo>
                      <a:pt x="84" y="176"/>
                    </a:lnTo>
                    <a:lnTo>
                      <a:pt x="84" y="176"/>
                    </a:lnTo>
                    <a:lnTo>
                      <a:pt x="92" y="172"/>
                    </a:lnTo>
                    <a:lnTo>
                      <a:pt x="98" y="166"/>
                    </a:lnTo>
                    <a:lnTo>
                      <a:pt x="98" y="166"/>
                    </a:lnTo>
                    <a:lnTo>
                      <a:pt x="104" y="158"/>
                    </a:lnTo>
                    <a:lnTo>
                      <a:pt x="104" y="158"/>
                    </a:lnTo>
                    <a:lnTo>
                      <a:pt x="110" y="150"/>
                    </a:lnTo>
                    <a:lnTo>
                      <a:pt x="114" y="140"/>
                    </a:lnTo>
                    <a:lnTo>
                      <a:pt x="116" y="128"/>
                    </a:lnTo>
                    <a:lnTo>
                      <a:pt x="114" y="118"/>
                    </a:lnTo>
                    <a:lnTo>
                      <a:pt x="114" y="118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50" name="Freeform 1946"/>
              <p:cNvSpPr>
                <a:spLocks/>
              </p:cNvSpPr>
              <p:nvPr/>
            </p:nvSpPr>
            <p:spPr bwMode="auto">
              <a:xfrm>
                <a:off x="2016125" y="4764088"/>
                <a:ext cx="698500" cy="698500"/>
              </a:xfrm>
              <a:custGeom>
                <a:avLst/>
                <a:gdLst/>
                <a:ahLst/>
                <a:cxnLst>
                  <a:cxn ang="0">
                    <a:pos x="334" y="112"/>
                  </a:cxn>
                  <a:cxn ang="0">
                    <a:pos x="286" y="70"/>
                  </a:cxn>
                  <a:cxn ang="0">
                    <a:pos x="260" y="52"/>
                  </a:cxn>
                  <a:cxn ang="0">
                    <a:pos x="234" y="36"/>
                  </a:cxn>
                  <a:cxn ang="0">
                    <a:pos x="202" y="18"/>
                  </a:cxn>
                  <a:cxn ang="0">
                    <a:pos x="154" y="0"/>
                  </a:cxn>
                  <a:cxn ang="0">
                    <a:pos x="124" y="8"/>
                  </a:cxn>
                  <a:cxn ang="0">
                    <a:pos x="48" y="30"/>
                  </a:cxn>
                  <a:cxn ang="0">
                    <a:pos x="38" y="32"/>
                  </a:cxn>
                  <a:cxn ang="0">
                    <a:pos x="20" y="40"/>
                  </a:cxn>
                  <a:cxn ang="0">
                    <a:pos x="14" y="46"/>
                  </a:cxn>
                  <a:cxn ang="0">
                    <a:pos x="4" y="60"/>
                  </a:cxn>
                  <a:cxn ang="0">
                    <a:pos x="0" y="78"/>
                  </a:cxn>
                  <a:cxn ang="0">
                    <a:pos x="4" y="124"/>
                  </a:cxn>
                  <a:cxn ang="0">
                    <a:pos x="26" y="178"/>
                  </a:cxn>
                  <a:cxn ang="0">
                    <a:pos x="64" y="238"/>
                  </a:cxn>
                  <a:cxn ang="0">
                    <a:pos x="72" y="230"/>
                  </a:cxn>
                  <a:cxn ang="0">
                    <a:pos x="84" y="220"/>
                  </a:cxn>
                  <a:cxn ang="0">
                    <a:pos x="70" y="198"/>
                  </a:cxn>
                  <a:cxn ang="0">
                    <a:pos x="48" y="156"/>
                  </a:cxn>
                  <a:cxn ang="0">
                    <a:pos x="40" y="118"/>
                  </a:cxn>
                  <a:cxn ang="0">
                    <a:pos x="44" y="92"/>
                  </a:cxn>
                  <a:cxn ang="0">
                    <a:pos x="50" y="80"/>
                  </a:cxn>
                  <a:cxn ang="0">
                    <a:pos x="66" y="72"/>
                  </a:cxn>
                  <a:cxn ang="0">
                    <a:pos x="86" y="70"/>
                  </a:cxn>
                  <a:cxn ang="0">
                    <a:pos x="110" y="74"/>
                  </a:cxn>
                  <a:cxn ang="0">
                    <a:pos x="136" y="84"/>
                  </a:cxn>
                  <a:cxn ang="0">
                    <a:pos x="168" y="102"/>
                  </a:cxn>
                  <a:cxn ang="0">
                    <a:pos x="218" y="138"/>
                  </a:cxn>
                  <a:cxn ang="0">
                    <a:pos x="240" y="156"/>
                  </a:cxn>
                  <a:cxn ang="0">
                    <a:pos x="262" y="176"/>
                  </a:cxn>
                  <a:cxn ang="0">
                    <a:pos x="318" y="240"/>
                  </a:cxn>
                  <a:cxn ang="0">
                    <a:pos x="354" y="302"/>
                  </a:cxn>
                  <a:cxn ang="0">
                    <a:pos x="364" y="328"/>
                  </a:cxn>
                  <a:cxn ang="0">
                    <a:pos x="368" y="354"/>
                  </a:cxn>
                  <a:cxn ang="0">
                    <a:pos x="366" y="374"/>
                  </a:cxn>
                  <a:cxn ang="0">
                    <a:pos x="358" y="388"/>
                  </a:cxn>
                  <a:cxn ang="0">
                    <a:pos x="352" y="392"/>
                  </a:cxn>
                  <a:cxn ang="0">
                    <a:pos x="334" y="398"/>
                  </a:cxn>
                  <a:cxn ang="0">
                    <a:pos x="300" y="394"/>
                  </a:cxn>
                  <a:cxn ang="0">
                    <a:pos x="258" y="378"/>
                  </a:cxn>
                  <a:cxn ang="0">
                    <a:pos x="214" y="350"/>
                  </a:cxn>
                  <a:cxn ang="0">
                    <a:pos x="204" y="362"/>
                  </a:cxn>
                  <a:cxn ang="0">
                    <a:pos x="194" y="370"/>
                  </a:cxn>
                  <a:cxn ang="0">
                    <a:pos x="226" y="392"/>
                  </a:cxn>
                  <a:cxn ang="0">
                    <a:pos x="286" y="424"/>
                  </a:cxn>
                  <a:cxn ang="0">
                    <a:pos x="338" y="438"/>
                  </a:cxn>
                  <a:cxn ang="0">
                    <a:pos x="360" y="438"/>
                  </a:cxn>
                  <a:cxn ang="0">
                    <a:pos x="378" y="434"/>
                  </a:cxn>
                  <a:cxn ang="0">
                    <a:pos x="394" y="424"/>
                  </a:cxn>
                  <a:cxn ang="0">
                    <a:pos x="398" y="418"/>
                  </a:cxn>
                  <a:cxn ang="0">
                    <a:pos x="406" y="400"/>
                  </a:cxn>
                  <a:cxn ang="0">
                    <a:pos x="408" y="390"/>
                  </a:cxn>
                  <a:cxn ang="0">
                    <a:pos x="432" y="306"/>
                  </a:cxn>
                  <a:cxn ang="0">
                    <a:pos x="440" y="272"/>
                  </a:cxn>
                  <a:cxn ang="0">
                    <a:pos x="422" y="232"/>
                  </a:cxn>
                  <a:cxn ang="0">
                    <a:pos x="406" y="202"/>
                  </a:cxn>
                  <a:cxn ang="0">
                    <a:pos x="362" y="142"/>
                  </a:cxn>
                  <a:cxn ang="0">
                    <a:pos x="334" y="112"/>
                  </a:cxn>
                </a:cxnLst>
                <a:rect l="0" t="0" r="r" b="b"/>
                <a:pathLst>
                  <a:path w="440" h="440">
                    <a:moveTo>
                      <a:pt x="334" y="112"/>
                    </a:moveTo>
                    <a:lnTo>
                      <a:pt x="334" y="112"/>
                    </a:lnTo>
                    <a:lnTo>
                      <a:pt x="310" y="9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0" y="52"/>
                    </a:lnTo>
                    <a:lnTo>
                      <a:pt x="234" y="36"/>
                    </a:lnTo>
                    <a:lnTo>
                      <a:pt x="234" y="36"/>
                    </a:lnTo>
                    <a:lnTo>
                      <a:pt x="202" y="18"/>
                    </a:lnTo>
                    <a:lnTo>
                      <a:pt x="202" y="18"/>
                    </a:lnTo>
                    <a:lnTo>
                      <a:pt x="178" y="8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24" y="8"/>
                    </a:lnTo>
                    <a:lnTo>
                      <a:pt x="96" y="16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38" y="32"/>
                    </a:lnTo>
                    <a:lnTo>
                      <a:pt x="30" y="36"/>
                    </a:lnTo>
                    <a:lnTo>
                      <a:pt x="20" y="40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8" y="52"/>
                    </a:lnTo>
                    <a:lnTo>
                      <a:pt x="4" y="60"/>
                    </a:lnTo>
                    <a:lnTo>
                      <a:pt x="2" y="68"/>
                    </a:lnTo>
                    <a:lnTo>
                      <a:pt x="0" y="78"/>
                    </a:lnTo>
                    <a:lnTo>
                      <a:pt x="0" y="98"/>
                    </a:lnTo>
                    <a:lnTo>
                      <a:pt x="4" y="124"/>
                    </a:lnTo>
                    <a:lnTo>
                      <a:pt x="14" y="150"/>
                    </a:lnTo>
                    <a:lnTo>
                      <a:pt x="26" y="178"/>
                    </a:lnTo>
                    <a:lnTo>
                      <a:pt x="44" y="208"/>
                    </a:lnTo>
                    <a:lnTo>
                      <a:pt x="64" y="238"/>
                    </a:lnTo>
                    <a:lnTo>
                      <a:pt x="64" y="238"/>
                    </a:lnTo>
                    <a:lnTo>
                      <a:pt x="72" y="230"/>
                    </a:lnTo>
                    <a:lnTo>
                      <a:pt x="72" y="230"/>
                    </a:lnTo>
                    <a:lnTo>
                      <a:pt x="84" y="220"/>
                    </a:lnTo>
                    <a:lnTo>
                      <a:pt x="84" y="220"/>
                    </a:lnTo>
                    <a:lnTo>
                      <a:pt x="70" y="198"/>
                    </a:lnTo>
                    <a:lnTo>
                      <a:pt x="58" y="176"/>
                    </a:lnTo>
                    <a:lnTo>
                      <a:pt x="48" y="156"/>
                    </a:lnTo>
                    <a:lnTo>
                      <a:pt x="42" y="136"/>
                    </a:lnTo>
                    <a:lnTo>
                      <a:pt x="40" y="118"/>
                    </a:lnTo>
                    <a:lnTo>
                      <a:pt x="40" y="104"/>
                    </a:lnTo>
                    <a:lnTo>
                      <a:pt x="44" y="92"/>
                    </a:lnTo>
                    <a:lnTo>
                      <a:pt x="50" y="80"/>
                    </a:lnTo>
                    <a:lnTo>
                      <a:pt x="50" y="80"/>
                    </a:lnTo>
                    <a:lnTo>
                      <a:pt x="56" y="76"/>
                    </a:lnTo>
                    <a:lnTo>
                      <a:pt x="66" y="72"/>
                    </a:lnTo>
                    <a:lnTo>
                      <a:pt x="74" y="70"/>
                    </a:lnTo>
                    <a:lnTo>
                      <a:pt x="86" y="70"/>
                    </a:lnTo>
                    <a:lnTo>
                      <a:pt x="96" y="72"/>
                    </a:lnTo>
                    <a:lnTo>
                      <a:pt x="110" y="74"/>
                    </a:lnTo>
                    <a:lnTo>
                      <a:pt x="136" y="84"/>
                    </a:lnTo>
                    <a:lnTo>
                      <a:pt x="136" y="84"/>
                    </a:lnTo>
                    <a:lnTo>
                      <a:pt x="168" y="102"/>
                    </a:lnTo>
                    <a:lnTo>
                      <a:pt x="168" y="102"/>
                    </a:lnTo>
                    <a:lnTo>
                      <a:pt x="194" y="118"/>
                    </a:lnTo>
                    <a:lnTo>
                      <a:pt x="218" y="138"/>
                    </a:lnTo>
                    <a:lnTo>
                      <a:pt x="218" y="138"/>
                    </a:lnTo>
                    <a:lnTo>
                      <a:pt x="240" y="156"/>
                    </a:lnTo>
                    <a:lnTo>
                      <a:pt x="262" y="176"/>
                    </a:lnTo>
                    <a:lnTo>
                      <a:pt x="262" y="176"/>
                    </a:lnTo>
                    <a:lnTo>
                      <a:pt x="292" y="208"/>
                    </a:lnTo>
                    <a:lnTo>
                      <a:pt x="318" y="240"/>
                    </a:lnTo>
                    <a:lnTo>
                      <a:pt x="338" y="272"/>
                    </a:lnTo>
                    <a:lnTo>
                      <a:pt x="354" y="302"/>
                    </a:lnTo>
                    <a:lnTo>
                      <a:pt x="354" y="302"/>
                    </a:lnTo>
                    <a:lnTo>
                      <a:pt x="364" y="328"/>
                    </a:lnTo>
                    <a:lnTo>
                      <a:pt x="366" y="342"/>
                    </a:lnTo>
                    <a:lnTo>
                      <a:pt x="368" y="354"/>
                    </a:lnTo>
                    <a:lnTo>
                      <a:pt x="368" y="364"/>
                    </a:lnTo>
                    <a:lnTo>
                      <a:pt x="366" y="374"/>
                    </a:lnTo>
                    <a:lnTo>
                      <a:pt x="362" y="382"/>
                    </a:lnTo>
                    <a:lnTo>
                      <a:pt x="358" y="388"/>
                    </a:lnTo>
                    <a:lnTo>
                      <a:pt x="358" y="388"/>
                    </a:lnTo>
                    <a:lnTo>
                      <a:pt x="352" y="392"/>
                    </a:lnTo>
                    <a:lnTo>
                      <a:pt x="346" y="396"/>
                    </a:lnTo>
                    <a:lnTo>
                      <a:pt x="334" y="398"/>
                    </a:lnTo>
                    <a:lnTo>
                      <a:pt x="318" y="398"/>
                    </a:lnTo>
                    <a:lnTo>
                      <a:pt x="300" y="394"/>
                    </a:lnTo>
                    <a:lnTo>
                      <a:pt x="280" y="388"/>
                    </a:lnTo>
                    <a:lnTo>
                      <a:pt x="258" y="378"/>
                    </a:lnTo>
                    <a:lnTo>
                      <a:pt x="236" y="366"/>
                    </a:lnTo>
                    <a:lnTo>
                      <a:pt x="214" y="350"/>
                    </a:lnTo>
                    <a:lnTo>
                      <a:pt x="214" y="350"/>
                    </a:lnTo>
                    <a:lnTo>
                      <a:pt x="204" y="362"/>
                    </a:lnTo>
                    <a:lnTo>
                      <a:pt x="204" y="362"/>
                    </a:lnTo>
                    <a:lnTo>
                      <a:pt x="194" y="370"/>
                    </a:lnTo>
                    <a:lnTo>
                      <a:pt x="194" y="370"/>
                    </a:lnTo>
                    <a:lnTo>
                      <a:pt x="226" y="392"/>
                    </a:lnTo>
                    <a:lnTo>
                      <a:pt x="256" y="410"/>
                    </a:lnTo>
                    <a:lnTo>
                      <a:pt x="286" y="424"/>
                    </a:lnTo>
                    <a:lnTo>
                      <a:pt x="312" y="434"/>
                    </a:lnTo>
                    <a:lnTo>
                      <a:pt x="338" y="438"/>
                    </a:lnTo>
                    <a:lnTo>
                      <a:pt x="350" y="440"/>
                    </a:lnTo>
                    <a:lnTo>
                      <a:pt x="360" y="438"/>
                    </a:lnTo>
                    <a:lnTo>
                      <a:pt x="370" y="438"/>
                    </a:lnTo>
                    <a:lnTo>
                      <a:pt x="378" y="434"/>
                    </a:lnTo>
                    <a:lnTo>
                      <a:pt x="386" y="430"/>
                    </a:lnTo>
                    <a:lnTo>
                      <a:pt x="394" y="424"/>
                    </a:lnTo>
                    <a:lnTo>
                      <a:pt x="394" y="424"/>
                    </a:lnTo>
                    <a:lnTo>
                      <a:pt x="398" y="418"/>
                    </a:lnTo>
                    <a:lnTo>
                      <a:pt x="404" y="410"/>
                    </a:lnTo>
                    <a:lnTo>
                      <a:pt x="406" y="400"/>
                    </a:lnTo>
                    <a:lnTo>
                      <a:pt x="408" y="390"/>
                    </a:lnTo>
                    <a:lnTo>
                      <a:pt x="408" y="390"/>
                    </a:lnTo>
                    <a:lnTo>
                      <a:pt x="424" y="338"/>
                    </a:lnTo>
                    <a:lnTo>
                      <a:pt x="432" y="306"/>
                    </a:lnTo>
                    <a:lnTo>
                      <a:pt x="440" y="272"/>
                    </a:lnTo>
                    <a:lnTo>
                      <a:pt x="440" y="272"/>
                    </a:lnTo>
                    <a:lnTo>
                      <a:pt x="432" y="252"/>
                    </a:lnTo>
                    <a:lnTo>
                      <a:pt x="422" y="232"/>
                    </a:lnTo>
                    <a:lnTo>
                      <a:pt x="422" y="232"/>
                    </a:lnTo>
                    <a:lnTo>
                      <a:pt x="406" y="202"/>
                    </a:lnTo>
                    <a:lnTo>
                      <a:pt x="386" y="172"/>
                    </a:lnTo>
                    <a:lnTo>
                      <a:pt x="362" y="142"/>
                    </a:lnTo>
                    <a:lnTo>
                      <a:pt x="334" y="112"/>
                    </a:lnTo>
                    <a:lnTo>
                      <a:pt x="3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51" name="Freeform 1947"/>
              <p:cNvSpPr>
                <a:spLocks noEditPoints="1"/>
              </p:cNvSpPr>
              <p:nvPr/>
            </p:nvSpPr>
            <p:spPr bwMode="auto">
              <a:xfrm>
                <a:off x="2355850" y="4484688"/>
                <a:ext cx="635000" cy="622300"/>
              </a:xfrm>
              <a:custGeom>
                <a:avLst/>
                <a:gdLst/>
                <a:ahLst/>
                <a:cxnLst>
                  <a:cxn ang="0">
                    <a:pos x="392" y="8"/>
                  </a:cxn>
                  <a:cxn ang="0">
                    <a:pos x="374" y="0"/>
                  </a:cxn>
                  <a:cxn ang="0">
                    <a:pos x="360" y="4"/>
                  </a:cxn>
                  <a:cxn ang="0">
                    <a:pos x="276" y="88"/>
                  </a:cxn>
                  <a:cxn ang="0">
                    <a:pos x="230" y="62"/>
                  </a:cxn>
                  <a:cxn ang="0">
                    <a:pos x="182" y="54"/>
                  </a:cxn>
                  <a:cxn ang="0">
                    <a:pos x="158" y="56"/>
                  </a:cxn>
                  <a:cxn ang="0">
                    <a:pos x="134" y="64"/>
                  </a:cxn>
                  <a:cxn ang="0">
                    <a:pos x="110" y="76"/>
                  </a:cxn>
                  <a:cxn ang="0">
                    <a:pos x="88" y="94"/>
                  </a:cxn>
                  <a:cxn ang="0">
                    <a:pos x="18" y="164"/>
                  </a:cxn>
                  <a:cxn ang="0">
                    <a:pos x="0" y="166"/>
                  </a:cxn>
                  <a:cxn ang="0">
                    <a:pos x="12" y="172"/>
                  </a:cxn>
                  <a:cxn ang="0">
                    <a:pos x="44" y="188"/>
                  </a:cxn>
                  <a:cxn ang="0">
                    <a:pos x="94" y="224"/>
                  </a:cxn>
                  <a:cxn ang="0">
                    <a:pos x="118" y="244"/>
                  </a:cxn>
                  <a:cxn ang="0">
                    <a:pos x="142" y="266"/>
                  </a:cxn>
                  <a:cxn ang="0">
                    <a:pos x="194" y="326"/>
                  </a:cxn>
                  <a:cxn ang="0">
                    <a:pos x="232" y="386"/>
                  </a:cxn>
                  <a:cxn ang="0">
                    <a:pos x="234" y="392"/>
                  </a:cxn>
                  <a:cxn ang="0">
                    <a:pos x="236" y="382"/>
                  </a:cxn>
                  <a:cxn ang="0">
                    <a:pos x="236" y="382"/>
                  </a:cxn>
                  <a:cxn ang="0">
                    <a:pos x="306" y="312"/>
                  </a:cxn>
                  <a:cxn ang="0">
                    <a:pos x="324" y="290"/>
                  </a:cxn>
                  <a:cxn ang="0">
                    <a:pos x="336" y="266"/>
                  </a:cxn>
                  <a:cxn ang="0">
                    <a:pos x="344" y="242"/>
                  </a:cxn>
                  <a:cxn ang="0">
                    <a:pos x="346" y="218"/>
                  </a:cxn>
                  <a:cxn ang="0">
                    <a:pos x="338" y="170"/>
                  </a:cxn>
                  <a:cxn ang="0">
                    <a:pos x="312" y="126"/>
                  </a:cxn>
                  <a:cxn ang="0">
                    <a:pos x="396" y="40"/>
                  </a:cxn>
                  <a:cxn ang="0">
                    <a:pos x="400" y="26"/>
                  </a:cxn>
                  <a:cxn ang="0">
                    <a:pos x="392" y="8"/>
                  </a:cxn>
                  <a:cxn ang="0">
                    <a:pos x="242" y="122"/>
                  </a:cxn>
                  <a:cxn ang="0">
                    <a:pos x="220" y="126"/>
                  </a:cxn>
                  <a:cxn ang="0">
                    <a:pos x="174" y="146"/>
                  </a:cxn>
                  <a:cxn ang="0">
                    <a:pos x="118" y="200"/>
                  </a:cxn>
                  <a:cxn ang="0">
                    <a:pos x="104" y="190"/>
                  </a:cxn>
                  <a:cxn ang="0">
                    <a:pos x="78" y="172"/>
                  </a:cxn>
                  <a:cxn ang="0">
                    <a:pos x="104" y="128"/>
                  </a:cxn>
                  <a:cxn ang="0">
                    <a:pos x="120" y="114"/>
                  </a:cxn>
                  <a:cxn ang="0">
                    <a:pos x="158" y="94"/>
                  </a:cxn>
                  <a:cxn ang="0">
                    <a:pos x="200" y="90"/>
                  </a:cxn>
                  <a:cxn ang="0">
                    <a:pos x="238" y="98"/>
                  </a:cxn>
                  <a:cxn ang="0">
                    <a:pos x="242" y="122"/>
                  </a:cxn>
                </a:cxnLst>
                <a:rect l="0" t="0" r="r" b="b"/>
                <a:pathLst>
                  <a:path w="400" h="392">
                    <a:moveTo>
                      <a:pt x="392" y="8"/>
                    </a:moveTo>
                    <a:lnTo>
                      <a:pt x="392" y="8"/>
                    </a:lnTo>
                    <a:lnTo>
                      <a:pt x="384" y="2"/>
                    </a:lnTo>
                    <a:lnTo>
                      <a:pt x="374" y="0"/>
                    </a:lnTo>
                    <a:lnTo>
                      <a:pt x="366" y="0"/>
                    </a:lnTo>
                    <a:lnTo>
                      <a:pt x="360" y="4"/>
                    </a:lnTo>
                    <a:lnTo>
                      <a:pt x="276" y="88"/>
                    </a:lnTo>
                    <a:lnTo>
                      <a:pt x="276" y="88"/>
                    </a:lnTo>
                    <a:lnTo>
                      <a:pt x="254" y="74"/>
                    </a:lnTo>
                    <a:lnTo>
                      <a:pt x="230" y="62"/>
                    </a:lnTo>
                    <a:lnTo>
                      <a:pt x="206" y="56"/>
                    </a:lnTo>
                    <a:lnTo>
                      <a:pt x="182" y="54"/>
                    </a:lnTo>
                    <a:lnTo>
                      <a:pt x="170" y="54"/>
                    </a:lnTo>
                    <a:lnTo>
                      <a:pt x="158" y="56"/>
                    </a:lnTo>
                    <a:lnTo>
                      <a:pt x="146" y="60"/>
                    </a:lnTo>
                    <a:lnTo>
                      <a:pt x="134" y="64"/>
                    </a:lnTo>
                    <a:lnTo>
                      <a:pt x="122" y="70"/>
                    </a:lnTo>
                    <a:lnTo>
                      <a:pt x="110" y="76"/>
                    </a:lnTo>
                    <a:lnTo>
                      <a:pt x="100" y="84"/>
                    </a:lnTo>
                    <a:lnTo>
                      <a:pt x="88" y="94"/>
                    </a:lnTo>
                    <a:lnTo>
                      <a:pt x="18" y="164"/>
                    </a:lnTo>
                    <a:lnTo>
                      <a:pt x="18" y="164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12" y="172"/>
                    </a:lnTo>
                    <a:lnTo>
                      <a:pt x="12" y="172"/>
                    </a:lnTo>
                    <a:lnTo>
                      <a:pt x="44" y="188"/>
                    </a:lnTo>
                    <a:lnTo>
                      <a:pt x="44" y="188"/>
                    </a:lnTo>
                    <a:lnTo>
                      <a:pt x="68" y="204"/>
                    </a:lnTo>
                    <a:lnTo>
                      <a:pt x="94" y="224"/>
                    </a:lnTo>
                    <a:lnTo>
                      <a:pt x="94" y="224"/>
                    </a:lnTo>
                    <a:lnTo>
                      <a:pt x="118" y="244"/>
                    </a:lnTo>
                    <a:lnTo>
                      <a:pt x="142" y="266"/>
                    </a:lnTo>
                    <a:lnTo>
                      <a:pt x="142" y="266"/>
                    </a:lnTo>
                    <a:lnTo>
                      <a:pt x="170" y="296"/>
                    </a:lnTo>
                    <a:lnTo>
                      <a:pt x="194" y="326"/>
                    </a:lnTo>
                    <a:lnTo>
                      <a:pt x="214" y="356"/>
                    </a:lnTo>
                    <a:lnTo>
                      <a:pt x="232" y="386"/>
                    </a:lnTo>
                    <a:lnTo>
                      <a:pt x="232" y="386"/>
                    </a:lnTo>
                    <a:lnTo>
                      <a:pt x="234" y="392"/>
                    </a:lnTo>
                    <a:lnTo>
                      <a:pt x="234" y="392"/>
                    </a:lnTo>
                    <a:lnTo>
                      <a:pt x="236" y="382"/>
                    </a:lnTo>
                    <a:lnTo>
                      <a:pt x="236" y="382"/>
                    </a:lnTo>
                    <a:lnTo>
                      <a:pt x="236" y="382"/>
                    </a:lnTo>
                    <a:lnTo>
                      <a:pt x="306" y="312"/>
                    </a:lnTo>
                    <a:lnTo>
                      <a:pt x="306" y="312"/>
                    </a:lnTo>
                    <a:lnTo>
                      <a:pt x="316" y="300"/>
                    </a:lnTo>
                    <a:lnTo>
                      <a:pt x="324" y="290"/>
                    </a:lnTo>
                    <a:lnTo>
                      <a:pt x="330" y="278"/>
                    </a:lnTo>
                    <a:lnTo>
                      <a:pt x="336" y="266"/>
                    </a:lnTo>
                    <a:lnTo>
                      <a:pt x="340" y="254"/>
                    </a:lnTo>
                    <a:lnTo>
                      <a:pt x="344" y="242"/>
                    </a:lnTo>
                    <a:lnTo>
                      <a:pt x="346" y="230"/>
                    </a:lnTo>
                    <a:lnTo>
                      <a:pt x="346" y="218"/>
                    </a:lnTo>
                    <a:lnTo>
                      <a:pt x="344" y="194"/>
                    </a:lnTo>
                    <a:lnTo>
                      <a:pt x="338" y="170"/>
                    </a:lnTo>
                    <a:lnTo>
                      <a:pt x="326" y="146"/>
                    </a:lnTo>
                    <a:lnTo>
                      <a:pt x="312" y="126"/>
                    </a:lnTo>
                    <a:lnTo>
                      <a:pt x="396" y="40"/>
                    </a:lnTo>
                    <a:lnTo>
                      <a:pt x="396" y="40"/>
                    </a:lnTo>
                    <a:lnTo>
                      <a:pt x="400" y="34"/>
                    </a:lnTo>
                    <a:lnTo>
                      <a:pt x="400" y="26"/>
                    </a:lnTo>
                    <a:lnTo>
                      <a:pt x="398" y="16"/>
                    </a:lnTo>
                    <a:lnTo>
                      <a:pt x="392" y="8"/>
                    </a:lnTo>
                    <a:lnTo>
                      <a:pt x="392" y="8"/>
                    </a:lnTo>
                    <a:close/>
                    <a:moveTo>
                      <a:pt x="242" y="122"/>
                    </a:moveTo>
                    <a:lnTo>
                      <a:pt x="242" y="122"/>
                    </a:lnTo>
                    <a:lnTo>
                      <a:pt x="220" y="126"/>
                    </a:lnTo>
                    <a:lnTo>
                      <a:pt x="196" y="134"/>
                    </a:lnTo>
                    <a:lnTo>
                      <a:pt x="174" y="146"/>
                    </a:lnTo>
                    <a:lnTo>
                      <a:pt x="154" y="164"/>
                    </a:lnTo>
                    <a:lnTo>
                      <a:pt x="118" y="200"/>
                    </a:lnTo>
                    <a:lnTo>
                      <a:pt x="118" y="200"/>
                    </a:lnTo>
                    <a:lnTo>
                      <a:pt x="104" y="190"/>
                    </a:lnTo>
                    <a:lnTo>
                      <a:pt x="92" y="180"/>
                    </a:lnTo>
                    <a:lnTo>
                      <a:pt x="78" y="172"/>
                    </a:lnTo>
                    <a:lnTo>
                      <a:pt x="64" y="168"/>
                    </a:lnTo>
                    <a:lnTo>
                      <a:pt x="104" y="128"/>
                    </a:lnTo>
                    <a:lnTo>
                      <a:pt x="104" y="128"/>
                    </a:lnTo>
                    <a:lnTo>
                      <a:pt x="120" y="114"/>
                    </a:lnTo>
                    <a:lnTo>
                      <a:pt x="140" y="102"/>
                    </a:lnTo>
                    <a:lnTo>
                      <a:pt x="158" y="94"/>
                    </a:lnTo>
                    <a:lnTo>
                      <a:pt x="178" y="90"/>
                    </a:lnTo>
                    <a:lnTo>
                      <a:pt x="200" y="90"/>
                    </a:lnTo>
                    <a:lnTo>
                      <a:pt x="220" y="92"/>
                    </a:lnTo>
                    <a:lnTo>
                      <a:pt x="238" y="98"/>
                    </a:lnTo>
                    <a:lnTo>
                      <a:pt x="258" y="106"/>
                    </a:lnTo>
                    <a:lnTo>
                      <a:pt x="242" y="1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그룹 3174"/>
            <p:cNvGrpSpPr/>
            <p:nvPr/>
          </p:nvGrpSpPr>
          <p:grpSpPr>
            <a:xfrm>
              <a:off x="3878253" y="2157534"/>
              <a:ext cx="375647" cy="401643"/>
              <a:chOff x="4813300" y="3084513"/>
              <a:chExt cx="917575" cy="981075"/>
            </a:xfrm>
            <a:grpFill/>
          </p:grpSpPr>
          <p:sp>
            <p:nvSpPr>
              <p:cNvPr id="47" name="Freeform 1982"/>
              <p:cNvSpPr>
                <a:spLocks/>
              </p:cNvSpPr>
              <p:nvPr/>
            </p:nvSpPr>
            <p:spPr bwMode="auto">
              <a:xfrm>
                <a:off x="5232400" y="3189288"/>
                <a:ext cx="384175" cy="225425"/>
              </a:xfrm>
              <a:custGeom>
                <a:avLst/>
                <a:gdLst/>
                <a:ahLst/>
                <a:cxnLst>
                  <a:cxn ang="0">
                    <a:pos x="240" y="142"/>
                  </a:cxn>
                  <a:cxn ang="0">
                    <a:pos x="240" y="142"/>
                  </a:cxn>
                  <a:cxn ang="0">
                    <a:pos x="242" y="130"/>
                  </a:cxn>
                  <a:cxn ang="0">
                    <a:pos x="242" y="118"/>
                  </a:cxn>
                  <a:cxn ang="0">
                    <a:pos x="242" y="118"/>
                  </a:cxn>
                  <a:cxn ang="0">
                    <a:pos x="240" y="104"/>
                  </a:cxn>
                  <a:cxn ang="0">
                    <a:pos x="238" y="92"/>
                  </a:cxn>
                  <a:cxn ang="0">
                    <a:pos x="234" y="80"/>
                  </a:cxn>
                  <a:cxn ang="0">
                    <a:pos x="228" y="70"/>
                  </a:cxn>
                  <a:cxn ang="0">
                    <a:pos x="216" y="48"/>
                  </a:cxn>
                  <a:cxn ang="0">
                    <a:pos x="200" y="32"/>
                  </a:cxn>
                  <a:cxn ang="0">
                    <a:pos x="180" y="18"/>
                  </a:cxn>
                  <a:cxn ang="0">
                    <a:pos x="158" y="6"/>
                  </a:cxn>
                  <a:cxn ang="0">
                    <a:pos x="146" y="4"/>
                  </a:cxn>
                  <a:cxn ang="0">
                    <a:pos x="134" y="2"/>
                  </a:cxn>
                  <a:cxn ang="0">
                    <a:pos x="120" y="0"/>
                  </a:cxn>
                  <a:cxn ang="0">
                    <a:pos x="108" y="0"/>
                  </a:cxn>
                  <a:cxn ang="0">
                    <a:pos x="108" y="0"/>
                  </a:cxn>
                  <a:cxn ang="0">
                    <a:pos x="90" y="2"/>
                  </a:cxn>
                  <a:cxn ang="0">
                    <a:pos x="72" y="8"/>
                  </a:cxn>
                  <a:cxn ang="0">
                    <a:pos x="56" y="16"/>
                  </a:cxn>
                  <a:cxn ang="0">
                    <a:pos x="42" y="24"/>
                  </a:cxn>
                  <a:cxn ang="0">
                    <a:pos x="28" y="36"/>
                  </a:cxn>
                  <a:cxn ang="0">
                    <a:pos x="18" y="48"/>
                  </a:cxn>
                  <a:cxn ang="0">
                    <a:pos x="8" y="62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20" y="62"/>
                  </a:cxn>
                  <a:cxn ang="0">
                    <a:pos x="30" y="54"/>
                  </a:cxn>
                  <a:cxn ang="0">
                    <a:pos x="42" y="48"/>
                  </a:cxn>
                  <a:cxn ang="0">
                    <a:pos x="54" y="42"/>
                  </a:cxn>
                  <a:cxn ang="0">
                    <a:pos x="66" y="38"/>
                  </a:cxn>
                  <a:cxn ang="0">
                    <a:pos x="80" y="36"/>
                  </a:cxn>
                  <a:cxn ang="0">
                    <a:pos x="94" y="34"/>
                  </a:cxn>
                  <a:cxn ang="0">
                    <a:pos x="94" y="34"/>
                  </a:cxn>
                  <a:cxn ang="0">
                    <a:pos x="120" y="34"/>
                  </a:cxn>
                  <a:cxn ang="0">
                    <a:pos x="144" y="40"/>
                  </a:cxn>
                  <a:cxn ang="0">
                    <a:pos x="166" y="48"/>
                  </a:cxn>
                  <a:cxn ang="0">
                    <a:pos x="188" y="62"/>
                  </a:cxn>
                  <a:cxn ang="0">
                    <a:pos x="206" y="78"/>
                  </a:cxn>
                  <a:cxn ang="0">
                    <a:pos x="220" y="96"/>
                  </a:cxn>
                  <a:cxn ang="0">
                    <a:pos x="232" y="118"/>
                  </a:cxn>
                  <a:cxn ang="0">
                    <a:pos x="240" y="142"/>
                  </a:cxn>
                  <a:cxn ang="0">
                    <a:pos x="240" y="142"/>
                  </a:cxn>
                </a:cxnLst>
                <a:rect l="0" t="0" r="r" b="b"/>
                <a:pathLst>
                  <a:path w="242" h="142">
                    <a:moveTo>
                      <a:pt x="240" y="142"/>
                    </a:moveTo>
                    <a:lnTo>
                      <a:pt x="240" y="142"/>
                    </a:lnTo>
                    <a:lnTo>
                      <a:pt x="242" y="130"/>
                    </a:lnTo>
                    <a:lnTo>
                      <a:pt x="242" y="118"/>
                    </a:lnTo>
                    <a:lnTo>
                      <a:pt x="242" y="118"/>
                    </a:lnTo>
                    <a:lnTo>
                      <a:pt x="240" y="104"/>
                    </a:lnTo>
                    <a:lnTo>
                      <a:pt x="238" y="92"/>
                    </a:lnTo>
                    <a:lnTo>
                      <a:pt x="234" y="80"/>
                    </a:lnTo>
                    <a:lnTo>
                      <a:pt x="228" y="70"/>
                    </a:lnTo>
                    <a:lnTo>
                      <a:pt x="216" y="48"/>
                    </a:lnTo>
                    <a:lnTo>
                      <a:pt x="200" y="32"/>
                    </a:lnTo>
                    <a:lnTo>
                      <a:pt x="180" y="18"/>
                    </a:lnTo>
                    <a:lnTo>
                      <a:pt x="158" y="6"/>
                    </a:lnTo>
                    <a:lnTo>
                      <a:pt x="146" y="4"/>
                    </a:lnTo>
                    <a:lnTo>
                      <a:pt x="134" y="2"/>
                    </a:lnTo>
                    <a:lnTo>
                      <a:pt x="120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90" y="2"/>
                    </a:lnTo>
                    <a:lnTo>
                      <a:pt x="72" y="8"/>
                    </a:lnTo>
                    <a:lnTo>
                      <a:pt x="56" y="16"/>
                    </a:lnTo>
                    <a:lnTo>
                      <a:pt x="42" y="24"/>
                    </a:lnTo>
                    <a:lnTo>
                      <a:pt x="28" y="36"/>
                    </a:lnTo>
                    <a:lnTo>
                      <a:pt x="18" y="48"/>
                    </a:lnTo>
                    <a:lnTo>
                      <a:pt x="8" y="6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20" y="62"/>
                    </a:lnTo>
                    <a:lnTo>
                      <a:pt x="30" y="54"/>
                    </a:lnTo>
                    <a:lnTo>
                      <a:pt x="42" y="48"/>
                    </a:lnTo>
                    <a:lnTo>
                      <a:pt x="54" y="42"/>
                    </a:lnTo>
                    <a:lnTo>
                      <a:pt x="66" y="38"/>
                    </a:lnTo>
                    <a:lnTo>
                      <a:pt x="80" y="36"/>
                    </a:lnTo>
                    <a:lnTo>
                      <a:pt x="94" y="34"/>
                    </a:lnTo>
                    <a:lnTo>
                      <a:pt x="94" y="34"/>
                    </a:lnTo>
                    <a:lnTo>
                      <a:pt x="120" y="34"/>
                    </a:lnTo>
                    <a:lnTo>
                      <a:pt x="144" y="40"/>
                    </a:lnTo>
                    <a:lnTo>
                      <a:pt x="166" y="48"/>
                    </a:lnTo>
                    <a:lnTo>
                      <a:pt x="188" y="62"/>
                    </a:lnTo>
                    <a:lnTo>
                      <a:pt x="206" y="78"/>
                    </a:lnTo>
                    <a:lnTo>
                      <a:pt x="220" y="96"/>
                    </a:lnTo>
                    <a:lnTo>
                      <a:pt x="232" y="118"/>
                    </a:lnTo>
                    <a:lnTo>
                      <a:pt x="240" y="142"/>
                    </a:lnTo>
                    <a:lnTo>
                      <a:pt x="240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48" name="Freeform 1983"/>
              <p:cNvSpPr>
                <a:spLocks noEditPoints="1"/>
              </p:cNvSpPr>
              <p:nvPr/>
            </p:nvSpPr>
            <p:spPr bwMode="auto">
              <a:xfrm>
                <a:off x="4813300" y="3084513"/>
                <a:ext cx="917575" cy="981075"/>
              </a:xfrm>
              <a:custGeom>
                <a:avLst/>
                <a:gdLst/>
                <a:ahLst/>
                <a:cxnLst>
                  <a:cxn ang="0">
                    <a:pos x="14" y="518"/>
                  </a:cxn>
                  <a:cxn ang="0">
                    <a:pos x="0" y="550"/>
                  </a:cxn>
                  <a:cxn ang="0">
                    <a:pos x="6" y="584"/>
                  </a:cxn>
                  <a:cxn ang="0">
                    <a:pos x="20" y="604"/>
                  </a:cxn>
                  <a:cxn ang="0">
                    <a:pos x="52" y="618"/>
                  </a:cxn>
                  <a:cxn ang="0">
                    <a:pos x="86" y="612"/>
                  </a:cxn>
                  <a:cxn ang="0">
                    <a:pos x="224" y="462"/>
                  </a:cxn>
                  <a:cxn ang="0">
                    <a:pos x="234" y="446"/>
                  </a:cxn>
                  <a:cxn ang="0">
                    <a:pos x="238" y="418"/>
                  </a:cxn>
                  <a:cxn ang="0">
                    <a:pos x="230" y="392"/>
                  </a:cxn>
                  <a:cxn ang="0">
                    <a:pos x="274" y="366"/>
                  </a:cxn>
                  <a:cxn ang="0">
                    <a:pos x="322" y="388"/>
                  </a:cxn>
                  <a:cxn ang="0">
                    <a:pos x="374" y="396"/>
                  </a:cxn>
                  <a:cxn ang="0">
                    <a:pos x="414" y="394"/>
                  </a:cxn>
                  <a:cxn ang="0">
                    <a:pos x="470" y="376"/>
                  </a:cxn>
                  <a:cxn ang="0">
                    <a:pos x="516" y="342"/>
                  </a:cxn>
                  <a:cxn ang="0">
                    <a:pos x="552" y="298"/>
                  </a:cxn>
                  <a:cxn ang="0">
                    <a:pos x="574" y="244"/>
                  </a:cxn>
                  <a:cxn ang="0">
                    <a:pos x="578" y="184"/>
                  </a:cxn>
                  <a:cxn ang="0">
                    <a:pos x="572" y="144"/>
                  </a:cxn>
                  <a:cxn ang="0">
                    <a:pos x="548" y="92"/>
                  </a:cxn>
                  <a:cxn ang="0">
                    <a:pos x="510" y="48"/>
                  </a:cxn>
                  <a:cxn ang="0">
                    <a:pos x="462" y="18"/>
                  </a:cxn>
                  <a:cxn ang="0">
                    <a:pos x="406" y="0"/>
                  </a:cxn>
                  <a:cxn ang="0">
                    <a:pos x="366" y="0"/>
                  </a:cxn>
                  <a:cxn ang="0">
                    <a:pos x="308" y="12"/>
                  </a:cxn>
                  <a:cxn ang="0">
                    <a:pos x="258" y="40"/>
                  </a:cxn>
                  <a:cxn ang="0">
                    <a:pos x="218" y="82"/>
                  </a:cxn>
                  <a:cxn ang="0">
                    <a:pos x="192" y="132"/>
                  </a:cxn>
                  <a:cxn ang="0">
                    <a:pos x="182" y="190"/>
                  </a:cxn>
                  <a:cxn ang="0">
                    <a:pos x="184" y="228"/>
                  </a:cxn>
                  <a:cxn ang="0">
                    <a:pos x="198" y="278"/>
                  </a:cxn>
                  <a:cxn ang="0">
                    <a:pos x="224" y="320"/>
                  </a:cxn>
                  <a:cxn ang="0">
                    <a:pos x="202" y="368"/>
                  </a:cxn>
                  <a:cxn ang="0">
                    <a:pos x="176" y="362"/>
                  </a:cxn>
                  <a:cxn ang="0">
                    <a:pos x="148" y="370"/>
                  </a:cxn>
                  <a:cxn ang="0">
                    <a:pos x="134" y="382"/>
                  </a:cxn>
                  <a:cxn ang="0">
                    <a:pos x="218" y="192"/>
                  </a:cxn>
                  <a:cxn ang="0">
                    <a:pos x="226" y="144"/>
                  </a:cxn>
                  <a:cxn ang="0">
                    <a:pos x="248" y="102"/>
                  </a:cxn>
                  <a:cxn ang="0">
                    <a:pos x="280" y="70"/>
                  </a:cxn>
                  <a:cxn ang="0">
                    <a:pos x="322" y="46"/>
                  </a:cxn>
                  <a:cxn ang="0">
                    <a:pos x="370" y="36"/>
                  </a:cxn>
                  <a:cxn ang="0">
                    <a:pos x="402" y="36"/>
                  </a:cxn>
                  <a:cxn ang="0">
                    <a:pos x="448" y="50"/>
                  </a:cxn>
                  <a:cxn ang="0">
                    <a:pos x="488" y="76"/>
                  </a:cxn>
                  <a:cxn ang="0">
                    <a:pos x="518" y="112"/>
                  </a:cxn>
                  <a:cxn ang="0">
                    <a:pos x="536" y="154"/>
                  </a:cxn>
                  <a:cxn ang="0">
                    <a:pos x="542" y="188"/>
                  </a:cxn>
                  <a:cxn ang="0">
                    <a:pos x="538" y="236"/>
                  </a:cxn>
                  <a:cxn ang="0">
                    <a:pos x="520" y="280"/>
                  </a:cxn>
                  <a:cxn ang="0">
                    <a:pos x="492" y="316"/>
                  </a:cxn>
                  <a:cxn ang="0">
                    <a:pos x="454" y="344"/>
                  </a:cxn>
                  <a:cxn ang="0">
                    <a:pos x="408" y="358"/>
                  </a:cxn>
                  <a:cxn ang="0">
                    <a:pos x="374" y="360"/>
                  </a:cxn>
                  <a:cxn ang="0">
                    <a:pos x="326" y="352"/>
                  </a:cxn>
                  <a:cxn ang="0">
                    <a:pos x="286" y="330"/>
                  </a:cxn>
                  <a:cxn ang="0">
                    <a:pos x="252" y="298"/>
                  </a:cxn>
                  <a:cxn ang="0">
                    <a:pos x="228" y="256"/>
                  </a:cxn>
                  <a:cxn ang="0">
                    <a:pos x="218" y="208"/>
                  </a:cxn>
                </a:cxnLst>
                <a:rect l="0" t="0" r="r" b="b"/>
                <a:pathLst>
                  <a:path w="578" h="618">
                    <a:moveTo>
                      <a:pt x="134" y="382"/>
                    </a:moveTo>
                    <a:lnTo>
                      <a:pt x="14" y="518"/>
                    </a:lnTo>
                    <a:lnTo>
                      <a:pt x="14" y="518"/>
                    </a:lnTo>
                    <a:lnTo>
                      <a:pt x="8" y="528"/>
                    </a:lnTo>
                    <a:lnTo>
                      <a:pt x="2" y="540"/>
                    </a:lnTo>
                    <a:lnTo>
                      <a:pt x="0" y="550"/>
                    </a:lnTo>
                    <a:lnTo>
                      <a:pt x="0" y="562"/>
                    </a:lnTo>
                    <a:lnTo>
                      <a:pt x="2" y="574"/>
                    </a:lnTo>
                    <a:lnTo>
                      <a:pt x="6" y="584"/>
                    </a:lnTo>
                    <a:lnTo>
                      <a:pt x="12" y="594"/>
                    </a:lnTo>
                    <a:lnTo>
                      <a:pt x="20" y="604"/>
                    </a:lnTo>
                    <a:lnTo>
                      <a:pt x="20" y="604"/>
                    </a:lnTo>
                    <a:lnTo>
                      <a:pt x="30" y="610"/>
                    </a:lnTo>
                    <a:lnTo>
                      <a:pt x="40" y="616"/>
                    </a:lnTo>
                    <a:lnTo>
                      <a:pt x="52" y="618"/>
                    </a:lnTo>
                    <a:lnTo>
                      <a:pt x="64" y="618"/>
                    </a:lnTo>
                    <a:lnTo>
                      <a:pt x="76" y="616"/>
                    </a:lnTo>
                    <a:lnTo>
                      <a:pt x="86" y="612"/>
                    </a:lnTo>
                    <a:lnTo>
                      <a:pt x="96" y="606"/>
                    </a:lnTo>
                    <a:lnTo>
                      <a:pt x="106" y="598"/>
                    </a:lnTo>
                    <a:lnTo>
                      <a:pt x="224" y="462"/>
                    </a:lnTo>
                    <a:lnTo>
                      <a:pt x="224" y="462"/>
                    </a:lnTo>
                    <a:lnTo>
                      <a:pt x="230" y="454"/>
                    </a:lnTo>
                    <a:lnTo>
                      <a:pt x="234" y="446"/>
                    </a:lnTo>
                    <a:lnTo>
                      <a:pt x="238" y="436"/>
                    </a:lnTo>
                    <a:lnTo>
                      <a:pt x="238" y="428"/>
                    </a:lnTo>
                    <a:lnTo>
                      <a:pt x="238" y="418"/>
                    </a:lnTo>
                    <a:lnTo>
                      <a:pt x="238" y="408"/>
                    </a:lnTo>
                    <a:lnTo>
                      <a:pt x="234" y="400"/>
                    </a:lnTo>
                    <a:lnTo>
                      <a:pt x="230" y="392"/>
                    </a:lnTo>
                    <a:lnTo>
                      <a:pt x="260" y="356"/>
                    </a:lnTo>
                    <a:lnTo>
                      <a:pt x="260" y="356"/>
                    </a:lnTo>
                    <a:lnTo>
                      <a:pt x="274" y="366"/>
                    </a:lnTo>
                    <a:lnTo>
                      <a:pt x="290" y="374"/>
                    </a:lnTo>
                    <a:lnTo>
                      <a:pt x="306" y="382"/>
                    </a:lnTo>
                    <a:lnTo>
                      <a:pt x="322" y="388"/>
                    </a:lnTo>
                    <a:lnTo>
                      <a:pt x="340" y="392"/>
                    </a:lnTo>
                    <a:lnTo>
                      <a:pt x="356" y="396"/>
                    </a:lnTo>
                    <a:lnTo>
                      <a:pt x="374" y="396"/>
                    </a:lnTo>
                    <a:lnTo>
                      <a:pt x="394" y="396"/>
                    </a:lnTo>
                    <a:lnTo>
                      <a:pt x="394" y="396"/>
                    </a:lnTo>
                    <a:lnTo>
                      <a:pt x="414" y="394"/>
                    </a:lnTo>
                    <a:lnTo>
                      <a:pt x="432" y="390"/>
                    </a:lnTo>
                    <a:lnTo>
                      <a:pt x="452" y="384"/>
                    </a:lnTo>
                    <a:lnTo>
                      <a:pt x="470" y="376"/>
                    </a:lnTo>
                    <a:lnTo>
                      <a:pt x="486" y="366"/>
                    </a:lnTo>
                    <a:lnTo>
                      <a:pt x="502" y="354"/>
                    </a:lnTo>
                    <a:lnTo>
                      <a:pt x="516" y="342"/>
                    </a:lnTo>
                    <a:lnTo>
                      <a:pt x="530" y="328"/>
                    </a:lnTo>
                    <a:lnTo>
                      <a:pt x="542" y="314"/>
                    </a:lnTo>
                    <a:lnTo>
                      <a:pt x="552" y="298"/>
                    </a:lnTo>
                    <a:lnTo>
                      <a:pt x="560" y="280"/>
                    </a:lnTo>
                    <a:lnTo>
                      <a:pt x="568" y="262"/>
                    </a:lnTo>
                    <a:lnTo>
                      <a:pt x="574" y="244"/>
                    </a:lnTo>
                    <a:lnTo>
                      <a:pt x="576" y="224"/>
                    </a:lnTo>
                    <a:lnTo>
                      <a:pt x="578" y="206"/>
                    </a:lnTo>
                    <a:lnTo>
                      <a:pt x="578" y="184"/>
                    </a:lnTo>
                    <a:lnTo>
                      <a:pt x="578" y="184"/>
                    </a:lnTo>
                    <a:lnTo>
                      <a:pt x="576" y="164"/>
                    </a:lnTo>
                    <a:lnTo>
                      <a:pt x="572" y="144"/>
                    </a:lnTo>
                    <a:lnTo>
                      <a:pt x="566" y="126"/>
                    </a:lnTo>
                    <a:lnTo>
                      <a:pt x="558" y="108"/>
                    </a:lnTo>
                    <a:lnTo>
                      <a:pt x="548" y="92"/>
                    </a:lnTo>
                    <a:lnTo>
                      <a:pt x="538" y="76"/>
                    </a:lnTo>
                    <a:lnTo>
                      <a:pt x="524" y="62"/>
                    </a:lnTo>
                    <a:lnTo>
                      <a:pt x="510" y="48"/>
                    </a:lnTo>
                    <a:lnTo>
                      <a:pt x="496" y="36"/>
                    </a:lnTo>
                    <a:lnTo>
                      <a:pt x="480" y="26"/>
                    </a:lnTo>
                    <a:lnTo>
                      <a:pt x="462" y="18"/>
                    </a:lnTo>
                    <a:lnTo>
                      <a:pt x="444" y="10"/>
                    </a:lnTo>
                    <a:lnTo>
                      <a:pt x="426" y="4"/>
                    </a:lnTo>
                    <a:lnTo>
                      <a:pt x="406" y="0"/>
                    </a:lnTo>
                    <a:lnTo>
                      <a:pt x="388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46" y="2"/>
                    </a:lnTo>
                    <a:lnTo>
                      <a:pt x="328" y="6"/>
                    </a:lnTo>
                    <a:lnTo>
                      <a:pt x="308" y="12"/>
                    </a:lnTo>
                    <a:lnTo>
                      <a:pt x="290" y="20"/>
                    </a:lnTo>
                    <a:lnTo>
                      <a:pt x="274" y="30"/>
                    </a:lnTo>
                    <a:lnTo>
                      <a:pt x="258" y="40"/>
                    </a:lnTo>
                    <a:lnTo>
                      <a:pt x="244" y="54"/>
                    </a:lnTo>
                    <a:lnTo>
                      <a:pt x="230" y="66"/>
                    </a:lnTo>
                    <a:lnTo>
                      <a:pt x="218" y="82"/>
                    </a:lnTo>
                    <a:lnTo>
                      <a:pt x="208" y="98"/>
                    </a:lnTo>
                    <a:lnTo>
                      <a:pt x="200" y="114"/>
                    </a:lnTo>
                    <a:lnTo>
                      <a:pt x="192" y="132"/>
                    </a:lnTo>
                    <a:lnTo>
                      <a:pt x="186" y="152"/>
                    </a:lnTo>
                    <a:lnTo>
                      <a:pt x="184" y="170"/>
                    </a:lnTo>
                    <a:lnTo>
                      <a:pt x="182" y="190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84" y="228"/>
                    </a:lnTo>
                    <a:lnTo>
                      <a:pt x="186" y="246"/>
                    </a:lnTo>
                    <a:lnTo>
                      <a:pt x="192" y="262"/>
                    </a:lnTo>
                    <a:lnTo>
                      <a:pt x="198" y="278"/>
                    </a:lnTo>
                    <a:lnTo>
                      <a:pt x="206" y="292"/>
                    </a:lnTo>
                    <a:lnTo>
                      <a:pt x="214" y="306"/>
                    </a:lnTo>
                    <a:lnTo>
                      <a:pt x="224" y="320"/>
                    </a:lnTo>
                    <a:lnTo>
                      <a:pt x="234" y="332"/>
                    </a:lnTo>
                    <a:lnTo>
                      <a:pt x="202" y="368"/>
                    </a:lnTo>
                    <a:lnTo>
                      <a:pt x="202" y="368"/>
                    </a:lnTo>
                    <a:lnTo>
                      <a:pt x="194" y="364"/>
                    </a:lnTo>
                    <a:lnTo>
                      <a:pt x="184" y="362"/>
                    </a:lnTo>
                    <a:lnTo>
                      <a:pt x="176" y="362"/>
                    </a:lnTo>
                    <a:lnTo>
                      <a:pt x="166" y="364"/>
                    </a:lnTo>
                    <a:lnTo>
                      <a:pt x="158" y="366"/>
                    </a:lnTo>
                    <a:lnTo>
                      <a:pt x="148" y="370"/>
                    </a:lnTo>
                    <a:lnTo>
                      <a:pt x="140" y="376"/>
                    </a:lnTo>
                    <a:lnTo>
                      <a:pt x="134" y="382"/>
                    </a:lnTo>
                    <a:lnTo>
                      <a:pt x="134" y="382"/>
                    </a:lnTo>
                    <a:close/>
                    <a:moveTo>
                      <a:pt x="218" y="208"/>
                    </a:moveTo>
                    <a:lnTo>
                      <a:pt x="218" y="208"/>
                    </a:lnTo>
                    <a:lnTo>
                      <a:pt x="218" y="192"/>
                    </a:lnTo>
                    <a:lnTo>
                      <a:pt x="218" y="176"/>
                    </a:lnTo>
                    <a:lnTo>
                      <a:pt x="222" y="160"/>
                    </a:lnTo>
                    <a:lnTo>
                      <a:pt x="226" y="144"/>
                    </a:lnTo>
                    <a:lnTo>
                      <a:pt x="232" y="130"/>
                    </a:lnTo>
                    <a:lnTo>
                      <a:pt x="240" y="116"/>
                    </a:lnTo>
                    <a:lnTo>
                      <a:pt x="248" y="102"/>
                    </a:lnTo>
                    <a:lnTo>
                      <a:pt x="258" y="90"/>
                    </a:lnTo>
                    <a:lnTo>
                      <a:pt x="268" y="80"/>
                    </a:lnTo>
                    <a:lnTo>
                      <a:pt x="280" y="70"/>
                    </a:lnTo>
                    <a:lnTo>
                      <a:pt x="294" y="60"/>
                    </a:lnTo>
                    <a:lnTo>
                      <a:pt x="306" y="52"/>
                    </a:lnTo>
                    <a:lnTo>
                      <a:pt x="322" y="46"/>
                    </a:lnTo>
                    <a:lnTo>
                      <a:pt x="336" y="42"/>
                    </a:lnTo>
                    <a:lnTo>
                      <a:pt x="352" y="38"/>
                    </a:lnTo>
                    <a:lnTo>
                      <a:pt x="370" y="36"/>
                    </a:lnTo>
                    <a:lnTo>
                      <a:pt x="370" y="36"/>
                    </a:lnTo>
                    <a:lnTo>
                      <a:pt x="386" y="36"/>
                    </a:lnTo>
                    <a:lnTo>
                      <a:pt x="402" y="36"/>
                    </a:lnTo>
                    <a:lnTo>
                      <a:pt x="418" y="40"/>
                    </a:lnTo>
                    <a:lnTo>
                      <a:pt x="434" y="44"/>
                    </a:lnTo>
                    <a:lnTo>
                      <a:pt x="448" y="50"/>
                    </a:lnTo>
                    <a:lnTo>
                      <a:pt x="462" y="58"/>
                    </a:lnTo>
                    <a:lnTo>
                      <a:pt x="474" y="66"/>
                    </a:lnTo>
                    <a:lnTo>
                      <a:pt x="488" y="76"/>
                    </a:lnTo>
                    <a:lnTo>
                      <a:pt x="498" y="86"/>
                    </a:lnTo>
                    <a:lnTo>
                      <a:pt x="508" y="98"/>
                    </a:lnTo>
                    <a:lnTo>
                      <a:pt x="518" y="112"/>
                    </a:lnTo>
                    <a:lnTo>
                      <a:pt x="526" y="124"/>
                    </a:lnTo>
                    <a:lnTo>
                      <a:pt x="532" y="140"/>
                    </a:lnTo>
                    <a:lnTo>
                      <a:pt x="536" y="154"/>
                    </a:lnTo>
                    <a:lnTo>
                      <a:pt x="540" y="170"/>
                    </a:lnTo>
                    <a:lnTo>
                      <a:pt x="542" y="188"/>
                    </a:lnTo>
                    <a:lnTo>
                      <a:pt x="542" y="188"/>
                    </a:lnTo>
                    <a:lnTo>
                      <a:pt x="542" y="204"/>
                    </a:lnTo>
                    <a:lnTo>
                      <a:pt x="542" y="220"/>
                    </a:lnTo>
                    <a:lnTo>
                      <a:pt x="538" y="236"/>
                    </a:lnTo>
                    <a:lnTo>
                      <a:pt x="534" y="252"/>
                    </a:lnTo>
                    <a:lnTo>
                      <a:pt x="528" y="266"/>
                    </a:lnTo>
                    <a:lnTo>
                      <a:pt x="520" y="280"/>
                    </a:lnTo>
                    <a:lnTo>
                      <a:pt x="512" y="292"/>
                    </a:lnTo>
                    <a:lnTo>
                      <a:pt x="502" y="304"/>
                    </a:lnTo>
                    <a:lnTo>
                      <a:pt x="492" y="316"/>
                    </a:lnTo>
                    <a:lnTo>
                      <a:pt x="480" y="326"/>
                    </a:lnTo>
                    <a:lnTo>
                      <a:pt x="466" y="336"/>
                    </a:lnTo>
                    <a:lnTo>
                      <a:pt x="454" y="344"/>
                    </a:lnTo>
                    <a:lnTo>
                      <a:pt x="438" y="350"/>
                    </a:lnTo>
                    <a:lnTo>
                      <a:pt x="424" y="354"/>
                    </a:lnTo>
                    <a:lnTo>
                      <a:pt x="408" y="358"/>
                    </a:lnTo>
                    <a:lnTo>
                      <a:pt x="390" y="360"/>
                    </a:lnTo>
                    <a:lnTo>
                      <a:pt x="390" y="360"/>
                    </a:lnTo>
                    <a:lnTo>
                      <a:pt x="374" y="360"/>
                    </a:lnTo>
                    <a:lnTo>
                      <a:pt x="358" y="358"/>
                    </a:lnTo>
                    <a:lnTo>
                      <a:pt x="342" y="356"/>
                    </a:lnTo>
                    <a:lnTo>
                      <a:pt x="326" y="352"/>
                    </a:lnTo>
                    <a:lnTo>
                      <a:pt x="312" y="346"/>
                    </a:lnTo>
                    <a:lnTo>
                      <a:pt x="298" y="338"/>
                    </a:lnTo>
                    <a:lnTo>
                      <a:pt x="286" y="330"/>
                    </a:lnTo>
                    <a:lnTo>
                      <a:pt x="272" y="320"/>
                    </a:lnTo>
                    <a:lnTo>
                      <a:pt x="262" y="310"/>
                    </a:lnTo>
                    <a:lnTo>
                      <a:pt x="252" y="298"/>
                    </a:lnTo>
                    <a:lnTo>
                      <a:pt x="242" y="284"/>
                    </a:lnTo>
                    <a:lnTo>
                      <a:pt x="234" y="270"/>
                    </a:lnTo>
                    <a:lnTo>
                      <a:pt x="228" y="256"/>
                    </a:lnTo>
                    <a:lnTo>
                      <a:pt x="224" y="242"/>
                    </a:lnTo>
                    <a:lnTo>
                      <a:pt x="220" y="226"/>
                    </a:lnTo>
                    <a:lnTo>
                      <a:pt x="218" y="208"/>
                    </a:lnTo>
                    <a:lnTo>
                      <a:pt x="218" y="2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3" name="Freeform 1990"/>
            <p:cNvSpPr>
              <a:spLocks noEditPoints="1"/>
            </p:cNvSpPr>
            <p:nvPr userDrawn="1"/>
          </p:nvSpPr>
          <p:spPr bwMode="auto">
            <a:xfrm>
              <a:off x="3221019" y="2168582"/>
              <a:ext cx="313255" cy="379546"/>
            </a:xfrm>
            <a:custGeom>
              <a:avLst/>
              <a:gdLst/>
              <a:ahLst/>
              <a:cxnLst>
                <a:cxn ang="0">
                  <a:pos x="182" y="474"/>
                </a:cxn>
                <a:cxn ang="0">
                  <a:pos x="400" y="134"/>
                </a:cxn>
                <a:cxn ang="0">
                  <a:pos x="414" y="156"/>
                </a:cxn>
                <a:cxn ang="0">
                  <a:pos x="186" y="498"/>
                </a:cxn>
                <a:cxn ang="0">
                  <a:pos x="98" y="532"/>
                </a:cxn>
                <a:cxn ang="0">
                  <a:pos x="78" y="542"/>
                </a:cxn>
                <a:cxn ang="0">
                  <a:pos x="50" y="552"/>
                </a:cxn>
                <a:cxn ang="0">
                  <a:pos x="40" y="552"/>
                </a:cxn>
                <a:cxn ang="0">
                  <a:pos x="36" y="550"/>
                </a:cxn>
                <a:cxn ang="0">
                  <a:pos x="30" y="532"/>
                </a:cxn>
                <a:cxn ang="0">
                  <a:pos x="32" y="496"/>
                </a:cxn>
                <a:cxn ang="0">
                  <a:pos x="32" y="486"/>
                </a:cxn>
                <a:cxn ang="0">
                  <a:pos x="32" y="484"/>
                </a:cxn>
                <a:cxn ang="0">
                  <a:pos x="40" y="484"/>
                </a:cxn>
                <a:cxn ang="0">
                  <a:pos x="54" y="488"/>
                </a:cxn>
                <a:cxn ang="0">
                  <a:pos x="64" y="492"/>
                </a:cxn>
                <a:cxn ang="0">
                  <a:pos x="74" y="500"/>
                </a:cxn>
                <a:cxn ang="0">
                  <a:pos x="96" y="524"/>
                </a:cxn>
                <a:cxn ang="0">
                  <a:pos x="98" y="530"/>
                </a:cxn>
                <a:cxn ang="0">
                  <a:pos x="98" y="532"/>
                </a:cxn>
                <a:cxn ang="0">
                  <a:pos x="278" y="70"/>
                </a:cxn>
                <a:cxn ang="0">
                  <a:pos x="322" y="82"/>
                </a:cxn>
                <a:cxn ang="0">
                  <a:pos x="68" y="430"/>
                </a:cxn>
                <a:cxn ang="0">
                  <a:pos x="44" y="386"/>
                </a:cxn>
                <a:cxn ang="0">
                  <a:pos x="278" y="70"/>
                </a:cxn>
                <a:cxn ang="0">
                  <a:pos x="126" y="464"/>
                </a:cxn>
                <a:cxn ang="0">
                  <a:pos x="126" y="430"/>
                </a:cxn>
                <a:cxn ang="0">
                  <a:pos x="122" y="428"/>
                </a:cxn>
                <a:cxn ang="0">
                  <a:pos x="90" y="438"/>
                </a:cxn>
                <a:cxn ang="0">
                  <a:pos x="346" y="94"/>
                </a:cxn>
                <a:cxn ang="0">
                  <a:pos x="366" y="106"/>
                </a:cxn>
                <a:cxn ang="0">
                  <a:pos x="126" y="464"/>
                </a:cxn>
                <a:cxn ang="0">
                  <a:pos x="418" y="36"/>
                </a:cxn>
                <a:cxn ang="0">
                  <a:pos x="396" y="24"/>
                </a:cxn>
                <a:cxn ang="0">
                  <a:pos x="356" y="8"/>
                </a:cxn>
                <a:cxn ang="0">
                  <a:pos x="324" y="0"/>
                </a:cxn>
                <a:cxn ang="0">
                  <a:pos x="304" y="2"/>
                </a:cxn>
                <a:cxn ang="0">
                  <a:pos x="282" y="28"/>
                </a:cxn>
                <a:cxn ang="0">
                  <a:pos x="16" y="386"/>
                </a:cxn>
                <a:cxn ang="0">
                  <a:pos x="8" y="396"/>
                </a:cxn>
                <a:cxn ang="0">
                  <a:pos x="0" y="476"/>
                </a:cxn>
                <a:cxn ang="0">
                  <a:pos x="0" y="522"/>
                </a:cxn>
                <a:cxn ang="0">
                  <a:pos x="2" y="542"/>
                </a:cxn>
                <a:cxn ang="0">
                  <a:pos x="10" y="574"/>
                </a:cxn>
                <a:cxn ang="0">
                  <a:pos x="14" y="582"/>
                </a:cxn>
                <a:cxn ang="0">
                  <a:pos x="18" y="584"/>
                </a:cxn>
                <a:cxn ang="0">
                  <a:pos x="40" y="582"/>
                </a:cxn>
                <a:cxn ang="0">
                  <a:pos x="190" y="530"/>
                </a:cxn>
                <a:cxn ang="0">
                  <a:pos x="438" y="198"/>
                </a:cxn>
                <a:cxn ang="0">
                  <a:pos x="480" y="140"/>
                </a:cxn>
                <a:cxn ang="0">
                  <a:pos x="482" y="134"/>
                </a:cxn>
                <a:cxn ang="0">
                  <a:pos x="478" y="112"/>
                </a:cxn>
                <a:cxn ang="0">
                  <a:pos x="464" y="82"/>
                </a:cxn>
                <a:cxn ang="0">
                  <a:pos x="436" y="50"/>
                </a:cxn>
                <a:cxn ang="0">
                  <a:pos x="418" y="36"/>
                </a:cxn>
              </a:cxnLst>
              <a:rect l="0" t="0" r="r" b="b"/>
              <a:pathLst>
                <a:path w="482" h="584">
                  <a:moveTo>
                    <a:pt x="186" y="498"/>
                  </a:moveTo>
                  <a:lnTo>
                    <a:pt x="182" y="474"/>
                  </a:lnTo>
                  <a:lnTo>
                    <a:pt x="140" y="484"/>
                  </a:lnTo>
                  <a:lnTo>
                    <a:pt x="400" y="134"/>
                  </a:lnTo>
                  <a:lnTo>
                    <a:pt x="400" y="134"/>
                  </a:lnTo>
                  <a:lnTo>
                    <a:pt x="414" y="156"/>
                  </a:lnTo>
                  <a:lnTo>
                    <a:pt x="424" y="176"/>
                  </a:lnTo>
                  <a:lnTo>
                    <a:pt x="186" y="498"/>
                  </a:lnTo>
                  <a:lnTo>
                    <a:pt x="186" y="498"/>
                  </a:lnTo>
                  <a:close/>
                  <a:moveTo>
                    <a:pt x="98" y="532"/>
                  </a:moveTo>
                  <a:lnTo>
                    <a:pt x="98" y="532"/>
                  </a:lnTo>
                  <a:lnTo>
                    <a:pt x="78" y="542"/>
                  </a:lnTo>
                  <a:lnTo>
                    <a:pt x="60" y="550"/>
                  </a:lnTo>
                  <a:lnTo>
                    <a:pt x="50" y="552"/>
                  </a:lnTo>
                  <a:lnTo>
                    <a:pt x="40" y="552"/>
                  </a:lnTo>
                  <a:lnTo>
                    <a:pt x="40" y="552"/>
                  </a:lnTo>
                  <a:lnTo>
                    <a:pt x="38" y="552"/>
                  </a:lnTo>
                  <a:lnTo>
                    <a:pt x="36" y="550"/>
                  </a:lnTo>
                  <a:lnTo>
                    <a:pt x="32" y="542"/>
                  </a:lnTo>
                  <a:lnTo>
                    <a:pt x="30" y="532"/>
                  </a:lnTo>
                  <a:lnTo>
                    <a:pt x="30" y="520"/>
                  </a:lnTo>
                  <a:lnTo>
                    <a:pt x="32" y="496"/>
                  </a:lnTo>
                  <a:lnTo>
                    <a:pt x="32" y="486"/>
                  </a:lnTo>
                  <a:lnTo>
                    <a:pt x="32" y="486"/>
                  </a:lnTo>
                  <a:lnTo>
                    <a:pt x="32" y="486"/>
                  </a:lnTo>
                  <a:lnTo>
                    <a:pt x="32" y="484"/>
                  </a:lnTo>
                  <a:lnTo>
                    <a:pt x="32" y="484"/>
                  </a:lnTo>
                  <a:lnTo>
                    <a:pt x="40" y="484"/>
                  </a:lnTo>
                  <a:lnTo>
                    <a:pt x="46" y="484"/>
                  </a:lnTo>
                  <a:lnTo>
                    <a:pt x="54" y="488"/>
                  </a:lnTo>
                  <a:lnTo>
                    <a:pt x="54" y="488"/>
                  </a:lnTo>
                  <a:lnTo>
                    <a:pt x="64" y="492"/>
                  </a:lnTo>
                  <a:lnTo>
                    <a:pt x="74" y="500"/>
                  </a:lnTo>
                  <a:lnTo>
                    <a:pt x="74" y="500"/>
                  </a:lnTo>
                  <a:lnTo>
                    <a:pt x="88" y="512"/>
                  </a:lnTo>
                  <a:lnTo>
                    <a:pt x="96" y="524"/>
                  </a:lnTo>
                  <a:lnTo>
                    <a:pt x="96" y="524"/>
                  </a:lnTo>
                  <a:lnTo>
                    <a:pt x="98" y="530"/>
                  </a:lnTo>
                  <a:lnTo>
                    <a:pt x="98" y="532"/>
                  </a:lnTo>
                  <a:lnTo>
                    <a:pt x="98" y="532"/>
                  </a:lnTo>
                  <a:close/>
                  <a:moveTo>
                    <a:pt x="278" y="70"/>
                  </a:moveTo>
                  <a:lnTo>
                    <a:pt x="278" y="70"/>
                  </a:lnTo>
                  <a:lnTo>
                    <a:pt x="298" y="74"/>
                  </a:lnTo>
                  <a:lnTo>
                    <a:pt x="322" y="82"/>
                  </a:lnTo>
                  <a:lnTo>
                    <a:pt x="324" y="84"/>
                  </a:lnTo>
                  <a:lnTo>
                    <a:pt x="68" y="430"/>
                  </a:lnTo>
                  <a:lnTo>
                    <a:pt x="68" y="384"/>
                  </a:lnTo>
                  <a:lnTo>
                    <a:pt x="44" y="386"/>
                  </a:lnTo>
                  <a:lnTo>
                    <a:pt x="278" y="70"/>
                  </a:lnTo>
                  <a:lnTo>
                    <a:pt x="278" y="70"/>
                  </a:lnTo>
                  <a:close/>
                  <a:moveTo>
                    <a:pt x="126" y="464"/>
                  </a:moveTo>
                  <a:lnTo>
                    <a:pt x="126" y="464"/>
                  </a:lnTo>
                  <a:lnTo>
                    <a:pt x="126" y="430"/>
                  </a:lnTo>
                  <a:lnTo>
                    <a:pt x="126" y="430"/>
                  </a:lnTo>
                  <a:lnTo>
                    <a:pt x="126" y="428"/>
                  </a:lnTo>
                  <a:lnTo>
                    <a:pt x="122" y="428"/>
                  </a:lnTo>
                  <a:lnTo>
                    <a:pt x="114" y="428"/>
                  </a:lnTo>
                  <a:lnTo>
                    <a:pt x="90" y="438"/>
                  </a:lnTo>
                  <a:lnTo>
                    <a:pt x="346" y="94"/>
                  </a:lnTo>
                  <a:lnTo>
                    <a:pt x="346" y="94"/>
                  </a:lnTo>
                  <a:lnTo>
                    <a:pt x="366" y="106"/>
                  </a:lnTo>
                  <a:lnTo>
                    <a:pt x="366" y="106"/>
                  </a:lnTo>
                  <a:lnTo>
                    <a:pt x="384" y="118"/>
                  </a:lnTo>
                  <a:lnTo>
                    <a:pt x="126" y="464"/>
                  </a:lnTo>
                  <a:lnTo>
                    <a:pt x="126" y="464"/>
                  </a:lnTo>
                  <a:close/>
                  <a:moveTo>
                    <a:pt x="418" y="36"/>
                  </a:moveTo>
                  <a:lnTo>
                    <a:pt x="418" y="36"/>
                  </a:lnTo>
                  <a:lnTo>
                    <a:pt x="396" y="24"/>
                  </a:lnTo>
                  <a:lnTo>
                    <a:pt x="376" y="14"/>
                  </a:lnTo>
                  <a:lnTo>
                    <a:pt x="356" y="8"/>
                  </a:lnTo>
                  <a:lnTo>
                    <a:pt x="340" y="4"/>
                  </a:lnTo>
                  <a:lnTo>
                    <a:pt x="324" y="0"/>
                  </a:lnTo>
                  <a:lnTo>
                    <a:pt x="312" y="0"/>
                  </a:lnTo>
                  <a:lnTo>
                    <a:pt x="304" y="2"/>
                  </a:lnTo>
                  <a:lnTo>
                    <a:pt x="298" y="4"/>
                  </a:lnTo>
                  <a:lnTo>
                    <a:pt x="282" y="28"/>
                  </a:lnTo>
                  <a:lnTo>
                    <a:pt x="252" y="68"/>
                  </a:lnTo>
                  <a:lnTo>
                    <a:pt x="16" y="386"/>
                  </a:lnTo>
                  <a:lnTo>
                    <a:pt x="8" y="396"/>
                  </a:lnTo>
                  <a:lnTo>
                    <a:pt x="8" y="396"/>
                  </a:lnTo>
                  <a:lnTo>
                    <a:pt x="4" y="436"/>
                  </a:lnTo>
                  <a:lnTo>
                    <a:pt x="0" y="476"/>
                  </a:lnTo>
                  <a:lnTo>
                    <a:pt x="0" y="500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42"/>
                  </a:lnTo>
                  <a:lnTo>
                    <a:pt x="6" y="560"/>
                  </a:lnTo>
                  <a:lnTo>
                    <a:pt x="10" y="574"/>
                  </a:lnTo>
                  <a:lnTo>
                    <a:pt x="12" y="580"/>
                  </a:lnTo>
                  <a:lnTo>
                    <a:pt x="14" y="582"/>
                  </a:lnTo>
                  <a:lnTo>
                    <a:pt x="14" y="582"/>
                  </a:lnTo>
                  <a:lnTo>
                    <a:pt x="18" y="584"/>
                  </a:lnTo>
                  <a:lnTo>
                    <a:pt x="24" y="584"/>
                  </a:lnTo>
                  <a:lnTo>
                    <a:pt x="40" y="582"/>
                  </a:lnTo>
                  <a:lnTo>
                    <a:pt x="60" y="576"/>
                  </a:lnTo>
                  <a:lnTo>
                    <a:pt x="190" y="530"/>
                  </a:lnTo>
                  <a:lnTo>
                    <a:pt x="432" y="204"/>
                  </a:lnTo>
                  <a:lnTo>
                    <a:pt x="438" y="198"/>
                  </a:lnTo>
                  <a:lnTo>
                    <a:pt x="464" y="162"/>
                  </a:lnTo>
                  <a:lnTo>
                    <a:pt x="480" y="140"/>
                  </a:lnTo>
                  <a:lnTo>
                    <a:pt x="480" y="140"/>
                  </a:lnTo>
                  <a:lnTo>
                    <a:pt x="482" y="134"/>
                  </a:lnTo>
                  <a:lnTo>
                    <a:pt x="482" y="124"/>
                  </a:lnTo>
                  <a:lnTo>
                    <a:pt x="478" y="112"/>
                  </a:lnTo>
                  <a:lnTo>
                    <a:pt x="472" y="98"/>
                  </a:lnTo>
                  <a:lnTo>
                    <a:pt x="464" y="82"/>
                  </a:lnTo>
                  <a:lnTo>
                    <a:pt x="452" y="66"/>
                  </a:lnTo>
                  <a:lnTo>
                    <a:pt x="436" y="50"/>
                  </a:lnTo>
                  <a:lnTo>
                    <a:pt x="418" y="36"/>
                  </a:lnTo>
                  <a:lnTo>
                    <a:pt x="4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grpSp>
          <p:nvGrpSpPr>
            <p:cNvPr id="44" name="그룹 3175"/>
            <p:cNvGrpSpPr/>
            <p:nvPr/>
          </p:nvGrpSpPr>
          <p:grpSpPr>
            <a:xfrm>
              <a:off x="993726" y="2139649"/>
              <a:ext cx="474669" cy="437413"/>
              <a:chOff x="3330575" y="3100388"/>
              <a:chExt cx="1092200" cy="1006475"/>
            </a:xfrm>
            <a:grpFill/>
          </p:grpSpPr>
          <p:sp>
            <p:nvSpPr>
              <p:cNvPr id="45" name="Freeform 1985"/>
              <p:cNvSpPr>
                <a:spLocks noEditPoints="1"/>
              </p:cNvSpPr>
              <p:nvPr/>
            </p:nvSpPr>
            <p:spPr bwMode="auto">
              <a:xfrm>
                <a:off x="3330575" y="3100388"/>
                <a:ext cx="1092200" cy="1006475"/>
              </a:xfrm>
              <a:custGeom>
                <a:avLst/>
                <a:gdLst/>
                <a:ahLst/>
                <a:cxnLst>
                  <a:cxn ang="0">
                    <a:pos x="440" y="554"/>
                  </a:cxn>
                  <a:cxn ang="0">
                    <a:pos x="402" y="442"/>
                  </a:cxn>
                  <a:cxn ang="0">
                    <a:pos x="532" y="504"/>
                  </a:cxn>
                  <a:cxn ang="0">
                    <a:pos x="446" y="314"/>
                  </a:cxn>
                  <a:cxn ang="0">
                    <a:pos x="434" y="352"/>
                  </a:cxn>
                  <a:cxn ang="0">
                    <a:pos x="648" y="250"/>
                  </a:cxn>
                  <a:cxn ang="0">
                    <a:pos x="540" y="354"/>
                  </a:cxn>
                  <a:cxn ang="0">
                    <a:pos x="468" y="190"/>
                  </a:cxn>
                  <a:cxn ang="0">
                    <a:pos x="628" y="214"/>
                  </a:cxn>
                  <a:cxn ang="0">
                    <a:pos x="336" y="432"/>
                  </a:cxn>
                  <a:cxn ang="0">
                    <a:pos x="230" y="290"/>
                  </a:cxn>
                  <a:cxn ang="0">
                    <a:pos x="356" y="204"/>
                  </a:cxn>
                  <a:cxn ang="0">
                    <a:pos x="416" y="314"/>
                  </a:cxn>
                  <a:cxn ang="0">
                    <a:pos x="344" y="488"/>
                  </a:cxn>
                  <a:cxn ang="0">
                    <a:pos x="240" y="582"/>
                  </a:cxn>
                  <a:cxn ang="0">
                    <a:pos x="206" y="520"/>
                  </a:cxn>
                  <a:cxn ang="0">
                    <a:pos x="330" y="510"/>
                  </a:cxn>
                  <a:cxn ang="0">
                    <a:pos x="258" y="580"/>
                  </a:cxn>
                  <a:cxn ang="0">
                    <a:pos x="222" y="398"/>
                  </a:cxn>
                  <a:cxn ang="0">
                    <a:pos x="208" y="382"/>
                  </a:cxn>
                  <a:cxn ang="0">
                    <a:pos x="304" y="188"/>
                  </a:cxn>
                  <a:cxn ang="0">
                    <a:pos x="404" y="54"/>
                  </a:cxn>
                  <a:cxn ang="0">
                    <a:pos x="438" y="140"/>
                  </a:cxn>
                  <a:cxn ang="0">
                    <a:pos x="308" y="126"/>
                  </a:cxn>
                  <a:cxn ang="0">
                    <a:pos x="384" y="54"/>
                  </a:cxn>
                  <a:cxn ang="0">
                    <a:pos x="412" y="236"/>
                  </a:cxn>
                  <a:cxn ang="0">
                    <a:pos x="428" y="256"/>
                  </a:cxn>
                  <a:cxn ang="0">
                    <a:pos x="78" y="340"/>
                  </a:cxn>
                  <a:cxn ang="0">
                    <a:pos x="188" y="356"/>
                  </a:cxn>
                  <a:cxn ang="0">
                    <a:pos x="84" y="444"/>
                  </a:cxn>
                  <a:cxn ang="0">
                    <a:pos x="198" y="318"/>
                  </a:cxn>
                  <a:cxn ang="0">
                    <a:pos x="198" y="318"/>
                  </a:cxn>
                  <a:cxn ang="0">
                    <a:pos x="162" y="68"/>
                  </a:cxn>
                  <a:cxn ang="0">
                    <a:pos x="252" y="168"/>
                  </a:cxn>
                  <a:cxn ang="0">
                    <a:pos x="130" y="188"/>
                  </a:cxn>
                  <a:cxn ang="0">
                    <a:pos x="122" y="74"/>
                  </a:cxn>
                  <a:cxn ang="0">
                    <a:pos x="664" y="194"/>
                  </a:cxn>
                  <a:cxn ang="0">
                    <a:pos x="470" y="158"/>
                  </a:cxn>
                  <a:cxn ang="0">
                    <a:pos x="444" y="20"/>
                  </a:cxn>
                  <a:cxn ang="0">
                    <a:pos x="388" y="4"/>
                  </a:cxn>
                  <a:cxn ang="0">
                    <a:pos x="286" y="106"/>
                  </a:cxn>
                  <a:cxn ang="0">
                    <a:pos x="120" y="30"/>
                  </a:cxn>
                  <a:cxn ang="0">
                    <a:pos x="80" y="64"/>
                  </a:cxn>
                  <a:cxn ang="0">
                    <a:pos x="110" y="226"/>
                  </a:cxn>
                  <a:cxn ang="0">
                    <a:pos x="12" y="368"/>
                  </a:cxn>
                  <a:cxn ang="0">
                    <a:pos x="4" y="432"/>
                  </a:cxn>
                  <a:cxn ang="0">
                    <a:pos x="138" y="484"/>
                  </a:cxn>
                  <a:cxn ang="0">
                    <a:pos x="190" y="602"/>
                  </a:cxn>
                  <a:cxn ang="0">
                    <a:pos x="254" y="632"/>
                  </a:cxn>
                  <a:cxn ang="0">
                    <a:pos x="354" y="532"/>
                  </a:cxn>
                  <a:cxn ang="0">
                    <a:pos x="522" y="606"/>
                  </a:cxn>
                  <a:cxn ang="0">
                    <a:pos x="562" y="574"/>
                  </a:cxn>
                  <a:cxn ang="0">
                    <a:pos x="520" y="396"/>
                  </a:cxn>
                  <a:cxn ang="0">
                    <a:pos x="678" y="276"/>
                  </a:cxn>
                </a:cxnLst>
                <a:rect l="0" t="0" r="r" b="b"/>
                <a:pathLst>
                  <a:path w="688" h="634">
                    <a:moveTo>
                      <a:pt x="520" y="562"/>
                    </a:moveTo>
                    <a:lnTo>
                      <a:pt x="520" y="562"/>
                    </a:lnTo>
                    <a:lnTo>
                      <a:pt x="510" y="568"/>
                    </a:lnTo>
                    <a:lnTo>
                      <a:pt x="496" y="570"/>
                    </a:lnTo>
                    <a:lnTo>
                      <a:pt x="480" y="568"/>
                    </a:lnTo>
                    <a:lnTo>
                      <a:pt x="460" y="562"/>
                    </a:lnTo>
                    <a:lnTo>
                      <a:pt x="440" y="554"/>
                    </a:lnTo>
                    <a:lnTo>
                      <a:pt x="418" y="542"/>
                    </a:lnTo>
                    <a:lnTo>
                      <a:pt x="394" y="526"/>
                    </a:lnTo>
                    <a:lnTo>
                      <a:pt x="368" y="508"/>
                    </a:lnTo>
                    <a:lnTo>
                      <a:pt x="368" y="508"/>
                    </a:lnTo>
                    <a:lnTo>
                      <a:pt x="386" y="476"/>
                    </a:lnTo>
                    <a:lnTo>
                      <a:pt x="402" y="442"/>
                    </a:lnTo>
                    <a:lnTo>
                      <a:pt x="402" y="442"/>
                    </a:lnTo>
                    <a:lnTo>
                      <a:pt x="452" y="424"/>
                    </a:lnTo>
                    <a:lnTo>
                      <a:pt x="498" y="404"/>
                    </a:lnTo>
                    <a:lnTo>
                      <a:pt x="498" y="404"/>
                    </a:lnTo>
                    <a:lnTo>
                      <a:pt x="512" y="432"/>
                    </a:lnTo>
                    <a:lnTo>
                      <a:pt x="522" y="458"/>
                    </a:lnTo>
                    <a:lnTo>
                      <a:pt x="528" y="482"/>
                    </a:lnTo>
                    <a:lnTo>
                      <a:pt x="532" y="504"/>
                    </a:lnTo>
                    <a:lnTo>
                      <a:pt x="534" y="524"/>
                    </a:lnTo>
                    <a:lnTo>
                      <a:pt x="532" y="540"/>
                    </a:lnTo>
                    <a:lnTo>
                      <a:pt x="528" y="552"/>
                    </a:lnTo>
                    <a:lnTo>
                      <a:pt x="520" y="562"/>
                    </a:lnTo>
                    <a:lnTo>
                      <a:pt x="520" y="562"/>
                    </a:lnTo>
                    <a:close/>
                    <a:moveTo>
                      <a:pt x="446" y="314"/>
                    </a:moveTo>
                    <a:lnTo>
                      <a:pt x="446" y="314"/>
                    </a:lnTo>
                    <a:lnTo>
                      <a:pt x="468" y="348"/>
                    </a:lnTo>
                    <a:lnTo>
                      <a:pt x="486" y="382"/>
                    </a:lnTo>
                    <a:lnTo>
                      <a:pt x="486" y="382"/>
                    </a:lnTo>
                    <a:lnTo>
                      <a:pt x="452" y="396"/>
                    </a:lnTo>
                    <a:lnTo>
                      <a:pt x="414" y="410"/>
                    </a:lnTo>
                    <a:lnTo>
                      <a:pt x="414" y="410"/>
                    </a:lnTo>
                    <a:lnTo>
                      <a:pt x="434" y="352"/>
                    </a:lnTo>
                    <a:lnTo>
                      <a:pt x="434" y="352"/>
                    </a:lnTo>
                    <a:lnTo>
                      <a:pt x="446" y="314"/>
                    </a:lnTo>
                    <a:lnTo>
                      <a:pt x="446" y="314"/>
                    </a:lnTo>
                    <a:close/>
                    <a:moveTo>
                      <a:pt x="646" y="236"/>
                    </a:moveTo>
                    <a:lnTo>
                      <a:pt x="646" y="236"/>
                    </a:lnTo>
                    <a:lnTo>
                      <a:pt x="648" y="242"/>
                    </a:lnTo>
                    <a:lnTo>
                      <a:pt x="648" y="250"/>
                    </a:lnTo>
                    <a:lnTo>
                      <a:pt x="646" y="258"/>
                    </a:lnTo>
                    <a:lnTo>
                      <a:pt x="642" y="266"/>
                    </a:lnTo>
                    <a:lnTo>
                      <a:pt x="632" y="282"/>
                    </a:lnTo>
                    <a:lnTo>
                      <a:pt x="616" y="300"/>
                    </a:lnTo>
                    <a:lnTo>
                      <a:pt x="596" y="318"/>
                    </a:lnTo>
                    <a:lnTo>
                      <a:pt x="570" y="336"/>
                    </a:lnTo>
                    <a:lnTo>
                      <a:pt x="540" y="354"/>
                    </a:lnTo>
                    <a:lnTo>
                      <a:pt x="506" y="372"/>
                    </a:lnTo>
                    <a:lnTo>
                      <a:pt x="506" y="372"/>
                    </a:lnTo>
                    <a:lnTo>
                      <a:pt x="482" y="330"/>
                    </a:lnTo>
                    <a:lnTo>
                      <a:pt x="452" y="288"/>
                    </a:lnTo>
                    <a:lnTo>
                      <a:pt x="452" y="288"/>
                    </a:lnTo>
                    <a:lnTo>
                      <a:pt x="462" y="236"/>
                    </a:lnTo>
                    <a:lnTo>
                      <a:pt x="468" y="190"/>
                    </a:lnTo>
                    <a:lnTo>
                      <a:pt x="468" y="190"/>
                    </a:lnTo>
                    <a:lnTo>
                      <a:pt x="504" y="188"/>
                    </a:lnTo>
                    <a:lnTo>
                      <a:pt x="536" y="190"/>
                    </a:lnTo>
                    <a:lnTo>
                      <a:pt x="564" y="194"/>
                    </a:lnTo>
                    <a:lnTo>
                      <a:pt x="590" y="200"/>
                    </a:lnTo>
                    <a:lnTo>
                      <a:pt x="612" y="206"/>
                    </a:lnTo>
                    <a:lnTo>
                      <a:pt x="628" y="214"/>
                    </a:lnTo>
                    <a:lnTo>
                      <a:pt x="640" y="224"/>
                    </a:lnTo>
                    <a:lnTo>
                      <a:pt x="644" y="230"/>
                    </a:lnTo>
                    <a:lnTo>
                      <a:pt x="646" y="236"/>
                    </a:lnTo>
                    <a:lnTo>
                      <a:pt x="646" y="236"/>
                    </a:lnTo>
                    <a:close/>
                    <a:moveTo>
                      <a:pt x="378" y="422"/>
                    </a:moveTo>
                    <a:lnTo>
                      <a:pt x="378" y="422"/>
                    </a:lnTo>
                    <a:lnTo>
                      <a:pt x="336" y="432"/>
                    </a:lnTo>
                    <a:lnTo>
                      <a:pt x="294" y="440"/>
                    </a:lnTo>
                    <a:lnTo>
                      <a:pt x="294" y="440"/>
                    </a:lnTo>
                    <a:lnTo>
                      <a:pt x="254" y="394"/>
                    </a:lnTo>
                    <a:lnTo>
                      <a:pt x="254" y="394"/>
                    </a:lnTo>
                    <a:lnTo>
                      <a:pt x="216" y="344"/>
                    </a:lnTo>
                    <a:lnTo>
                      <a:pt x="216" y="344"/>
                    </a:lnTo>
                    <a:lnTo>
                      <a:pt x="230" y="290"/>
                    </a:lnTo>
                    <a:lnTo>
                      <a:pt x="230" y="290"/>
                    </a:lnTo>
                    <a:lnTo>
                      <a:pt x="248" y="238"/>
                    </a:lnTo>
                    <a:lnTo>
                      <a:pt x="248" y="238"/>
                    </a:lnTo>
                    <a:lnTo>
                      <a:pt x="278" y="226"/>
                    </a:lnTo>
                    <a:lnTo>
                      <a:pt x="308" y="216"/>
                    </a:lnTo>
                    <a:lnTo>
                      <a:pt x="308" y="216"/>
                    </a:lnTo>
                    <a:lnTo>
                      <a:pt x="356" y="204"/>
                    </a:lnTo>
                    <a:lnTo>
                      <a:pt x="356" y="204"/>
                    </a:lnTo>
                    <a:lnTo>
                      <a:pt x="380" y="232"/>
                    </a:lnTo>
                    <a:lnTo>
                      <a:pt x="404" y="260"/>
                    </a:lnTo>
                    <a:lnTo>
                      <a:pt x="404" y="260"/>
                    </a:lnTo>
                    <a:lnTo>
                      <a:pt x="422" y="284"/>
                    </a:lnTo>
                    <a:lnTo>
                      <a:pt x="422" y="284"/>
                    </a:lnTo>
                    <a:lnTo>
                      <a:pt x="416" y="314"/>
                    </a:lnTo>
                    <a:lnTo>
                      <a:pt x="406" y="344"/>
                    </a:lnTo>
                    <a:lnTo>
                      <a:pt x="406" y="344"/>
                    </a:lnTo>
                    <a:lnTo>
                      <a:pt x="394" y="384"/>
                    </a:lnTo>
                    <a:lnTo>
                      <a:pt x="378" y="422"/>
                    </a:lnTo>
                    <a:lnTo>
                      <a:pt x="378" y="422"/>
                    </a:lnTo>
                    <a:close/>
                    <a:moveTo>
                      <a:pt x="344" y="488"/>
                    </a:moveTo>
                    <a:lnTo>
                      <a:pt x="344" y="488"/>
                    </a:lnTo>
                    <a:lnTo>
                      <a:pt x="318" y="464"/>
                    </a:lnTo>
                    <a:lnTo>
                      <a:pt x="318" y="464"/>
                    </a:lnTo>
                    <a:lnTo>
                      <a:pt x="364" y="452"/>
                    </a:lnTo>
                    <a:lnTo>
                      <a:pt x="364" y="452"/>
                    </a:lnTo>
                    <a:lnTo>
                      <a:pt x="344" y="488"/>
                    </a:lnTo>
                    <a:lnTo>
                      <a:pt x="344" y="488"/>
                    </a:lnTo>
                    <a:close/>
                    <a:moveTo>
                      <a:pt x="240" y="582"/>
                    </a:moveTo>
                    <a:lnTo>
                      <a:pt x="240" y="582"/>
                    </a:lnTo>
                    <a:lnTo>
                      <a:pt x="232" y="578"/>
                    </a:lnTo>
                    <a:lnTo>
                      <a:pt x="224" y="572"/>
                    </a:lnTo>
                    <a:lnTo>
                      <a:pt x="218" y="562"/>
                    </a:lnTo>
                    <a:lnTo>
                      <a:pt x="214" y="550"/>
                    </a:lnTo>
                    <a:lnTo>
                      <a:pt x="210" y="536"/>
                    </a:lnTo>
                    <a:lnTo>
                      <a:pt x="206" y="520"/>
                    </a:lnTo>
                    <a:lnTo>
                      <a:pt x="204" y="502"/>
                    </a:lnTo>
                    <a:lnTo>
                      <a:pt x="202" y="482"/>
                    </a:lnTo>
                    <a:lnTo>
                      <a:pt x="202" y="482"/>
                    </a:lnTo>
                    <a:lnTo>
                      <a:pt x="244" y="478"/>
                    </a:lnTo>
                    <a:lnTo>
                      <a:pt x="286" y="470"/>
                    </a:lnTo>
                    <a:lnTo>
                      <a:pt x="286" y="470"/>
                    </a:lnTo>
                    <a:lnTo>
                      <a:pt x="330" y="510"/>
                    </a:lnTo>
                    <a:lnTo>
                      <a:pt x="330" y="510"/>
                    </a:lnTo>
                    <a:lnTo>
                      <a:pt x="316" y="528"/>
                    </a:lnTo>
                    <a:lnTo>
                      <a:pt x="304" y="544"/>
                    </a:lnTo>
                    <a:lnTo>
                      <a:pt x="292" y="558"/>
                    </a:lnTo>
                    <a:lnTo>
                      <a:pt x="280" y="568"/>
                    </a:lnTo>
                    <a:lnTo>
                      <a:pt x="268" y="576"/>
                    </a:lnTo>
                    <a:lnTo>
                      <a:pt x="258" y="580"/>
                    </a:lnTo>
                    <a:lnTo>
                      <a:pt x="248" y="582"/>
                    </a:lnTo>
                    <a:lnTo>
                      <a:pt x="240" y="582"/>
                    </a:lnTo>
                    <a:lnTo>
                      <a:pt x="240" y="582"/>
                    </a:lnTo>
                    <a:close/>
                    <a:moveTo>
                      <a:pt x="208" y="382"/>
                    </a:moveTo>
                    <a:lnTo>
                      <a:pt x="208" y="382"/>
                    </a:lnTo>
                    <a:lnTo>
                      <a:pt x="222" y="398"/>
                    </a:lnTo>
                    <a:lnTo>
                      <a:pt x="222" y="398"/>
                    </a:lnTo>
                    <a:lnTo>
                      <a:pt x="262" y="446"/>
                    </a:lnTo>
                    <a:lnTo>
                      <a:pt x="262" y="446"/>
                    </a:lnTo>
                    <a:lnTo>
                      <a:pt x="232" y="450"/>
                    </a:lnTo>
                    <a:lnTo>
                      <a:pt x="202" y="452"/>
                    </a:lnTo>
                    <a:lnTo>
                      <a:pt x="202" y="452"/>
                    </a:lnTo>
                    <a:lnTo>
                      <a:pt x="204" y="418"/>
                    </a:lnTo>
                    <a:lnTo>
                      <a:pt x="208" y="382"/>
                    </a:lnTo>
                    <a:lnTo>
                      <a:pt x="208" y="382"/>
                    </a:lnTo>
                    <a:close/>
                    <a:moveTo>
                      <a:pt x="294" y="148"/>
                    </a:moveTo>
                    <a:lnTo>
                      <a:pt x="294" y="148"/>
                    </a:lnTo>
                    <a:lnTo>
                      <a:pt x="330" y="180"/>
                    </a:lnTo>
                    <a:lnTo>
                      <a:pt x="330" y="180"/>
                    </a:lnTo>
                    <a:lnTo>
                      <a:pt x="304" y="188"/>
                    </a:lnTo>
                    <a:lnTo>
                      <a:pt x="304" y="188"/>
                    </a:lnTo>
                    <a:lnTo>
                      <a:pt x="266" y="200"/>
                    </a:lnTo>
                    <a:lnTo>
                      <a:pt x="266" y="200"/>
                    </a:lnTo>
                    <a:lnTo>
                      <a:pt x="280" y="172"/>
                    </a:lnTo>
                    <a:lnTo>
                      <a:pt x="294" y="148"/>
                    </a:lnTo>
                    <a:lnTo>
                      <a:pt x="294" y="148"/>
                    </a:lnTo>
                    <a:close/>
                    <a:moveTo>
                      <a:pt x="404" y="54"/>
                    </a:moveTo>
                    <a:lnTo>
                      <a:pt x="404" y="54"/>
                    </a:lnTo>
                    <a:lnTo>
                      <a:pt x="412" y="58"/>
                    </a:lnTo>
                    <a:lnTo>
                      <a:pt x="418" y="64"/>
                    </a:lnTo>
                    <a:lnTo>
                      <a:pt x="424" y="74"/>
                    </a:lnTo>
                    <a:lnTo>
                      <a:pt x="428" y="88"/>
                    </a:lnTo>
                    <a:lnTo>
                      <a:pt x="432" y="102"/>
                    </a:lnTo>
                    <a:lnTo>
                      <a:pt x="436" y="120"/>
                    </a:lnTo>
                    <a:lnTo>
                      <a:pt x="438" y="140"/>
                    </a:lnTo>
                    <a:lnTo>
                      <a:pt x="438" y="160"/>
                    </a:lnTo>
                    <a:lnTo>
                      <a:pt x="438" y="160"/>
                    </a:lnTo>
                    <a:lnTo>
                      <a:pt x="398" y="166"/>
                    </a:lnTo>
                    <a:lnTo>
                      <a:pt x="358" y="174"/>
                    </a:lnTo>
                    <a:lnTo>
                      <a:pt x="358" y="174"/>
                    </a:lnTo>
                    <a:lnTo>
                      <a:pt x="334" y="148"/>
                    </a:lnTo>
                    <a:lnTo>
                      <a:pt x="308" y="126"/>
                    </a:lnTo>
                    <a:lnTo>
                      <a:pt x="308" y="126"/>
                    </a:lnTo>
                    <a:lnTo>
                      <a:pt x="322" y="108"/>
                    </a:lnTo>
                    <a:lnTo>
                      <a:pt x="334" y="92"/>
                    </a:lnTo>
                    <a:lnTo>
                      <a:pt x="348" y="78"/>
                    </a:lnTo>
                    <a:lnTo>
                      <a:pt x="360" y="68"/>
                    </a:lnTo>
                    <a:lnTo>
                      <a:pt x="372" y="60"/>
                    </a:lnTo>
                    <a:lnTo>
                      <a:pt x="384" y="54"/>
                    </a:lnTo>
                    <a:lnTo>
                      <a:pt x="394" y="52"/>
                    </a:lnTo>
                    <a:lnTo>
                      <a:pt x="404" y="54"/>
                    </a:lnTo>
                    <a:lnTo>
                      <a:pt x="404" y="54"/>
                    </a:lnTo>
                    <a:close/>
                    <a:moveTo>
                      <a:pt x="428" y="256"/>
                    </a:moveTo>
                    <a:lnTo>
                      <a:pt x="428" y="256"/>
                    </a:lnTo>
                    <a:lnTo>
                      <a:pt x="412" y="236"/>
                    </a:lnTo>
                    <a:lnTo>
                      <a:pt x="412" y="236"/>
                    </a:lnTo>
                    <a:lnTo>
                      <a:pt x="382" y="200"/>
                    </a:lnTo>
                    <a:lnTo>
                      <a:pt x="382" y="200"/>
                    </a:lnTo>
                    <a:lnTo>
                      <a:pt x="436" y="192"/>
                    </a:lnTo>
                    <a:lnTo>
                      <a:pt x="436" y="192"/>
                    </a:lnTo>
                    <a:lnTo>
                      <a:pt x="434" y="222"/>
                    </a:lnTo>
                    <a:lnTo>
                      <a:pt x="428" y="256"/>
                    </a:lnTo>
                    <a:lnTo>
                      <a:pt x="428" y="256"/>
                    </a:lnTo>
                    <a:close/>
                    <a:moveTo>
                      <a:pt x="42" y="414"/>
                    </a:moveTo>
                    <a:lnTo>
                      <a:pt x="42" y="414"/>
                    </a:lnTo>
                    <a:lnTo>
                      <a:pt x="40" y="402"/>
                    </a:lnTo>
                    <a:lnTo>
                      <a:pt x="44" y="388"/>
                    </a:lnTo>
                    <a:lnTo>
                      <a:pt x="52" y="374"/>
                    </a:lnTo>
                    <a:lnTo>
                      <a:pt x="64" y="358"/>
                    </a:lnTo>
                    <a:lnTo>
                      <a:pt x="78" y="340"/>
                    </a:lnTo>
                    <a:lnTo>
                      <a:pt x="98" y="324"/>
                    </a:lnTo>
                    <a:lnTo>
                      <a:pt x="120" y="306"/>
                    </a:lnTo>
                    <a:lnTo>
                      <a:pt x="144" y="290"/>
                    </a:lnTo>
                    <a:lnTo>
                      <a:pt x="144" y="290"/>
                    </a:lnTo>
                    <a:lnTo>
                      <a:pt x="166" y="322"/>
                    </a:lnTo>
                    <a:lnTo>
                      <a:pt x="188" y="356"/>
                    </a:lnTo>
                    <a:lnTo>
                      <a:pt x="188" y="356"/>
                    </a:lnTo>
                    <a:lnTo>
                      <a:pt x="180" y="406"/>
                    </a:lnTo>
                    <a:lnTo>
                      <a:pt x="174" y="452"/>
                    </a:lnTo>
                    <a:lnTo>
                      <a:pt x="174" y="452"/>
                    </a:lnTo>
                    <a:lnTo>
                      <a:pt x="148" y="452"/>
                    </a:lnTo>
                    <a:lnTo>
                      <a:pt x="124" y="450"/>
                    </a:lnTo>
                    <a:lnTo>
                      <a:pt x="102" y="448"/>
                    </a:lnTo>
                    <a:lnTo>
                      <a:pt x="84" y="444"/>
                    </a:lnTo>
                    <a:lnTo>
                      <a:pt x="68" y="438"/>
                    </a:lnTo>
                    <a:lnTo>
                      <a:pt x="56" y="430"/>
                    </a:lnTo>
                    <a:lnTo>
                      <a:pt x="46" y="422"/>
                    </a:lnTo>
                    <a:lnTo>
                      <a:pt x="42" y="414"/>
                    </a:lnTo>
                    <a:lnTo>
                      <a:pt x="42" y="414"/>
                    </a:lnTo>
                    <a:close/>
                    <a:moveTo>
                      <a:pt x="198" y="318"/>
                    </a:moveTo>
                    <a:lnTo>
                      <a:pt x="198" y="318"/>
                    </a:lnTo>
                    <a:lnTo>
                      <a:pt x="172" y="274"/>
                    </a:lnTo>
                    <a:lnTo>
                      <a:pt x="172" y="274"/>
                    </a:lnTo>
                    <a:lnTo>
                      <a:pt x="218" y="250"/>
                    </a:lnTo>
                    <a:lnTo>
                      <a:pt x="218" y="250"/>
                    </a:lnTo>
                    <a:lnTo>
                      <a:pt x="208" y="282"/>
                    </a:lnTo>
                    <a:lnTo>
                      <a:pt x="208" y="282"/>
                    </a:lnTo>
                    <a:lnTo>
                      <a:pt x="198" y="318"/>
                    </a:lnTo>
                    <a:lnTo>
                      <a:pt x="198" y="318"/>
                    </a:lnTo>
                    <a:close/>
                    <a:moveTo>
                      <a:pt x="122" y="74"/>
                    </a:moveTo>
                    <a:lnTo>
                      <a:pt x="122" y="74"/>
                    </a:lnTo>
                    <a:lnTo>
                      <a:pt x="126" y="70"/>
                    </a:lnTo>
                    <a:lnTo>
                      <a:pt x="132" y="68"/>
                    </a:lnTo>
                    <a:lnTo>
                      <a:pt x="146" y="66"/>
                    </a:lnTo>
                    <a:lnTo>
                      <a:pt x="162" y="68"/>
                    </a:lnTo>
                    <a:lnTo>
                      <a:pt x="180" y="74"/>
                    </a:lnTo>
                    <a:lnTo>
                      <a:pt x="202" y="84"/>
                    </a:lnTo>
                    <a:lnTo>
                      <a:pt x="224" y="96"/>
                    </a:lnTo>
                    <a:lnTo>
                      <a:pt x="248" y="112"/>
                    </a:lnTo>
                    <a:lnTo>
                      <a:pt x="272" y="130"/>
                    </a:lnTo>
                    <a:lnTo>
                      <a:pt x="272" y="130"/>
                    </a:lnTo>
                    <a:lnTo>
                      <a:pt x="252" y="168"/>
                    </a:lnTo>
                    <a:lnTo>
                      <a:pt x="232" y="212"/>
                    </a:lnTo>
                    <a:lnTo>
                      <a:pt x="232" y="212"/>
                    </a:lnTo>
                    <a:lnTo>
                      <a:pt x="194" y="230"/>
                    </a:lnTo>
                    <a:lnTo>
                      <a:pt x="156" y="248"/>
                    </a:lnTo>
                    <a:lnTo>
                      <a:pt x="156" y="248"/>
                    </a:lnTo>
                    <a:lnTo>
                      <a:pt x="142" y="216"/>
                    </a:lnTo>
                    <a:lnTo>
                      <a:pt x="130" y="188"/>
                    </a:lnTo>
                    <a:lnTo>
                      <a:pt x="120" y="160"/>
                    </a:lnTo>
                    <a:lnTo>
                      <a:pt x="114" y="136"/>
                    </a:lnTo>
                    <a:lnTo>
                      <a:pt x="110" y="116"/>
                    </a:lnTo>
                    <a:lnTo>
                      <a:pt x="110" y="98"/>
                    </a:lnTo>
                    <a:lnTo>
                      <a:pt x="114" y="82"/>
                    </a:lnTo>
                    <a:lnTo>
                      <a:pt x="118" y="78"/>
                    </a:lnTo>
                    <a:lnTo>
                      <a:pt x="122" y="74"/>
                    </a:lnTo>
                    <a:lnTo>
                      <a:pt x="122" y="74"/>
                    </a:lnTo>
                    <a:close/>
                    <a:moveTo>
                      <a:pt x="686" y="224"/>
                    </a:moveTo>
                    <a:lnTo>
                      <a:pt x="686" y="224"/>
                    </a:lnTo>
                    <a:lnTo>
                      <a:pt x="684" y="216"/>
                    </a:lnTo>
                    <a:lnTo>
                      <a:pt x="678" y="208"/>
                    </a:lnTo>
                    <a:lnTo>
                      <a:pt x="672" y="200"/>
                    </a:lnTo>
                    <a:lnTo>
                      <a:pt x="664" y="194"/>
                    </a:lnTo>
                    <a:lnTo>
                      <a:pt x="654" y="186"/>
                    </a:lnTo>
                    <a:lnTo>
                      <a:pt x="642" y="180"/>
                    </a:lnTo>
                    <a:lnTo>
                      <a:pt x="616" y="170"/>
                    </a:lnTo>
                    <a:lnTo>
                      <a:pt x="586" y="164"/>
                    </a:lnTo>
                    <a:lnTo>
                      <a:pt x="550" y="158"/>
                    </a:lnTo>
                    <a:lnTo>
                      <a:pt x="512" y="156"/>
                    </a:lnTo>
                    <a:lnTo>
                      <a:pt x="470" y="158"/>
                    </a:lnTo>
                    <a:lnTo>
                      <a:pt x="470" y="158"/>
                    </a:lnTo>
                    <a:lnTo>
                      <a:pt x="470" y="128"/>
                    </a:lnTo>
                    <a:lnTo>
                      <a:pt x="468" y="100"/>
                    </a:lnTo>
                    <a:lnTo>
                      <a:pt x="466" y="76"/>
                    </a:lnTo>
                    <a:lnTo>
                      <a:pt x="460" y="54"/>
                    </a:lnTo>
                    <a:lnTo>
                      <a:pt x="452" y="34"/>
                    </a:lnTo>
                    <a:lnTo>
                      <a:pt x="444" y="20"/>
                    </a:lnTo>
                    <a:lnTo>
                      <a:pt x="432" y="10"/>
                    </a:lnTo>
                    <a:lnTo>
                      <a:pt x="426" y="6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2" y="2"/>
                    </a:lnTo>
                    <a:lnTo>
                      <a:pt x="404" y="0"/>
                    </a:lnTo>
                    <a:lnTo>
                      <a:pt x="388" y="4"/>
                    </a:lnTo>
                    <a:lnTo>
                      <a:pt x="372" y="10"/>
                    </a:lnTo>
                    <a:lnTo>
                      <a:pt x="356" y="22"/>
                    </a:lnTo>
                    <a:lnTo>
                      <a:pt x="338" y="38"/>
                    </a:lnTo>
                    <a:lnTo>
                      <a:pt x="320" y="58"/>
                    </a:lnTo>
                    <a:lnTo>
                      <a:pt x="302" y="80"/>
                    </a:lnTo>
                    <a:lnTo>
                      <a:pt x="286" y="106"/>
                    </a:lnTo>
                    <a:lnTo>
                      <a:pt x="286" y="106"/>
                    </a:lnTo>
                    <a:lnTo>
                      <a:pt x="256" y="82"/>
                    </a:lnTo>
                    <a:lnTo>
                      <a:pt x="228" y="64"/>
                    </a:lnTo>
                    <a:lnTo>
                      <a:pt x="200" y="48"/>
                    </a:lnTo>
                    <a:lnTo>
                      <a:pt x="174" y="38"/>
                    </a:lnTo>
                    <a:lnTo>
                      <a:pt x="150" y="30"/>
                    </a:lnTo>
                    <a:lnTo>
                      <a:pt x="130" y="28"/>
                    </a:lnTo>
                    <a:lnTo>
                      <a:pt x="120" y="30"/>
                    </a:lnTo>
                    <a:lnTo>
                      <a:pt x="110" y="32"/>
                    </a:lnTo>
                    <a:lnTo>
                      <a:pt x="102" y="36"/>
                    </a:lnTo>
                    <a:lnTo>
                      <a:pt x="96" y="40"/>
                    </a:lnTo>
                    <a:lnTo>
                      <a:pt x="96" y="40"/>
                    </a:lnTo>
                    <a:lnTo>
                      <a:pt x="90" y="48"/>
                    </a:lnTo>
                    <a:lnTo>
                      <a:pt x="84" y="54"/>
                    </a:lnTo>
                    <a:lnTo>
                      <a:pt x="80" y="64"/>
                    </a:lnTo>
                    <a:lnTo>
                      <a:pt x="76" y="74"/>
                    </a:lnTo>
                    <a:lnTo>
                      <a:pt x="76" y="86"/>
                    </a:lnTo>
                    <a:lnTo>
                      <a:pt x="74" y="98"/>
                    </a:lnTo>
                    <a:lnTo>
                      <a:pt x="76" y="126"/>
                    </a:lnTo>
                    <a:lnTo>
                      <a:pt x="84" y="156"/>
                    </a:lnTo>
                    <a:lnTo>
                      <a:pt x="94" y="190"/>
                    </a:lnTo>
                    <a:lnTo>
                      <a:pt x="110" y="226"/>
                    </a:lnTo>
                    <a:lnTo>
                      <a:pt x="130" y="264"/>
                    </a:lnTo>
                    <a:lnTo>
                      <a:pt x="130" y="264"/>
                    </a:lnTo>
                    <a:lnTo>
                      <a:pt x="98" y="284"/>
                    </a:lnTo>
                    <a:lnTo>
                      <a:pt x="70" y="306"/>
                    </a:lnTo>
                    <a:lnTo>
                      <a:pt x="46" y="326"/>
                    </a:lnTo>
                    <a:lnTo>
                      <a:pt x="28" y="348"/>
                    </a:lnTo>
                    <a:lnTo>
                      <a:pt x="12" y="368"/>
                    </a:lnTo>
                    <a:lnTo>
                      <a:pt x="4" y="388"/>
                    </a:lnTo>
                    <a:lnTo>
                      <a:pt x="0" y="398"/>
                    </a:lnTo>
                    <a:lnTo>
                      <a:pt x="0" y="408"/>
                    </a:lnTo>
                    <a:lnTo>
                      <a:pt x="0" y="416"/>
                    </a:lnTo>
                    <a:lnTo>
                      <a:pt x="2" y="426"/>
                    </a:lnTo>
                    <a:lnTo>
                      <a:pt x="2" y="426"/>
                    </a:lnTo>
                    <a:lnTo>
                      <a:pt x="4" y="432"/>
                    </a:lnTo>
                    <a:lnTo>
                      <a:pt x="8" y="440"/>
                    </a:lnTo>
                    <a:lnTo>
                      <a:pt x="20" y="452"/>
                    </a:lnTo>
                    <a:lnTo>
                      <a:pt x="36" y="462"/>
                    </a:lnTo>
                    <a:lnTo>
                      <a:pt x="56" y="470"/>
                    </a:lnTo>
                    <a:lnTo>
                      <a:pt x="80" y="476"/>
                    </a:lnTo>
                    <a:lnTo>
                      <a:pt x="108" y="482"/>
                    </a:lnTo>
                    <a:lnTo>
                      <a:pt x="138" y="484"/>
                    </a:lnTo>
                    <a:lnTo>
                      <a:pt x="172" y="484"/>
                    </a:lnTo>
                    <a:lnTo>
                      <a:pt x="172" y="484"/>
                    </a:lnTo>
                    <a:lnTo>
                      <a:pt x="172" y="512"/>
                    </a:lnTo>
                    <a:lnTo>
                      <a:pt x="174" y="538"/>
                    </a:lnTo>
                    <a:lnTo>
                      <a:pt x="178" y="562"/>
                    </a:lnTo>
                    <a:lnTo>
                      <a:pt x="184" y="584"/>
                    </a:lnTo>
                    <a:lnTo>
                      <a:pt x="190" y="602"/>
                    </a:lnTo>
                    <a:lnTo>
                      <a:pt x="200" y="616"/>
                    </a:lnTo>
                    <a:lnTo>
                      <a:pt x="210" y="626"/>
                    </a:lnTo>
                    <a:lnTo>
                      <a:pt x="224" y="632"/>
                    </a:lnTo>
                    <a:lnTo>
                      <a:pt x="224" y="632"/>
                    </a:lnTo>
                    <a:lnTo>
                      <a:pt x="230" y="634"/>
                    </a:lnTo>
                    <a:lnTo>
                      <a:pt x="238" y="634"/>
                    </a:lnTo>
                    <a:lnTo>
                      <a:pt x="254" y="632"/>
                    </a:lnTo>
                    <a:lnTo>
                      <a:pt x="270" y="624"/>
                    </a:lnTo>
                    <a:lnTo>
                      <a:pt x="286" y="614"/>
                    </a:lnTo>
                    <a:lnTo>
                      <a:pt x="304" y="598"/>
                    </a:lnTo>
                    <a:lnTo>
                      <a:pt x="320" y="580"/>
                    </a:lnTo>
                    <a:lnTo>
                      <a:pt x="338" y="558"/>
                    </a:lnTo>
                    <a:lnTo>
                      <a:pt x="354" y="532"/>
                    </a:lnTo>
                    <a:lnTo>
                      <a:pt x="354" y="532"/>
                    </a:lnTo>
                    <a:lnTo>
                      <a:pt x="386" y="554"/>
                    </a:lnTo>
                    <a:lnTo>
                      <a:pt x="414" y="574"/>
                    </a:lnTo>
                    <a:lnTo>
                      <a:pt x="442" y="588"/>
                    </a:lnTo>
                    <a:lnTo>
                      <a:pt x="468" y="598"/>
                    </a:lnTo>
                    <a:lnTo>
                      <a:pt x="492" y="604"/>
                    </a:lnTo>
                    <a:lnTo>
                      <a:pt x="514" y="606"/>
                    </a:lnTo>
                    <a:lnTo>
                      <a:pt x="522" y="606"/>
                    </a:lnTo>
                    <a:lnTo>
                      <a:pt x="532" y="602"/>
                    </a:lnTo>
                    <a:lnTo>
                      <a:pt x="540" y="600"/>
                    </a:lnTo>
                    <a:lnTo>
                      <a:pt x="546" y="594"/>
                    </a:lnTo>
                    <a:lnTo>
                      <a:pt x="546" y="594"/>
                    </a:lnTo>
                    <a:lnTo>
                      <a:pt x="552" y="588"/>
                    </a:lnTo>
                    <a:lnTo>
                      <a:pt x="558" y="582"/>
                    </a:lnTo>
                    <a:lnTo>
                      <a:pt x="562" y="574"/>
                    </a:lnTo>
                    <a:lnTo>
                      <a:pt x="564" y="564"/>
                    </a:lnTo>
                    <a:lnTo>
                      <a:pt x="566" y="544"/>
                    </a:lnTo>
                    <a:lnTo>
                      <a:pt x="564" y="518"/>
                    </a:lnTo>
                    <a:lnTo>
                      <a:pt x="558" y="492"/>
                    </a:lnTo>
                    <a:lnTo>
                      <a:pt x="550" y="462"/>
                    </a:lnTo>
                    <a:lnTo>
                      <a:pt x="536" y="430"/>
                    </a:lnTo>
                    <a:lnTo>
                      <a:pt x="520" y="396"/>
                    </a:lnTo>
                    <a:lnTo>
                      <a:pt x="520" y="396"/>
                    </a:lnTo>
                    <a:lnTo>
                      <a:pt x="560" y="374"/>
                    </a:lnTo>
                    <a:lnTo>
                      <a:pt x="596" y="352"/>
                    </a:lnTo>
                    <a:lnTo>
                      <a:pt x="626" y="330"/>
                    </a:lnTo>
                    <a:lnTo>
                      <a:pt x="650" y="308"/>
                    </a:lnTo>
                    <a:lnTo>
                      <a:pt x="670" y="286"/>
                    </a:lnTo>
                    <a:lnTo>
                      <a:pt x="678" y="276"/>
                    </a:lnTo>
                    <a:lnTo>
                      <a:pt x="682" y="264"/>
                    </a:lnTo>
                    <a:lnTo>
                      <a:pt x="686" y="254"/>
                    </a:lnTo>
                    <a:lnTo>
                      <a:pt x="688" y="244"/>
                    </a:lnTo>
                    <a:lnTo>
                      <a:pt x="688" y="234"/>
                    </a:lnTo>
                    <a:lnTo>
                      <a:pt x="686" y="224"/>
                    </a:lnTo>
                    <a:lnTo>
                      <a:pt x="686" y="2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46" name="Freeform 1986"/>
              <p:cNvSpPr>
                <a:spLocks/>
              </p:cNvSpPr>
              <p:nvPr/>
            </p:nvSpPr>
            <p:spPr bwMode="auto">
              <a:xfrm>
                <a:off x="3768725" y="3544888"/>
                <a:ext cx="146050" cy="1428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0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0" y="40"/>
                  </a:cxn>
                  <a:cxn ang="0">
                    <a:pos x="0" y="50"/>
                  </a:cxn>
                  <a:cxn ang="0">
                    <a:pos x="2" y="58"/>
                  </a:cxn>
                  <a:cxn ang="0">
                    <a:pos x="6" y="66"/>
                  </a:cxn>
                  <a:cxn ang="0">
                    <a:pos x="10" y="74"/>
                  </a:cxn>
                  <a:cxn ang="0">
                    <a:pos x="18" y="80"/>
                  </a:cxn>
                  <a:cxn ang="0">
                    <a:pos x="24" y="86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2" y="90"/>
                  </a:cxn>
                  <a:cxn ang="0">
                    <a:pos x="52" y="90"/>
                  </a:cxn>
                  <a:cxn ang="0">
                    <a:pos x="60" y="90"/>
                  </a:cxn>
                  <a:cxn ang="0">
                    <a:pos x="68" y="86"/>
                  </a:cxn>
                  <a:cxn ang="0">
                    <a:pos x="76" y="80"/>
                  </a:cxn>
                  <a:cxn ang="0">
                    <a:pos x="82" y="74"/>
                  </a:cxn>
                  <a:cxn ang="0">
                    <a:pos x="88" y="68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2" y="32"/>
                  </a:cxn>
                  <a:cxn ang="0">
                    <a:pos x="88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70" y="4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92" h="90">
                    <a:moveTo>
                      <a:pt x="60" y="0"/>
                    </a:moveTo>
                    <a:lnTo>
                      <a:pt x="60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6"/>
                    </a:lnTo>
                    <a:lnTo>
                      <a:pt x="10" y="74"/>
                    </a:lnTo>
                    <a:lnTo>
                      <a:pt x="18" y="80"/>
                    </a:lnTo>
                    <a:lnTo>
                      <a:pt x="24" y="86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2" y="90"/>
                    </a:lnTo>
                    <a:lnTo>
                      <a:pt x="52" y="90"/>
                    </a:lnTo>
                    <a:lnTo>
                      <a:pt x="60" y="90"/>
                    </a:lnTo>
                    <a:lnTo>
                      <a:pt x="68" y="86"/>
                    </a:lnTo>
                    <a:lnTo>
                      <a:pt x="76" y="80"/>
                    </a:lnTo>
                    <a:lnTo>
                      <a:pt x="82" y="74"/>
                    </a:lnTo>
                    <a:lnTo>
                      <a:pt x="88" y="68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2" y="32"/>
                    </a:lnTo>
                    <a:lnTo>
                      <a:pt x="88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3" name="그룹 62"/>
          <p:cNvGrpSpPr/>
          <p:nvPr userDrawn="1"/>
        </p:nvGrpSpPr>
        <p:grpSpPr>
          <a:xfrm>
            <a:off x="5156208" y="800064"/>
            <a:ext cx="2393950" cy="3765550"/>
            <a:chOff x="5192713" y="1493838"/>
            <a:chExt cx="2393950" cy="3765550"/>
          </a:xfrm>
        </p:grpSpPr>
        <p:sp>
          <p:nvSpPr>
            <p:cNvPr id="64" name="Freeform 5"/>
            <p:cNvSpPr>
              <a:spLocks/>
            </p:cNvSpPr>
            <p:nvPr userDrawn="1"/>
          </p:nvSpPr>
          <p:spPr bwMode="auto">
            <a:xfrm>
              <a:off x="5916613" y="2471738"/>
              <a:ext cx="946150" cy="1993900"/>
            </a:xfrm>
            <a:custGeom>
              <a:avLst/>
              <a:gdLst/>
              <a:ahLst/>
              <a:cxnLst>
                <a:cxn ang="0">
                  <a:pos x="596" y="140"/>
                </a:cxn>
                <a:cxn ang="0">
                  <a:pos x="580" y="118"/>
                </a:cxn>
                <a:cxn ang="0">
                  <a:pos x="382" y="118"/>
                </a:cxn>
                <a:cxn ang="0">
                  <a:pos x="368" y="116"/>
                </a:cxn>
                <a:cxn ang="0">
                  <a:pos x="356" y="108"/>
                </a:cxn>
                <a:cxn ang="0">
                  <a:pos x="338" y="84"/>
                </a:cxn>
                <a:cxn ang="0">
                  <a:pos x="328" y="50"/>
                </a:cxn>
                <a:cxn ang="0">
                  <a:pos x="322" y="16"/>
                </a:cxn>
                <a:cxn ang="0">
                  <a:pos x="320" y="0"/>
                </a:cxn>
                <a:cxn ang="0">
                  <a:pos x="316" y="22"/>
                </a:cxn>
                <a:cxn ang="0">
                  <a:pos x="300" y="108"/>
                </a:cxn>
                <a:cxn ang="0">
                  <a:pos x="292" y="158"/>
                </a:cxn>
                <a:cxn ang="0">
                  <a:pos x="282" y="210"/>
                </a:cxn>
                <a:cxn ang="0">
                  <a:pos x="272" y="236"/>
                </a:cxn>
                <a:cxn ang="0">
                  <a:pos x="258" y="242"/>
                </a:cxn>
                <a:cxn ang="0">
                  <a:pos x="258" y="242"/>
                </a:cxn>
                <a:cxn ang="0">
                  <a:pos x="250" y="240"/>
                </a:cxn>
                <a:cxn ang="0">
                  <a:pos x="240" y="222"/>
                </a:cxn>
                <a:cxn ang="0">
                  <a:pos x="236" y="208"/>
                </a:cxn>
                <a:cxn ang="0">
                  <a:pos x="226" y="152"/>
                </a:cxn>
                <a:cxn ang="0">
                  <a:pos x="214" y="130"/>
                </a:cxn>
                <a:cxn ang="0">
                  <a:pos x="198" y="120"/>
                </a:cxn>
                <a:cxn ang="0">
                  <a:pos x="12" y="118"/>
                </a:cxn>
                <a:cxn ang="0">
                  <a:pos x="8" y="130"/>
                </a:cxn>
                <a:cxn ang="0">
                  <a:pos x="114" y="490"/>
                </a:cxn>
                <a:cxn ang="0">
                  <a:pos x="130" y="546"/>
                </a:cxn>
                <a:cxn ang="0">
                  <a:pos x="158" y="664"/>
                </a:cxn>
                <a:cxn ang="0">
                  <a:pos x="168" y="722"/>
                </a:cxn>
                <a:cxn ang="0">
                  <a:pos x="182" y="840"/>
                </a:cxn>
                <a:cxn ang="0">
                  <a:pos x="188" y="960"/>
                </a:cxn>
                <a:cxn ang="0">
                  <a:pos x="188" y="1220"/>
                </a:cxn>
                <a:cxn ang="0">
                  <a:pos x="194" y="1230"/>
                </a:cxn>
                <a:cxn ang="0">
                  <a:pos x="216" y="1242"/>
                </a:cxn>
                <a:cxn ang="0">
                  <a:pos x="250" y="1252"/>
                </a:cxn>
                <a:cxn ang="0">
                  <a:pos x="298" y="1256"/>
                </a:cxn>
                <a:cxn ang="0">
                  <a:pos x="324" y="1256"/>
                </a:cxn>
                <a:cxn ang="0">
                  <a:pos x="364" y="1248"/>
                </a:cxn>
                <a:cxn ang="0">
                  <a:pos x="392" y="1236"/>
                </a:cxn>
                <a:cxn ang="0">
                  <a:pos x="408" y="1224"/>
                </a:cxn>
                <a:cxn ang="0">
                  <a:pos x="408" y="960"/>
                </a:cxn>
                <a:cxn ang="0">
                  <a:pos x="410" y="900"/>
                </a:cxn>
                <a:cxn ang="0">
                  <a:pos x="420" y="782"/>
                </a:cxn>
                <a:cxn ang="0">
                  <a:pos x="428" y="722"/>
                </a:cxn>
                <a:cxn ang="0">
                  <a:pos x="450" y="604"/>
                </a:cxn>
                <a:cxn ang="0">
                  <a:pos x="482" y="490"/>
                </a:cxn>
              </a:cxnLst>
              <a:rect l="0" t="0" r="r" b="b"/>
              <a:pathLst>
                <a:path w="596" h="1256">
                  <a:moveTo>
                    <a:pt x="596" y="140"/>
                  </a:moveTo>
                  <a:lnTo>
                    <a:pt x="596" y="140"/>
                  </a:lnTo>
                  <a:lnTo>
                    <a:pt x="586" y="130"/>
                  </a:lnTo>
                  <a:lnTo>
                    <a:pt x="580" y="118"/>
                  </a:lnTo>
                  <a:lnTo>
                    <a:pt x="382" y="118"/>
                  </a:lnTo>
                  <a:lnTo>
                    <a:pt x="382" y="118"/>
                  </a:lnTo>
                  <a:lnTo>
                    <a:pt x="374" y="118"/>
                  </a:lnTo>
                  <a:lnTo>
                    <a:pt x="368" y="116"/>
                  </a:lnTo>
                  <a:lnTo>
                    <a:pt x="362" y="112"/>
                  </a:lnTo>
                  <a:lnTo>
                    <a:pt x="356" y="108"/>
                  </a:lnTo>
                  <a:lnTo>
                    <a:pt x="346" y="98"/>
                  </a:lnTo>
                  <a:lnTo>
                    <a:pt x="338" y="84"/>
                  </a:lnTo>
                  <a:lnTo>
                    <a:pt x="334" y="68"/>
                  </a:lnTo>
                  <a:lnTo>
                    <a:pt x="328" y="50"/>
                  </a:lnTo>
                  <a:lnTo>
                    <a:pt x="322" y="16"/>
                  </a:lnTo>
                  <a:lnTo>
                    <a:pt x="322" y="16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6" y="22"/>
                  </a:lnTo>
                  <a:lnTo>
                    <a:pt x="316" y="22"/>
                  </a:lnTo>
                  <a:lnTo>
                    <a:pt x="300" y="108"/>
                  </a:lnTo>
                  <a:lnTo>
                    <a:pt x="300" y="10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2" y="210"/>
                  </a:lnTo>
                  <a:lnTo>
                    <a:pt x="282" y="210"/>
                  </a:lnTo>
                  <a:lnTo>
                    <a:pt x="278" y="226"/>
                  </a:lnTo>
                  <a:lnTo>
                    <a:pt x="272" y="236"/>
                  </a:lnTo>
                  <a:lnTo>
                    <a:pt x="266" y="240"/>
                  </a:lnTo>
                  <a:lnTo>
                    <a:pt x="258" y="242"/>
                  </a:lnTo>
                  <a:lnTo>
                    <a:pt x="258" y="242"/>
                  </a:lnTo>
                  <a:lnTo>
                    <a:pt x="258" y="242"/>
                  </a:lnTo>
                  <a:lnTo>
                    <a:pt x="258" y="242"/>
                  </a:lnTo>
                  <a:lnTo>
                    <a:pt x="250" y="240"/>
                  </a:lnTo>
                  <a:lnTo>
                    <a:pt x="244" y="234"/>
                  </a:lnTo>
                  <a:lnTo>
                    <a:pt x="240" y="222"/>
                  </a:lnTo>
                  <a:lnTo>
                    <a:pt x="236" y="208"/>
                  </a:lnTo>
                  <a:lnTo>
                    <a:pt x="236" y="208"/>
                  </a:lnTo>
                  <a:lnTo>
                    <a:pt x="230" y="168"/>
                  </a:lnTo>
                  <a:lnTo>
                    <a:pt x="226" y="152"/>
                  </a:lnTo>
                  <a:lnTo>
                    <a:pt x="220" y="140"/>
                  </a:lnTo>
                  <a:lnTo>
                    <a:pt x="214" y="130"/>
                  </a:lnTo>
                  <a:lnTo>
                    <a:pt x="208" y="124"/>
                  </a:lnTo>
                  <a:lnTo>
                    <a:pt x="198" y="120"/>
                  </a:lnTo>
                  <a:lnTo>
                    <a:pt x="188" y="118"/>
                  </a:lnTo>
                  <a:lnTo>
                    <a:pt x="12" y="118"/>
                  </a:lnTo>
                  <a:lnTo>
                    <a:pt x="12" y="118"/>
                  </a:lnTo>
                  <a:lnTo>
                    <a:pt x="8" y="130"/>
                  </a:lnTo>
                  <a:lnTo>
                    <a:pt x="0" y="140"/>
                  </a:lnTo>
                  <a:lnTo>
                    <a:pt x="114" y="490"/>
                  </a:lnTo>
                  <a:lnTo>
                    <a:pt x="114" y="490"/>
                  </a:lnTo>
                  <a:lnTo>
                    <a:pt x="130" y="546"/>
                  </a:lnTo>
                  <a:lnTo>
                    <a:pt x="146" y="604"/>
                  </a:lnTo>
                  <a:lnTo>
                    <a:pt x="158" y="664"/>
                  </a:lnTo>
                  <a:lnTo>
                    <a:pt x="168" y="722"/>
                  </a:lnTo>
                  <a:lnTo>
                    <a:pt x="168" y="722"/>
                  </a:lnTo>
                  <a:lnTo>
                    <a:pt x="176" y="782"/>
                  </a:lnTo>
                  <a:lnTo>
                    <a:pt x="182" y="840"/>
                  </a:lnTo>
                  <a:lnTo>
                    <a:pt x="186" y="900"/>
                  </a:lnTo>
                  <a:lnTo>
                    <a:pt x="188" y="960"/>
                  </a:lnTo>
                  <a:lnTo>
                    <a:pt x="188" y="1220"/>
                  </a:lnTo>
                  <a:lnTo>
                    <a:pt x="188" y="1220"/>
                  </a:lnTo>
                  <a:lnTo>
                    <a:pt x="188" y="1224"/>
                  </a:lnTo>
                  <a:lnTo>
                    <a:pt x="194" y="1230"/>
                  </a:lnTo>
                  <a:lnTo>
                    <a:pt x="204" y="1236"/>
                  </a:lnTo>
                  <a:lnTo>
                    <a:pt x="216" y="1242"/>
                  </a:lnTo>
                  <a:lnTo>
                    <a:pt x="232" y="1248"/>
                  </a:lnTo>
                  <a:lnTo>
                    <a:pt x="250" y="1252"/>
                  </a:lnTo>
                  <a:lnTo>
                    <a:pt x="272" y="1256"/>
                  </a:lnTo>
                  <a:lnTo>
                    <a:pt x="298" y="1256"/>
                  </a:lnTo>
                  <a:lnTo>
                    <a:pt x="298" y="1256"/>
                  </a:lnTo>
                  <a:lnTo>
                    <a:pt x="324" y="1256"/>
                  </a:lnTo>
                  <a:lnTo>
                    <a:pt x="346" y="1252"/>
                  </a:lnTo>
                  <a:lnTo>
                    <a:pt x="364" y="1248"/>
                  </a:lnTo>
                  <a:lnTo>
                    <a:pt x="380" y="1242"/>
                  </a:lnTo>
                  <a:lnTo>
                    <a:pt x="392" y="1236"/>
                  </a:lnTo>
                  <a:lnTo>
                    <a:pt x="402" y="1230"/>
                  </a:lnTo>
                  <a:lnTo>
                    <a:pt x="408" y="1224"/>
                  </a:lnTo>
                  <a:lnTo>
                    <a:pt x="408" y="1220"/>
                  </a:lnTo>
                  <a:lnTo>
                    <a:pt x="408" y="960"/>
                  </a:lnTo>
                  <a:lnTo>
                    <a:pt x="408" y="960"/>
                  </a:lnTo>
                  <a:lnTo>
                    <a:pt x="410" y="900"/>
                  </a:lnTo>
                  <a:lnTo>
                    <a:pt x="414" y="840"/>
                  </a:lnTo>
                  <a:lnTo>
                    <a:pt x="420" y="782"/>
                  </a:lnTo>
                  <a:lnTo>
                    <a:pt x="428" y="722"/>
                  </a:lnTo>
                  <a:lnTo>
                    <a:pt x="428" y="722"/>
                  </a:lnTo>
                  <a:lnTo>
                    <a:pt x="438" y="664"/>
                  </a:lnTo>
                  <a:lnTo>
                    <a:pt x="450" y="604"/>
                  </a:lnTo>
                  <a:lnTo>
                    <a:pt x="466" y="546"/>
                  </a:lnTo>
                  <a:lnTo>
                    <a:pt x="482" y="490"/>
                  </a:lnTo>
                  <a:lnTo>
                    <a:pt x="596" y="14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6"/>
            <p:cNvSpPr>
              <a:spLocks/>
            </p:cNvSpPr>
            <p:nvPr userDrawn="1"/>
          </p:nvSpPr>
          <p:spPr bwMode="auto">
            <a:xfrm>
              <a:off x="5192713" y="1493838"/>
              <a:ext cx="2393950" cy="2955925"/>
            </a:xfrm>
            <a:custGeom>
              <a:avLst/>
              <a:gdLst/>
              <a:ahLst/>
              <a:cxnLst>
                <a:cxn ang="0">
                  <a:pos x="640" y="8"/>
                </a:cxn>
                <a:cxn ang="0">
                  <a:pos x="460" y="60"/>
                </a:cxn>
                <a:cxn ang="0">
                  <a:pos x="302" y="150"/>
                </a:cxn>
                <a:cxn ang="0">
                  <a:pos x="172" y="276"/>
                </a:cxn>
                <a:cxn ang="0">
                  <a:pos x="74" y="428"/>
                </a:cxn>
                <a:cxn ang="0">
                  <a:pos x="14" y="602"/>
                </a:cxn>
                <a:cxn ang="0">
                  <a:pos x="0" y="754"/>
                </a:cxn>
                <a:cxn ang="0">
                  <a:pos x="24" y="946"/>
                </a:cxn>
                <a:cxn ang="0">
                  <a:pos x="94" y="1122"/>
                </a:cxn>
                <a:cxn ang="0">
                  <a:pos x="208" y="1276"/>
                </a:cxn>
                <a:cxn ang="0">
                  <a:pos x="326" y="1400"/>
                </a:cxn>
                <a:cxn ang="0">
                  <a:pos x="402" y="1522"/>
                </a:cxn>
                <a:cxn ang="0">
                  <a:pos x="438" y="1646"/>
                </a:cxn>
                <a:cxn ang="0">
                  <a:pos x="442" y="1818"/>
                </a:cxn>
                <a:cxn ang="0">
                  <a:pos x="486" y="1858"/>
                </a:cxn>
                <a:cxn ang="0">
                  <a:pos x="548" y="1860"/>
                </a:cxn>
                <a:cxn ang="0">
                  <a:pos x="594" y="1840"/>
                </a:cxn>
                <a:cxn ang="0">
                  <a:pos x="590" y="1460"/>
                </a:cxn>
                <a:cxn ang="0">
                  <a:pos x="554" y="1232"/>
                </a:cxn>
                <a:cxn ang="0">
                  <a:pos x="402" y="774"/>
                </a:cxn>
                <a:cxn ang="0">
                  <a:pos x="364" y="742"/>
                </a:cxn>
                <a:cxn ang="0">
                  <a:pos x="364" y="700"/>
                </a:cxn>
                <a:cxn ang="0">
                  <a:pos x="404" y="666"/>
                </a:cxn>
                <a:cxn ang="0">
                  <a:pos x="442" y="672"/>
                </a:cxn>
                <a:cxn ang="0">
                  <a:pos x="468" y="710"/>
                </a:cxn>
                <a:cxn ang="0">
                  <a:pos x="670" y="716"/>
                </a:cxn>
                <a:cxn ang="0">
                  <a:pos x="708" y="778"/>
                </a:cxn>
                <a:cxn ang="0">
                  <a:pos x="734" y="720"/>
                </a:cxn>
                <a:cxn ang="0">
                  <a:pos x="754" y="602"/>
                </a:cxn>
                <a:cxn ang="0">
                  <a:pos x="774" y="576"/>
                </a:cxn>
                <a:cxn ang="0">
                  <a:pos x="798" y="602"/>
                </a:cxn>
                <a:cxn ang="0">
                  <a:pos x="818" y="692"/>
                </a:cxn>
                <a:cxn ang="0">
                  <a:pos x="1034" y="710"/>
                </a:cxn>
                <a:cxn ang="0">
                  <a:pos x="1060" y="668"/>
                </a:cxn>
                <a:cxn ang="0">
                  <a:pos x="1100" y="662"/>
                </a:cxn>
                <a:cxn ang="0">
                  <a:pos x="1140" y="694"/>
                </a:cxn>
                <a:cxn ang="0">
                  <a:pos x="1142" y="736"/>
                </a:cxn>
                <a:cxn ang="0">
                  <a:pos x="1106" y="768"/>
                </a:cxn>
                <a:cxn ang="0">
                  <a:pos x="954" y="1232"/>
                </a:cxn>
                <a:cxn ang="0">
                  <a:pos x="918" y="1460"/>
                </a:cxn>
                <a:cxn ang="0">
                  <a:pos x="914" y="1840"/>
                </a:cxn>
                <a:cxn ang="0">
                  <a:pos x="958" y="1860"/>
                </a:cxn>
                <a:cxn ang="0">
                  <a:pos x="1032" y="1850"/>
                </a:cxn>
                <a:cxn ang="0">
                  <a:pos x="1068" y="1810"/>
                </a:cxn>
                <a:cxn ang="0">
                  <a:pos x="1074" y="1622"/>
                </a:cxn>
                <a:cxn ang="0">
                  <a:pos x="1118" y="1498"/>
                </a:cxn>
                <a:cxn ang="0">
                  <a:pos x="1202" y="1376"/>
                </a:cxn>
                <a:cxn ang="0">
                  <a:pos x="1326" y="1248"/>
                </a:cxn>
                <a:cxn ang="0">
                  <a:pos x="1432" y="1088"/>
                </a:cxn>
                <a:cxn ang="0">
                  <a:pos x="1492" y="908"/>
                </a:cxn>
                <a:cxn ang="0">
                  <a:pos x="1508" y="754"/>
                </a:cxn>
                <a:cxn ang="0">
                  <a:pos x="1484" y="566"/>
                </a:cxn>
                <a:cxn ang="0">
                  <a:pos x="1418" y="396"/>
                </a:cxn>
                <a:cxn ang="0">
                  <a:pos x="1312" y="248"/>
                </a:cxn>
                <a:cxn ang="0">
                  <a:pos x="1176" y="130"/>
                </a:cxn>
                <a:cxn ang="0">
                  <a:pos x="1014" y="46"/>
                </a:cxn>
                <a:cxn ang="0">
                  <a:pos x="832" y="4"/>
                </a:cxn>
              </a:cxnLst>
              <a:rect l="0" t="0" r="r" b="b"/>
              <a:pathLst>
                <a:path w="1508" h="1862">
                  <a:moveTo>
                    <a:pt x="754" y="0"/>
                  </a:moveTo>
                  <a:lnTo>
                    <a:pt x="754" y="0"/>
                  </a:lnTo>
                  <a:lnTo>
                    <a:pt x="716" y="2"/>
                  </a:lnTo>
                  <a:lnTo>
                    <a:pt x="676" y="4"/>
                  </a:lnTo>
                  <a:lnTo>
                    <a:pt x="640" y="8"/>
                  </a:lnTo>
                  <a:lnTo>
                    <a:pt x="602" y="16"/>
                  </a:lnTo>
                  <a:lnTo>
                    <a:pt x="566" y="24"/>
                  </a:lnTo>
                  <a:lnTo>
                    <a:pt x="530" y="34"/>
                  </a:lnTo>
                  <a:lnTo>
                    <a:pt x="494" y="46"/>
                  </a:lnTo>
                  <a:lnTo>
                    <a:pt x="460" y="60"/>
                  </a:lnTo>
                  <a:lnTo>
                    <a:pt x="428" y="74"/>
                  </a:lnTo>
                  <a:lnTo>
                    <a:pt x="394" y="92"/>
                  </a:lnTo>
                  <a:lnTo>
                    <a:pt x="364" y="110"/>
                  </a:lnTo>
                  <a:lnTo>
                    <a:pt x="332" y="130"/>
                  </a:lnTo>
                  <a:lnTo>
                    <a:pt x="302" y="150"/>
                  </a:lnTo>
                  <a:lnTo>
                    <a:pt x="274" y="172"/>
                  </a:lnTo>
                  <a:lnTo>
                    <a:pt x="246" y="196"/>
                  </a:lnTo>
                  <a:lnTo>
                    <a:pt x="220" y="222"/>
                  </a:lnTo>
                  <a:lnTo>
                    <a:pt x="196" y="248"/>
                  </a:lnTo>
                  <a:lnTo>
                    <a:pt x="172" y="276"/>
                  </a:lnTo>
                  <a:lnTo>
                    <a:pt x="150" y="304"/>
                  </a:lnTo>
                  <a:lnTo>
                    <a:pt x="128" y="334"/>
                  </a:lnTo>
                  <a:lnTo>
                    <a:pt x="108" y="364"/>
                  </a:lnTo>
                  <a:lnTo>
                    <a:pt x="90" y="396"/>
                  </a:lnTo>
                  <a:lnTo>
                    <a:pt x="74" y="428"/>
                  </a:lnTo>
                  <a:lnTo>
                    <a:pt x="58" y="462"/>
                  </a:lnTo>
                  <a:lnTo>
                    <a:pt x="46" y="496"/>
                  </a:lnTo>
                  <a:lnTo>
                    <a:pt x="34" y="530"/>
                  </a:lnTo>
                  <a:lnTo>
                    <a:pt x="24" y="566"/>
                  </a:lnTo>
                  <a:lnTo>
                    <a:pt x="14" y="602"/>
                  </a:lnTo>
                  <a:lnTo>
                    <a:pt x="8" y="640"/>
                  </a:lnTo>
                  <a:lnTo>
                    <a:pt x="4" y="678"/>
                  </a:lnTo>
                  <a:lnTo>
                    <a:pt x="0" y="716"/>
                  </a:lnTo>
                  <a:lnTo>
                    <a:pt x="0" y="754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" y="832"/>
                  </a:lnTo>
                  <a:lnTo>
                    <a:pt x="8" y="872"/>
                  </a:lnTo>
                  <a:lnTo>
                    <a:pt x="16" y="908"/>
                  </a:lnTo>
                  <a:lnTo>
                    <a:pt x="24" y="946"/>
                  </a:lnTo>
                  <a:lnTo>
                    <a:pt x="34" y="982"/>
                  </a:lnTo>
                  <a:lnTo>
                    <a:pt x="46" y="1018"/>
                  </a:lnTo>
                  <a:lnTo>
                    <a:pt x="60" y="1054"/>
                  </a:lnTo>
                  <a:lnTo>
                    <a:pt x="76" y="1088"/>
                  </a:lnTo>
                  <a:lnTo>
                    <a:pt x="94" y="1122"/>
                  </a:lnTo>
                  <a:lnTo>
                    <a:pt x="114" y="1154"/>
                  </a:lnTo>
                  <a:lnTo>
                    <a:pt x="136" y="1186"/>
                  </a:lnTo>
                  <a:lnTo>
                    <a:pt x="158" y="1218"/>
                  </a:lnTo>
                  <a:lnTo>
                    <a:pt x="182" y="1248"/>
                  </a:lnTo>
                  <a:lnTo>
                    <a:pt x="208" y="1276"/>
                  </a:lnTo>
                  <a:lnTo>
                    <a:pt x="236" y="1304"/>
                  </a:lnTo>
                  <a:lnTo>
                    <a:pt x="236" y="1304"/>
                  </a:lnTo>
                  <a:lnTo>
                    <a:pt x="284" y="1352"/>
                  </a:lnTo>
                  <a:lnTo>
                    <a:pt x="306" y="1376"/>
                  </a:lnTo>
                  <a:lnTo>
                    <a:pt x="326" y="1400"/>
                  </a:lnTo>
                  <a:lnTo>
                    <a:pt x="344" y="1424"/>
                  </a:lnTo>
                  <a:lnTo>
                    <a:pt x="360" y="1448"/>
                  </a:lnTo>
                  <a:lnTo>
                    <a:pt x="376" y="1474"/>
                  </a:lnTo>
                  <a:lnTo>
                    <a:pt x="390" y="1498"/>
                  </a:lnTo>
                  <a:lnTo>
                    <a:pt x="402" y="1522"/>
                  </a:lnTo>
                  <a:lnTo>
                    <a:pt x="412" y="1548"/>
                  </a:lnTo>
                  <a:lnTo>
                    <a:pt x="420" y="1572"/>
                  </a:lnTo>
                  <a:lnTo>
                    <a:pt x="428" y="1596"/>
                  </a:lnTo>
                  <a:lnTo>
                    <a:pt x="434" y="1622"/>
                  </a:lnTo>
                  <a:lnTo>
                    <a:pt x="438" y="1646"/>
                  </a:lnTo>
                  <a:lnTo>
                    <a:pt x="440" y="1670"/>
                  </a:lnTo>
                  <a:lnTo>
                    <a:pt x="440" y="1696"/>
                  </a:lnTo>
                  <a:lnTo>
                    <a:pt x="440" y="1810"/>
                  </a:lnTo>
                  <a:lnTo>
                    <a:pt x="440" y="1810"/>
                  </a:lnTo>
                  <a:lnTo>
                    <a:pt x="442" y="1818"/>
                  </a:lnTo>
                  <a:lnTo>
                    <a:pt x="446" y="1826"/>
                  </a:lnTo>
                  <a:lnTo>
                    <a:pt x="452" y="1834"/>
                  </a:lnTo>
                  <a:lnTo>
                    <a:pt x="462" y="1844"/>
                  </a:lnTo>
                  <a:lnTo>
                    <a:pt x="472" y="1850"/>
                  </a:lnTo>
                  <a:lnTo>
                    <a:pt x="486" y="1858"/>
                  </a:lnTo>
                  <a:lnTo>
                    <a:pt x="500" y="1862"/>
                  </a:lnTo>
                  <a:lnTo>
                    <a:pt x="516" y="1862"/>
                  </a:lnTo>
                  <a:lnTo>
                    <a:pt x="516" y="1862"/>
                  </a:lnTo>
                  <a:lnTo>
                    <a:pt x="532" y="1862"/>
                  </a:lnTo>
                  <a:lnTo>
                    <a:pt x="548" y="1860"/>
                  </a:lnTo>
                  <a:lnTo>
                    <a:pt x="562" y="1858"/>
                  </a:lnTo>
                  <a:lnTo>
                    <a:pt x="572" y="1854"/>
                  </a:lnTo>
                  <a:lnTo>
                    <a:pt x="582" y="1850"/>
                  </a:lnTo>
                  <a:lnTo>
                    <a:pt x="590" y="1846"/>
                  </a:lnTo>
                  <a:lnTo>
                    <a:pt x="594" y="1840"/>
                  </a:lnTo>
                  <a:lnTo>
                    <a:pt x="594" y="1836"/>
                  </a:lnTo>
                  <a:lnTo>
                    <a:pt x="594" y="1576"/>
                  </a:lnTo>
                  <a:lnTo>
                    <a:pt x="594" y="1576"/>
                  </a:lnTo>
                  <a:lnTo>
                    <a:pt x="594" y="1518"/>
                  </a:lnTo>
                  <a:lnTo>
                    <a:pt x="590" y="1460"/>
                  </a:lnTo>
                  <a:lnTo>
                    <a:pt x="584" y="1402"/>
                  </a:lnTo>
                  <a:lnTo>
                    <a:pt x="576" y="1346"/>
                  </a:lnTo>
                  <a:lnTo>
                    <a:pt x="576" y="1346"/>
                  </a:lnTo>
                  <a:lnTo>
                    <a:pt x="566" y="1288"/>
                  </a:lnTo>
                  <a:lnTo>
                    <a:pt x="554" y="1232"/>
                  </a:lnTo>
                  <a:lnTo>
                    <a:pt x="540" y="1176"/>
                  </a:lnTo>
                  <a:lnTo>
                    <a:pt x="524" y="1120"/>
                  </a:lnTo>
                  <a:lnTo>
                    <a:pt x="412" y="776"/>
                  </a:lnTo>
                  <a:lnTo>
                    <a:pt x="412" y="776"/>
                  </a:lnTo>
                  <a:lnTo>
                    <a:pt x="402" y="774"/>
                  </a:lnTo>
                  <a:lnTo>
                    <a:pt x="392" y="772"/>
                  </a:lnTo>
                  <a:lnTo>
                    <a:pt x="382" y="766"/>
                  </a:lnTo>
                  <a:lnTo>
                    <a:pt x="374" y="760"/>
                  </a:lnTo>
                  <a:lnTo>
                    <a:pt x="368" y="752"/>
                  </a:lnTo>
                  <a:lnTo>
                    <a:pt x="364" y="742"/>
                  </a:lnTo>
                  <a:lnTo>
                    <a:pt x="360" y="732"/>
                  </a:lnTo>
                  <a:lnTo>
                    <a:pt x="358" y="720"/>
                  </a:lnTo>
                  <a:lnTo>
                    <a:pt x="358" y="720"/>
                  </a:lnTo>
                  <a:lnTo>
                    <a:pt x="360" y="710"/>
                  </a:lnTo>
                  <a:lnTo>
                    <a:pt x="364" y="700"/>
                  </a:lnTo>
                  <a:lnTo>
                    <a:pt x="368" y="690"/>
                  </a:lnTo>
                  <a:lnTo>
                    <a:pt x="376" y="682"/>
                  </a:lnTo>
                  <a:lnTo>
                    <a:pt x="384" y="674"/>
                  </a:lnTo>
                  <a:lnTo>
                    <a:pt x="392" y="670"/>
                  </a:lnTo>
                  <a:lnTo>
                    <a:pt x="404" y="666"/>
                  </a:lnTo>
                  <a:lnTo>
                    <a:pt x="414" y="666"/>
                  </a:lnTo>
                  <a:lnTo>
                    <a:pt x="414" y="666"/>
                  </a:lnTo>
                  <a:lnTo>
                    <a:pt x="424" y="666"/>
                  </a:lnTo>
                  <a:lnTo>
                    <a:pt x="434" y="668"/>
                  </a:lnTo>
                  <a:lnTo>
                    <a:pt x="442" y="672"/>
                  </a:lnTo>
                  <a:lnTo>
                    <a:pt x="450" y="678"/>
                  </a:lnTo>
                  <a:lnTo>
                    <a:pt x="456" y="684"/>
                  </a:lnTo>
                  <a:lnTo>
                    <a:pt x="462" y="692"/>
                  </a:lnTo>
                  <a:lnTo>
                    <a:pt x="466" y="700"/>
                  </a:lnTo>
                  <a:lnTo>
                    <a:pt x="468" y="710"/>
                  </a:lnTo>
                  <a:lnTo>
                    <a:pt x="644" y="710"/>
                  </a:lnTo>
                  <a:lnTo>
                    <a:pt x="644" y="710"/>
                  </a:lnTo>
                  <a:lnTo>
                    <a:pt x="654" y="710"/>
                  </a:lnTo>
                  <a:lnTo>
                    <a:pt x="662" y="712"/>
                  </a:lnTo>
                  <a:lnTo>
                    <a:pt x="670" y="716"/>
                  </a:lnTo>
                  <a:lnTo>
                    <a:pt x="678" y="720"/>
                  </a:lnTo>
                  <a:lnTo>
                    <a:pt x="688" y="730"/>
                  </a:lnTo>
                  <a:lnTo>
                    <a:pt x="698" y="744"/>
                  </a:lnTo>
                  <a:lnTo>
                    <a:pt x="704" y="760"/>
                  </a:lnTo>
                  <a:lnTo>
                    <a:pt x="708" y="778"/>
                  </a:lnTo>
                  <a:lnTo>
                    <a:pt x="716" y="818"/>
                  </a:lnTo>
                  <a:lnTo>
                    <a:pt x="716" y="818"/>
                  </a:lnTo>
                  <a:lnTo>
                    <a:pt x="724" y="770"/>
                  </a:lnTo>
                  <a:lnTo>
                    <a:pt x="724" y="770"/>
                  </a:lnTo>
                  <a:lnTo>
                    <a:pt x="734" y="720"/>
                  </a:lnTo>
                  <a:lnTo>
                    <a:pt x="734" y="720"/>
                  </a:lnTo>
                  <a:lnTo>
                    <a:pt x="748" y="634"/>
                  </a:lnTo>
                  <a:lnTo>
                    <a:pt x="748" y="634"/>
                  </a:lnTo>
                  <a:lnTo>
                    <a:pt x="754" y="602"/>
                  </a:lnTo>
                  <a:lnTo>
                    <a:pt x="754" y="602"/>
                  </a:lnTo>
                  <a:lnTo>
                    <a:pt x="758" y="590"/>
                  </a:lnTo>
                  <a:lnTo>
                    <a:pt x="762" y="582"/>
                  </a:lnTo>
                  <a:lnTo>
                    <a:pt x="768" y="578"/>
                  </a:lnTo>
                  <a:lnTo>
                    <a:pt x="774" y="576"/>
                  </a:lnTo>
                  <a:lnTo>
                    <a:pt x="774" y="576"/>
                  </a:lnTo>
                  <a:lnTo>
                    <a:pt x="782" y="578"/>
                  </a:lnTo>
                  <a:lnTo>
                    <a:pt x="788" y="584"/>
                  </a:lnTo>
                  <a:lnTo>
                    <a:pt x="794" y="592"/>
                  </a:lnTo>
                  <a:lnTo>
                    <a:pt x="798" y="602"/>
                  </a:lnTo>
                  <a:lnTo>
                    <a:pt x="798" y="602"/>
                  </a:lnTo>
                  <a:lnTo>
                    <a:pt x="802" y="628"/>
                  </a:lnTo>
                  <a:lnTo>
                    <a:pt x="802" y="628"/>
                  </a:lnTo>
                  <a:lnTo>
                    <a:pt x="808" y="654"/>
                  </a:lnTo>
                  <a:lnTo>
                    <a:pt x="814" y="682"/>
                  </a:lnTo>
                  <a:lnTo>
                    <a:pt x="818" y="692"/>
                  </a:lnTo>
                  <a:lnTo>
                    <a:pt x="824" y="702"/>
                  </a:lnTo>
                  <a:lnTo>
                    <a:pt x="830" y="708"/>
                  </a:lnTo>
                  <a:lnTo>
                    <a:pt x="838" y="710"/>
                  </a:lnTo>
                  <a:lnTo>
                    <a:pt x="1034" y="710"/>
                  </a:lnTo>
                  <a:lnTo>
                    <a:pt x="1034" y="710"/>
                  </a:lnTo>
                  <a:lnTo>
                    <a:pt x="1036" y="700"/>
                  </a:lnTo>
                  <a:lnTo>
                    <a:pt x="1040" y="690"/>
                  </a:lnTo>
                  <a:lnTo>
                    <a:pt x="1046" y="682"/>
                  </a:lnTo>
                  <a:lnTo>
                    <a:pt x="1052" y="674"/>
                  </a:lnTo>
                  <a:lnTo>
                    <a:pt x="1060" y="668"/>
                  </a:lnTo>
                  <a:lnTo>
                    <a:pt x="1070" y="664"/>
                  </a:lnTo>
                  <a:lnTo>
                    <a:pt x="1078" y="662"/>
                  </a:lnTo>
                  <a:lnTo>
                    <a:pt x="1090" y="660"/>
                  </a:lnTo>
                  <a:lnTo>
                    <a:pt x="1090" y="660"/>
                  </a:lnTo>
                  <a:lnTo>
                    <a:pt x="1100" y="662"/>
                  </a:lnTo>
                  <a:lnTo>
                    <a:pt x="1110" y="666"/>
                  </a:lnTo>
                  <a:lnTo>
                    <a:pt x="1120" y="670"/>
                  </a:lnTo>
                  <a:lnTo>
                    <a:pt x="1128" y="676"/>
                  </a:lnTo>
                  <a:lnTo>
                    <a:pt x="1136" y="686"/>
                  </a:lnTo>
                  <a:lnTo>
                    <a:pt x="1140" y="694"/>
                  </a:lnTo>
                  <a:lnTo>
                    <a:pt x="1144" y="704"/>
                  </a:lnTo>
                  <a:lnTo>
                    <a:pt x="1144" y="716"/>
                  </a:lnTo>
                  <a:lnTo>
                    <a:pt x="1144" y="716"/>
                  </a:lnTo>
                  <a:lnTo>
                    <a:pt x="1144" y="726"/>
                  </a:lnTo>
                  <a:lnTo>
                    <a:pt x="1142" y="736"/>
                  </a:lnTo>
                  <a:lnTo>
                    <a:pt x="1136" y="744"/>
                  </a:lnTo>
                  <a:lnTo>
                    <a:pt x="1130" y="752"/>
                  </a:lnTo>
                  <a:lnTo>
                    <a:pt x="1124" y="760"/>
                  </a:lnTo>
                  <a:lnTo>
                    <a:pt x="1116" y="764"/>
                  </a:lnTo>
                  <a:lnTo>
                    <a:pt x="1106" y="768"/>
                  </a:lnTo>
                  <a:lnTo>
                    <a:pt x="1096" y="770"/>
                  </a:lnTo>
                  <a:lnTo>
                    <a:pt x="984" y="1120"/>
                  </a:lnTo>
                  <a:lnTo>
                    <a:pt x="984" y="1120"/>
                  </a:lnTo>
                  <a:lnTo>
                    <a:pt x="968" y="1176"/>
                  </a:lnTo>
                  <a:lnTo>
                    <a:pt x="954" y="1232"/>
                  </a:lnTo>
                  <a:lnTo>
                    <a:pt x="942" y="1288"/>
                  </a:lnTo>
                  <a:lnTo>
                    <a:pt x="932" y="1346"/>
                  </a:lnTo>
                  <a:lnTo>
                    <a:pt x="932" y="1346"/>
                  </a:lnTo>
                  <a:lnTo>
                    <a:pt x="924" y="1402"/>
                  </a:lnTo>
                  <a:lnTo>
                    <a:pt x="918" y="1460"/>
                  </a:lnTo>
                  <a:lnTo>
                    <a:pt x="914" y="1518"/>
                  </a:lnTo>
                  <a:lnTo>
                    <a:pt x="914" y="1576"/>
                  </a:lnTo>
                  <a:lnTo>
                    <a:pt x="914" y="1836"/>
                  </a:lnTo>
                  <a:lnTo>
                    <a:pt x="914" y="1836"/>
                  </a:lnTo>
                  <a:lnTo>
                    <a:pt x="914" y="1840"/>
                  </a:lnTo>
                  <a:lnTo>
                    <a:pt x="918" y="1846"/>
                  </a:lnTo>
                  <a:lnTo>
                    <a:pt x="926" y="1850"/>
                  </a:lnTo>
                  <a:lnTo>
                    <a:pt x="934" y="1854"/>
                  </a:lnTo>
                  <a:lnTo>
                    <a:pt x="946" y="1858"/>
                  </a:lnTo>
                  <a:lnTo>
                    <a:pt x="958" y="1860"/>
                  </a:lnTo>
                  <a:lnTo>
                    <a:pt x="988" y="1862"/>
                  </a:lnTo>
                  <a:lnTo>
                    <a:pt x="988" y="1862"/>
                  </a:lnTo>
                  <a:lnTo>
                    <a:pt x="1004" y="1862"/>
                  </a:lnTo>
                  <a:lnTo>
                    <a:pt x="1018" y="1856"/>
                  </a:lnTo>
                  <a:lnTo>
                    <a:pt x="1032" y="1850"/>
                  </a:lnTo>
                  <a:lnTo>
                    <a:pt x="1044" y="1844"/>
                  </a:lnTo>
                  <a:lnTo>
                    <a:pt x="1054" y="1834"/>
                  </a:lnTo>
                  <a:lnTo>
                    <a:pt x="1062" y="1826"/>
                  </a:lnTo>
                  <a:lnTo>
                    <a:pt x="1066" y="1818"/>
                  </a:lnTo>
                  <a:lnTo>
                    <a:pt x="1068" y="1810"/>
                  </a:lnTo>
                  <a:lnTo>
                    <a:pt x="1068" y="1696"/>
                  </a:lnTo>
                  <a:lnTo>
                    <a:pt x="1068" y="1696"/>
                  </a:lnTo>
                  <a:lnTo>
                    <a:pt x="1068" y="1670"/>
                  </a:lnTo>
                  <a:lnTo>
                    <a:pt x="1070" y="1646"/>
                  </a:lnTo>
                  <a:lnTo>
                    <a:pt x="1074" y="1622"/>
                  </a:lnTo>
                  <a:lnTo>
                    <a:pt x="1080" y="1596"/>
                  </a:lnTo>
                  <a:lnTo>
                    <a:pt x="1088" y="1572"/>
                  </a:lnTo>
                  <a:lnTo>
                    <a:pt x="1096" y="1548"/>
                  </a:lnTo>
                  <a:lnTo>
                    <a:pt x="1106" y="1522"/>
                  </a:lnTo>
                  <a:lnTo>
                    <a:pt x="1118" y="1498"/>
                  </a:lnTo>
                  <a:lnTo>
                    <a:pt x="1132" y="1474"/>
                  </a:lnTo>
                  <a:lnTo>
                    <a:pt x="1148" y="1448"/>
                  </a:lnTo>
                  <a:lnTo>
                    <a:pt x="1164" y="1424"/>
                  </a:lnTo>
                  <a:lnTo>
                    <a:pt x="1182" y="1400"/>
                  </a:lnTo>
                  <a:lnTo>
                    <a:pt x="1202" y="1376"/>
                  </a:lnTo>
                  <a:lnTo>
                    <a:pt x="1224" y="1352"/>
                  </a:lnTo>
                  <a:lnTo>
                    <a:pt x="1272" y="1304"/>
                  </a:lnTo>
                  <a:lnTo>
                    <a:pt x="1272" y="1304"/>
                  </a:lnTo>
                  <a:lnTo>
                    <a:pt x="1300" y="1276"/>
                  </a:lnTo>
                  <a:lnTo>
                    <a:pt x="1326" y="1248"/>
                  </a:lnTo>
                  <a:lnTo>
                    <a:pt x="1350" y="1218"/>
                  </a:lnTo>
                  <a:lnTo>
                    <a:pt x="1372" y="1186"/>
                  </a:lnTo>
                  <a:lnTo>
                    <a:pt x="1394" y="1154"/>
                  </a:lnTo>
                  <a:lnTo>
                    <a:pt x="1414" y="1122"/>
                  </a:lnTo>
                  <a:lnTo>
                    <a:pt x="1432" y="1088"/>
                  </a:lnTo>
                  <a:lnTo>
                    <a:pt x="1448" y="1054"/>
                  </a:lnTo>
                  <a:lnTo>
                    <a:pt x="1462" y="1018"/>
                  </a:lnTo>
                  <a:lnTo>
                    <a:pt x="1474" y="982"/>
                  </a:lnTo>
                  <a:lnTo>
                    <a:pt x="1484" y="946"/>
                  </a:lnTo>
                  <a:lnTo>
                    <a:pt x="1492" y="908"/>
                  </a:lnTo>
                  <a:lnTo>
                    <a:pt x="1500" y="872"/>
                  </a:lnTo>
                  <a:lnTo>
                    <a:pt x="1504" y="832"/>
                  </a:lnTo>
                  <a:lnTo>
                    <a:pt x="1508" y="794"/>
                  </a:lnTo>
                  <a:lnTo>
                    <a:pt x="1508" y="754"/>
                  </a:lnTo>
                  <a:lnTo>
                    <a:pt x="1508" y="754"/>
                  </a:lnTo>
                  <a:lnTo>
                    <a:pt x="1508" y="716"/>
                  </a:lnTo>
                  <a:lnTo>
                    <a:pt x="1504" y="678"/>
                  </a:lnTo>
                  <a:lnTo>
                    <a:pt x="1500" y="640"/>
                  </a:lnTo>
                  <a:lnTo>
                    <a:pt x="1494" y="602"/>
                  </a:lnTo>
                  <a:lnTo>
                    <a:pt x="1484" y="566"/>
                  </a:lnTo>
                  <a:lnTo>
                    <a:pt x="1474" y="530"/>
                  </a:lnTo>
                  <a:lnTo>
                    <a:pt x="1462" y="496"/>
                  </a:lnTo>
                  <a:lnTo>
                    <a:pt x="1450" y="462"/>
                  </a:lnTo>
                  <a:lnTo>
                    <a:pt x="1434" y="428"/>
                  </a:lnTo>
                  <a:lnTo>
                    <a:pt x="1418" y="396"/>
                  </a:lnTo>
                  <a:lnTo>
                    <a:pt x="1400" y="364"/>
                  </a:lnTo>
                  <a:lnTo>
                    <a:pt x="1380" y="334"/>
                  </a:lnTo>
                  <a:lnTo>
                    <a:pt x="1358" y="304"/>
                  </a:lnTo>
                  <a:lnTo>
                    <a:pt x="1336" y="276"/>
                  </a:lnTo>
                  <a:lnTo>
                    <a:pt x="1312" y="248"/>
                  </a:lnTo>
                  <a:lnTo>
                    <a:pt x="1288" y="222"/>
                  </a:lnTo>
                  <a:lnTo>
                    <a:pt x="1260" y="196"/>
                  </a:lnTo>
                  <a:lnTo>
                    <a:pt x="1234" y="172"/>
                  </a:lnTo>
                  <a:lnTo>
                    <a:pt x="1206" y="150"/>
                  </a:lnTo>
                  <a:lnTo>
                    <a:pt x="1176" y="130"/>
                  </a:lnTo>
                  <a:lnTo>
                    <a:pt x="1144" y="110"/>
                  </a:lnTo>
                  <a:lnTo>
                    <a:pt x="1114" y="92"/>
                  </a:lnTo>
                  <a:lnTo>
                    <a:pt x="1080" y="74"/>
                  </a:lnTo>
                  <a:lnTo>
                    <a:pt x="1048" y="60"/>
                  </a:lnTo>
                  <a:lnTo>
                    <a:pt x="1014" y="46"/>
                  </a:lnTo>
                  <a:lnTo>
                    <a:pt x="978" y="34"/>
                  </a:lnTo>
                  <a:lnTo>
                    <a:pt x="942" y="24"/>
                  </a:lnTo>
                  <a:lnTo>
                    <a:pt x="906" y="16"/>
                  </a:lnTo>
                  <a:lnTo>
                    <a:pt x="868" y="8"/>
                  </a:lnTo>
                  <a:lnTo>
                    <a:pt x="832" y="4"/>
                  </a:lnTo>
                  <a:lnTo>
                    <a:pt x="792" y="2"/>
                  </a:lnTo>
                  <a:lnTo>
                    <a:pt x="754" y="0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auto">
            <a:xfrm>
              <a:off x="6002338" y="4491038"/>
              <a:ext cx="774700" cy="365125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10" y="0"/>
                </a:cxn>
                <a:cxn ang="0">
                  <a:pos x="122" y="8"/>
                </a:cxn>
                <a:cxn ang="0">
                  <a:pos x="136" y="16"/>
                </a:cxn>
                <a:cxn ang="0">
                  <a:pos x="152" y="22"/>
                </a:cxn>
                <a:cxn ang="0">
                  <a:pos x="168" y="28"/>
                </a:cxn>
                <a:cxn ang="0">
                  <a:pos x="186" y="32"/>
                </a:cxn>
                <a:cxn ang="0">
                  <a:pos x="206" y="34"/>
                </a:cxn>
                <a:cxn ang="0">
                  <a:pos x="224" y="36"/>
                </a:cxn>
                <a:cxn ang="0">
                  <a:pos x="244" y="38"/>
                </a:cxn>
                <a:cxn ang="0">
                  <a:pos x="244" y="38"/>
                </a:cxn>
                <a:cxn ang="0">
                  <a:pos x="282" y="34"/>
                </a:cxn>
                <a:cxn ang="0">
                  <a:pos x="300" y="32"/>
                </a:cxn>
                <a:cxn ang="0">
                  <a:pos x="318" y="28"/>
                </a:cxn>
                <a:cxn ang="0">
                  <a:pos x="336" y="22"/>
                </a:cxn>
                <a:cxn ang="0">
                  <a:pos x="350" y="16"/>
                </a:cxn>
                <a:cxn ang="0">
                  <a:pos x="364" y="8"/>
                </a:cxn>
                <a:cxn ang="0">
                  <a:pos x="378" y="0"/>
                </a:cxn>
                <a:cxn ang="0">
                  <a:pos x="378" y="0"/>
                </a:cxn>
                <a:cxn ang="0">
                  <a:pos x="386" y="6"/>
                </a:cxn>
                <a:cxn ang="0">
                  <a:pos x="396" y="12"/>
                </a:cxn>
                <a:cxn ang="0">
                  <a:pos x="418" y="20"/>
                </a:cxn>
                <a:cxn ang="0">
                  <a:pos x="446" y="26"/>
                </a:cxn>
                <a:cxn ang="0">
                  <a:pos x="478" y="28"/>
                </a:cxn>
                <a:cxn ang="0">
                  <a:pos x="478" y="28"/>
                </a:cxn>
                <a:cxn ang="0">
                  <a:pos x="488" y="28"/>
                </a:cxn>
                <a:cxn ang="0">
                  <a:pos x="380" y="230"/>
                </a:cxn>
                <a:cxn ang="0">
                  <a:pos x="106" y="230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38" y="26"/>
                </a:cxn>
                <a:cxn ang="0">
                  <a:pos x="66" y="20"/>
                </a:cxn>
                <a:cxn ang="0">
                  <a:pos x="90" y="12"/>
                </a:cxn>
                <a:cxn ang="0">
                  <a:pos x="100" y="6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488" h="230">
                  <a:moveTo>
                    <a:pt x="110" y="0"/>
                  </a:moveTo>
                  <a:lnTo>
                    <a:pt x="110" y="0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52" y="22"/>
                  </a:lnTo>
                  <a:lnTo>
                    <a:pt x="168" y="28"/>
                  </a:lnTo>
                  <a:lnTo>
                    <a:pt x="186" y="32"/>
                  </a:lnTo>
                  <a:lnTo>
                    <a:pt x="206" y="34"/>
                  </a:lnTo>
                  <a:lnTo>
                    <a:pt x="224" y="36"/>
                  </a:lnTo>
                  <a:lnTo>
                    <a:pt x="244" y="38"/>
                  </a:lnTo>
                  <a:lnTo>
                    <a:pt x="244" y="38"/>
                  </a:lnTo>
                  <a:lnTo>
                    <a:pt x="282" y="34"/>
                  </a:lnTo>
                  <a:lnTo>
                    <a:pt x="300" y="32"/>
                  </a:lnTo>
                  <a:lnTo>
                    <a:pt x="318" y="28"/>
                  </a:lnTo>
                  <a:lnTo>
                    <a:pt x="336" y="22"/>
                  </a:lnTo>
                  <a:lnTo>
                    <a:pt x="350" y="16"/>
                  </a:lnTo>
                  <a:lnTo>
                    <a:pt x="364" y="8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86" y="6"/>
                  </a:lnTo>
                  <a:lnTo>
                    <a:pt x="396" y="12"/>
                  </a:lnTo>
                  <a:lnTo>
                    <a:pt x="418" y="20"/>
                  </a:lnTo>
                  <a:lnTo>
                    <a:pt x="446" y="26"/>
                  </a:lnTo>
                  <a:lnTo>
                    <a:pt x="478" y="28"/>
                  </a:lnTo>
                  <a:lnTo>
                    <a:pt x="478" y="28"/>
                  </a:lnTo>
                  <a:lnTo>
                    <a:pt x="488" y="28"/>
                  </a:lnTo>
                  <a:lnTo>
                    <a:pt x="380" y="230"/>
                  </a:lnTo>
                  <a:lnTo>
                    <a:pt x="106" y="23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38" y="26"/>
                  </a:lnTo>
                  <a:lnTo>
                    <a:pt x="66" y="20"/>
                  </a:lnTo>
                  <a:lnTo>
                    <a:pt x="90" y="12"/>
                  </a:lnTo>
                  <a:lnTo>
                    <a:pt x="100" y="6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CF3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auto">
            <a:xfrm>
              <a:off x="6211888" y="4922838"/>
              <a:ext cx="355600" cy="336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202"/>
                </a:cxn>
                <a:cxn ang="0">
                  <a:pos x="88" y="202"/>
                </a:cxn>
                <a:cxn ang="0">
                  <a:pos x="94" y="206"/>
                </a:cxn>
                <a:cxn ang="0">
                  <a:pos x="100" y="210"/>
                </a:cxn>
                <a:cxn ang="0">
                  <a:pos x="106" y="212"/>
                </a:cxn>
                <a:cxn ang="0">
                  <a:pos x="112" y="212"/>
                </a:cxn>
                <a:cxn ang="0">
                  <a:pos x="112" y="212"/>
                </a:cxn>
                <a:cxn ang="0">
                  <a:pos x="118" y="212"/>
                </a:cxn>
                <a:cxn ang="0">
                  <a:pos x="124" y="210"/>
                </a:cxn>
                <a:cxn ang="0">
                  <a:pos x="130" y="206"/>
                </a:cxn>
                <a:cxn ang="0">
                  <a:pos x="136" y="202"/>
                </a:cxn>
                <a:cxn ang="0">
                  <a:pos x="224" y="0"/>
                </a:cxn>
                <a:cxn ang="0">
                  <a:pos x="0" y="0"/>
                </a:cxn>
              </a:cxnLst>
              <a:rect l="0" t="0" r="r" b="b"/>
              <a:pathLst>
                <a:path w="224" h="212">
                  <a:moveTo>
                    <a:pt x="0" y="0"/>
                  </a:moveTo>
                  <a:lnTo>
                    <a:pt x="88" y="202"/>
                  </a:lnTo>
                  <a:lnTo>
                    <a:pt x="88" y="202"/>
                  </a:lnTo>
                  <a:lnTo>
                    <a:pt x="94" y="206"/>
                  </a:lnTo>
                  <a:lnTo>
                    <a:pt x="100" y="210"/>
                  </a:lnTo>
                  <a:lnTo>
                    <a:pt x="106" y="212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18" y="212"/>
                  </a:lnTo>
                  <a:lnTo>
                    <a:pt x="124" y="210"/>
                  </a:lnTo>
                  <a:lnTo>
                    <a:pt x="130" y="206"/>
                  </a:lnTo>
                  <a:lnTo>
                    <a:pt x="136" y="202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텍스트 개체 틀 210"/>
          <p:cNvSpPr>
            <a:spLocks noGrp="1"/>
          </p:cNvSpPr>
          <p:nvPr>
            <p:ph type="body" sz="quarter" idx="10" hasCustomPrompt="1"/>
          </p:nvPr>
        </p:nvSpPr>
        <p:spPr>
          <a:xfrm>
            <a:off x="920700" y="1542068"/>
            <a:ext cx="2263806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3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3" name="그림 2" descr="book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816730"/>
            <a:ext cx="4660318" cy="5041270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1723986" y="1968480"/>
            <a:ext cx="1798428" cy="1935189"/>
            <a:chOff x="1723986" y="1968480"/>
            <a:chExt cx="1798428" cy="1935189"/>
          </a:xfrm>
        </p:grpSpPr>
        <p:sp>
          <p:nvSpPr>
            <p:cNvPr id="6" name="타원 5"/>
            <p:cNvSpPr/>
            <p:nvPr userDrawn="1"/>
          </p:nvSpPr>
          <p:spPr>
            <a:xfrm>
              <a:off x="1723986" y="3721104"/>
              <a:ext cx="1204929" cy="182565"/>
            </a:xfrm>
            <a:prstGeom prst="ellipse">
              <a:avLst/>
            </a:prstGeom>
            <a:gradFill flip="none" rotWithShape="1">
              <a:gsLst>
                <a:gs pos="14000">
                  <a:schemeClr val="tx1">
                    <a:alpha val="6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 descr="pen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33525" y="1968480"/>
              <a:ext cx="1688889" cy="1930159"/>
            </a:xfrm>
            <a:prstGeom prst="rect">
              <a:avLst/>
            </a:prstGeom>
          </p:spPr>
        </p:pic>
      </p:grpSp>
      <p:sp>
        <p:nvSpPr>
          <p:cNvPr id="33" name="텍스트 개체 틀 210"/>
          <p:cNvSpPr>
            <a:spLocks noGrp="1"/>
          </p:cNvSpPr>
          <p:nvPr>
            <p:ph type="body" sz="quarter" idx="11" hasCustomPrompt="1"/>
          </p:nvPr>
        </p:nvSpPr>
        <p:spPr>
          <a:xfrm>
            <a:off x="4608512" y="763551"/>
            <a:ext cx="4052943" cy="4124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6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4" name="텍스트 개체 틀 210"/>
          <p:cNvSpPr>
            <a:spLocks noGrp="1"/>
          </p:cNvSpPr>
          <p:nvPr>
            <p:ph type="body" sz="quarter" idx="12" hasCustomPrompt="1"/>
          </p:nvPr>
        </p:nvSpPr>
        <p:spPr>
          <a:xfrm>
            <a:off x="4602691" y="1078354"/>
            <a:ext cx="4052943" cy="3059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5" name="텍스트 개체 틀 210"/>
          <p:cNvSpPr>
            <a:spLocks noGrp="1"/>
          </p:cNvSpPr>
          <p:nvPr>
            <p:ph type="body" sz="quarter" idx="13" hasCustomPrompt="1"/>
          </p:nvPr>
        </p:nvSpPr>
        <p:spPr>
          <a:xfrm>
            <a:off x="4608512" y="1676376"/>
            <a:ext cx="4052943" cy="4124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6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210"/>
          <p:cNvSpPr>
            <a:spLocks noGrp="1"/>
          </p:cNvSpPr>
          <p:nvPr>
            <p:ph type="body" sz="quarter" idx="14" hasCustomPrompt="1"/>
          </p:nvPr>
        </p:nvSpPr>
        <p:spPr>
          <a:xfrm>
            <a:off x="4602691" y="1991179"/>
            <a:ext cx="4052943" cy="3059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7" name="텍스트 개체 틀 210"/>
          <p:cNvSpPr>
            <a:spLocks noGrp="1"/>
          </p:cNvSpPr>
          <p:nvPr>
            <p:ph type="body" sz="quarter" idx="15" hasCustomPrompt="1"/>
          </p:nvPr>
        </p:nvSpPr>
        <p:spPr>
          <a:xfrm>
            <a:off x="4608512" y="2589201"/>
            <a:ext cx="4052943" cy="4124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6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8" name="텍스트 개체 틀 210"/>
          <p:cNvSpPr>
            <a:spLocks noGrp="1"/>
          </p:cNvSpPr>
          <p:nvPr>
            <p:ph type="body" sz="quarter" idx="16" hasCustomPrompt="1"/>
          </p:nvPr>
        </p:nvSpPr>
        <p:spPr>
          <a:xfrm>
            <a:off x="4602691" y="2904004"/>
            <a:ext cx="4052943" cy="3059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9" name="텍스트 개체 틀 210"/>
          <p:cNvSpPr>
            <a:spLocks noGrp="1"/>
          </p:cNvSpPr>
          <p:nvPr>
            <p:ph type="body" sz="quarter" idx="17" hasCustomPrompt="1"/>
          </p:nvPr>
        </p:nvSpPr>
        <p:spPr>
          <a:xfrm>
            <a:off x="4608512" y="3538539"/>
            <a:ext cx="4052943" cy="4124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6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0" name="텍스트 개체 틀 210"/>
          <p:cNvSpPr>
            <a:spLocks noGrp="1"/>
          </p:cNvSpPr>
          <p:nvPr>
            <p:ph type="body" sz="quarter" idx="18" hasCustomPrompt="1"/>
          </p:nvPr>
        </p:nvSpPr>
        <p:spPr>
          <a:xfrm>
            <a:off x="4602691" y="3853342"/>
            <a:ext cx="4052943" cy="3059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41" name="텍스트 개체 틀 210"/>
          <p:cNvSpPr>
            <a:spLocks noGrp="1"/>
          </p:cNvSpPr>
          <p:nvPr>
            <p:ph type="body" sz="quarter" idx="19" hasCustomPrompt="1"/>
          </p:nvPr>
        </p:nvSpPr>
        <p:spPr>
          <a:xfrm>
            <a:off x="4608512" y="4487877"/>
            <a:ext cx="4052943" cy="4124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600" b="1" kern="1200" dirty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2" name="텍스트 개체 틀 210"/>
          <p:cNvSpPr>
            <a:spLocks noGrp="1"/>
          </p:cNvSpPr>
          <p:nvPr>
            <p:ph type="body" sz="quarter" idx="20" hasCustomPrompt="1"/>
          </p:nvPr>
        </p:nvSpPr>
        <p:spPr>
          <a:xfrm>
            <a:off x="4602691" y="4802680"/>
            <a:ext cx="4052943" cy="3059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93663" indent="-93663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lang="ko-KR" altLang="en-US" sz="1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3644900"/>
            <a:ext cx="91440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5" name="그림 4" descr="book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952" y="1562762"/>
            <a:ext cx="7619048" cy="5295238"/>
          </a:xfrm>
          <a:prstGeom prst="rect">
            <a:avLst/>
          </a:prstGeom>
        </p:spPr>
      </p:pic>
      <p:sp>
        <p:nvSpPr>
          <p:cNvPr id="47" name="텍스트 개체 틀 4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434176" y="2625714"/>
            <a:ext cx="2811501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431882" y="3209638"/>
            <a:ext cx="2811501" cy="2923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93726" y="1892809"/>
            <a:ext cx="438156" cy="689195"/>
            <a:chOff x="5192713" y="1493838"/>
            <a:chExt cx="2393950" cy="3765550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5916613" y="2471738"/>
              <a:ext cx="946150" cy="1993900"/>
            </a:xfrm>
            <a:custGeom>
              <a:avLst/>
              <a:gdLst/>
              <a:ahLst/>
              <a:cxnLst>
                <a:cxn ang="0">
                  <a:pos x="596" y="140"/>
                </a:cxn>
                <a:cxn ang="0">
                  <a:pos x="580" y="118"/>
                </a:cxn>
                <a:cxn ang="0">
                  <a:pos x="382" y="118"/>
                </a:cxn>
                <a:cxn ang="0">
                  <a:pos x="368" y="116"/>
                </a:cxn>
                <a:cxn ang="0">
                  <a:pos x="356" y="108"/>
                </a:cxn>
                <a:cxn ang="0">
                  <a:pos x="338" y="84"/>
                </a:cxn>
                <a:cxn ang="0">
                  <a:pos x="328" y="50"/>
                </a:cxn>
                <a:cxn ang="0">
                  <a:pos x="322" y="16"/>
                </a:cxn>
                <a:cxn ang="0">
                  <a:pos x="320" y="0"/>
                </a:cxn>
                <a:cxn ang="0">
                  <a:pos x="316" y="22"/>
                </a:cxn>
                <a:cxn ang="0">
                  <a:pos x="300" y="108"/>
                </a:cxn>
                <a:cxn ang="0">
                  <a:pos x="292" y="158"/>
                </a:cxn>
                <a:cxn ang="0">
                  <a:pos x="282" y="210"/>
                </a:cxn>
                <a:cxn ang="0">
                  <a:pos x="272" y="236"/>
                </a:cxn>
                <a:cxn ang="0">
                  <a:pos x="258" y="242"/>
                </a:cxn>
                <a:cxn ang="0">
                  <a:pos x="258" y="242"/>
                </a:cxn>
                <a:cxn ang="0">
                  <a:pos x="250" y="240"/>
                </a:cxn>
                <a:cxn ang="0">
                  <a:pos x="240" y="222"/>
                </a:cxn>
                <a:cxn ang="0">
                  <a:pos x="236" y="208"/>
                </a:cxn>
                <a:cxn ang="0">
                  <a:pos x="226" y="152"/>
                </a:cxn>
                <a:cxn ang="0">
                  <a:pos x="214" y="130"/>
                </a:cxn>
                <a:cxn ang="0">
                  <a:pos x="198" y="120"/>
                </a:cxn>
                <a:cxn ang="0">
                  <a:pos x="12" y="118"/>
                </a:cxn>
                <a:cxn ang="0">
                  <a:pos x="8" y="130"/>
                </a:cxn>
                <a:cxn ang="0">
                  <a:pos x="114" y="490"/>
                </a:cxn>
                <a:cxn ang="0">
                  <a:pos x="130" y="546"/>
                </a:cxn>
                <a:cxn ang="0">
                  <a:pos x="158" y="664"/>
                </a:cxn>
                <a:cxn ang="0">
                  <a:pos x="168" y="722"/>
                </a:cxn>
                <a:cxn ang="0">
                  <a:pos x="182" y="840"/>
                </a:cxn>
                <a:cxn ang="0">
                  <a:pos x="188" y="960"/>
                </a:cxn>
                <a:cxn ang="0">
                  <a:pos x="188" y="1220"/>
                </a:cxn>
                <a:cxn ang="0">
                  <a:pos x="194" y="1230"/>
                </a:cxn>
                <a:cxn ang="0">
                  <a:pos x="216" y="1242"/>
                </a:cxn>
                <a:cxn ang="0">
                  <a:pos x="250" y="1252"/>
                </a:cxn>
                <a:cxn ang="0">
                  <a:pos x="298" y="1256"/>
                </a:cxn>
                <a:cxn ang="0">
                  <a:pos x="324" y="1256"/>
                </a:cxn>
                <a:cxn ang="0">
                  <a:pos x="364" y="1248"/>
                </a:cxn>
                <a:cxn ang="0">
                  <a:pos x="392" y="1236"/>
                </a:cxn>
                <a:cxn ang="0">
                  <a:pos x="408" y="1224"/>
                </a:cxn>
                <a:cxn ang="0">
                  <a:pos x="408" y="960"/>
                </a:cxn>
                <a:cxn ang="0">
                  <a:pos x="410" y="900"/>
                </a:cxn>
                <a:cxn ang="0">
                  <a:pos x="420" y="782"/>
                </a:cxn>
                <a:cxn ang="0">
                  <a:pos x="428" y="722"/>
                </a:cxn>
                <a:cxn ang="0">
                  <a:pos x="450" y="604"/>
                </a:cxn>
                <a:cxn ang="0">
                  <a:pos x="482" y="490"/>
                </a:cxn>
              </a:cxnLst>
              <a:rect l="0" t="0" r="r" b="b"/>
              <a:pathLst>
                <a:path w="596" h="1256">
                  <a:moveTo>
                    <a:pt x="596" y="140"/>
                  </a:moveTo>
                  <a:lnTo>
                    <a:pt x="596" y="140"/>
                  </a:lnTo>
                  <a:lnTo>
                    <a:pt x="586" y="130"/>
                  </a:lnTo>
                  <a:lnTo>
                    <a:pt x="580" y="118"/>
                  </a:lnTo>
                  <a:lnTo>
                    <a:pt x="382" y="118"/>
                  </a:lnTo>
                  <a:lnTo>
                    <a:pt x="382" y="118"/>
                  </a:lnTo>
                  <a:lnTo>
                    <a:pt x="374" y="118"/>
                  </a:lnTo>
                  <a:lnTo>
                    <a:pt x="368" y="116"/>
                  </a:lnTo>
                  <a:lnTo>
                    <a:pt x="362" y="112"/>
                  </a:lnTo>
                  <a:lnTo>
                    <a:pt x="356" y="108"/>
                  </a:lnTo>
                  <a:lnTo>
                    <a:pt x="346" y="98"/>
                  </a:lnTo>
                  <a:lnTo>
                    <a:pt x="338" y="84"/>
                  </a:lnTo>
                  <a:lnTo>
                    <a:pt x="334" y="68"/>
                  </a:lnTo>
                  <a:lnTo>
                    <a:pt x="328" y="50"/>
                  </a:lnTo>
                  <a:lnTo>
                    <a:pt x="322" y="16"/>
                  </a:lnTo>
                  <a:lnTo>
                    <a:pt x="322" y="16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6" y="22"/>
                  </a:lnTo>
                  <a:lnTo>
                    <a:pt x="316" y="22"/>
                  </a:lnTo>
                  <a:lnTo>
                    <a:pt x="300" y="108"/>
                  </a:lnTo>
                  <a:lnTo>
                    <a:pt x="300" y="10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2" y="210"/>
                  </a:lnTo>
                  <a:lnTo>
                    <a:pt x="282" y="210"/>
                  </a:lnTo>
                  <a:lnTo>
                    <a:pt x="278" y="226"/>
                  </a:lnTo>
                  <a:lnTo>
                    <a:pt x="272" y="236"/>
                  </a:lnTo>
                  <a:lnTo>
                    <a:pt x="266" y="240"/>
                  </a:lnTo>
                  <a:lnTo>
                    <a:pt x="258" y="242"/>
                  </a:lnTo>
                  <a:lnTo>
                    <a:pt x="258" y="242"/>
                  </a:lnTo>
                  <a:lnTo>
                    <a:pt x="258" y="242"/>
                  </a:lnTo>
                  <a:lnTo>
                    <a:pt x="258" y="242"/>
                  </a:lnTo>
                  <a:lnTo>
                    <a:pt x="250" y="240"/>
                  </a:lnTo>
                  <a:lnTo>
                    <a:pt x="244" y="234"/>
                  </a:lnTo>
                  <a:lnTo>
                    <a:pt x="240" y="222"/>
                  </a:lnTo>
                  <a:lnTo>
                    <a:pt x="236" y="208"/>
                  </a:lnTo>
                  <a:lnTo>
                    <a:pt x="236" y="208"/>
                  </a:lnTo>
                  <a:lnTo>
                    <a:pt x="230" y="168"/>
                  </a:lnTo>
                  <a:lnTo>
                    <a:pt x="226" y="152"/>
                  </a:lnTo>
                  <a:lnTo>
                    <a:pt x="220" y="140"/>
                  </a:lnTo>
                  <a:lnTo>
                    <a:pt x="214" y="130"/>
                  </a:lnTo>
                  <a:lnTo>
                    <a:pt x="208" y="124"/>
                  </a:lnTo>
                  <a:lnTo>
                    <a:pt x="198" y="120"/>
                  </a:lnTo>
                  <a:lnTo>
                    <a:pt x="188" y="118"/>
                  </a:lnTo>
                  <a:lnTo>
                    <a:pt x="12" y="118"/>
                  </a:lnTo>
                  <a:lnTo>
                    <a:pt x="12" y="118"/>
                  </a:lnTo>
                  <a:lnTo>
                    <a:pt x="8" y="130"/>
                  </a:lnTo>
                  <a:lnTo>
                    <a:pt x="0" y="140"/>
                  </a:lnTo>
                  <a:lnTo>
                    <a:pt x="114" y="490"/>
                  </a:lnTo>
                  <a:lnTo>
                    <a:pt x="114" y="490"/>
                  </a:lnTo>
                  <a:lnTo>
                    <a:pt x="130" y="546"/>
                  </a:lnTo>
                  <a:lnTo>
                    <a:pt x="146" y="604"/>
                  </a:lnTo>
                  <a:lnTo>
                    <a:pt x="158" y="664"/>
                  </a:lnTo>
                  <a:lnTo>
                    <a:pt x="168" y="722"/>
                  </a:lnTo>
                  <a:lnTo>
                    <a:pt x="168" y="722"/>
                  </a:lnTo>
                  <a:lnTo>
                    <a:pt x="176" y="782"/>
                  </a:lnTo>
                  <a:lnTo>
                    <a:pt x="182" y="840"/>
                  </a:lnTo>
                  <a:lnTo>
                    <a:pt x="186" y="900"/>
                  </a:lnTo>
                  <a:lnTo>
                    <a:pt x="188" y="960"/>
                  </a:lnTo>
                  <a:lnTo>
                    <a:pt x="188" y="1220"/>
                  </a:lnTo>
                  <a:lnTo>
                    <a:pt x="188" y="1220"/>
                  </a:lnTo>
                  <a:lnTo>
                    <a:pt x="188" y="1224"/>
                  </a:lnTo>
                  <a:lnTo>
                    <a:pt x="194" y="1230"/>
                  </a:lnTo>
                  <a:lnTo>
                    <a:pt x="204" y="1236"/>
                  </a:lnTo>
                  <a:lnTo>
                    <a:pt x="216" y="1242"/>
                  </a:lnTo>
                  <a:lnTo>
                    <a:pt x="232" y="1248"/>
                  </a:lnTo>
                  <a:lnTo>
                    <a:pt x="250" y="1252"/>
                  </a:lnTo>
                  <a:lnTo>
                    <a:pt x="272" y="1256"/>
                  </a:lnTo>
                  <a:lnTo>
                    <a:pt x="298" y="1256"/>
                  </a:lnTo>
                  <a:lnTo>
                    <a:pt x="298" y="1256"/>
                  </a:lnTo>
                  <a:lnTo>
                    <a:pt x="324" y="1256"/>
                  </a:lnTo>
                  <a:lnTo>
                    <a:pt x="346" y="1252"/>
                  </a:lnTo>
                  <a:lnTo>
                    <a:pt x="364" y="1248"/>
                  </a:lnTo>
                  <a:lnTo>
                    <a:pt x="380" y="1242"/>
                  </a:lnTo>
                  <a:lnTo>
                    <a:pt x="392" y="1236"/>
                  </a:lnTo>
                  <a:lnTo>
                    <a:pt x="402" y="1230"/>
                  </a:lnTo>
                  <a:lnTo>
                    <a:pt x="408" y="1224"/>
                  </a:lnTo>
                  <a:lnTo>
                    <a:pt x="408" y="1220"/>
                  </a:lnTo>
                  <a:lnTo>
                    <a:pt x="408" y="960"/>
                  </a:lnTo>
                  <a:lnTo>
                    <a:pt x="408" y="960"/>
                  </a:lnTo>
                  <a:lnTo>
                    <a:pt x="410" y="900"/>
                  </a:lnTo>
                  <a:lnTo>
                    <a:pt x="414" y="840"/>
                  </a:lnTo>
                  <a:lnTo>
                    <a:pt x="420" y="782"/>
                  </a:lnTo>
                  <a:lnTo>
                    <a:pt x="428" y="722"/>
                  </a:lnTo>
                  <a:lnTo>
                    <a:pt x="428" y="722"/>
                  </a:lnTo>
                  <a:lnTo>
                    <a:pt x="438" y="664"/>
                  </a:lnTo>
                  <a:lnTo>
                    <a:pt x="450" y="604"/>
                  </a:lnTo>
                  <a:lnTo>
                    <a:pt x="466" y="546"/>
                  </a:lnTo>
                  <a:lnTo>
                    <a:pt x="482" y="490"/>
                  </a:lnTo>
                  <a:lnTo>
                    <a:pt x="596" y="14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192713" y="1493838"/>
              <a:ext cx="2393950" cy="2955925"/>
            </a:xfrm>
            <a:custGeom>
              <a:avLst/>
              <a:gdLst/>
              <a:ahLst/>
              <a:cxnLst>
                <a:cxn ang="0">
                  <a:pos x="640" y="8"/>
                </a:cxn>
                <a:cxn ang="0">
                  <a:pos x="460" y="60"/>
                </a:cxn>
                <a:cxn ang="0">
                  <a:pos x="302" y="150"/>
                </a:cxn>
                <a:cxn ang="0">
                  <a:pos x="172" y="276"/>
                </a:cxn>
                <a:cxn ang="0">
                  <a:pos x="74" y="428"/>
                </a:cxn>
                <a:cxn ang="0">
                  <a:pos x="14" y="602"/>
                </a:cxn>
                <a:cxn ang="0">
                  <a:pos x="0" y="754"/>
                </a:cxn>
                <a:cxn ang="0">
                  <a:pos x="24" y="946"/>
                </a:cxn>
                <a:cxn ang="0">
                  <a:pos x="94" y="1122"/>
                </a:cxn>
                <a:cxn ang="0">
                  <a:pos x="208" y="1276"/>
                </a:cxn>
                <a:cxn ang="0">
                  <a:pos x="326" y="1400"/>
                </a:cxn>
                <a:cxn ang="0">
                  <a:pos x="402" y="1522"/>
                </a:cxn>
                <a:cxn ang="0">
                  <a:pos x="438" y="1646"/>
                </a:cxn>
                <a:cxn ang="0">
                  <a:pos x="442" y="1818"/>
                </a:cxn>
                <a:cxn ang="0">
                  <a:pos x="486" y="1858"/>
                </a:cxn>
                <a:cxn ang="0">
                  <a:pos x="548" y="1860"/>
                </a:cxn>
                <a:cxn ang="0">
                  <a:pos x="594" y="1840"/>
                </a:cxn>
                <a:cxn ang="0">
                  <a:pos x="590" y="1460"/>
                </a:cxn>
                <a:cxn ang="0">
                  <a:pos x="554" y="1232"/>
                </a:cxn>
                <a:cxn ang="0">
                  <a:pos x="402" y="774"/>
                </a:cxn>
                <a:cxn ang="0">
                  <a:pos x="364" y="742"/>
                </a:cxn>
                <a:cxn ang="0">
                  <a:pos x="364" y="700"/>
                </a:cxn>
                <a:cxn ang="0">
                  <a:pos x="404" y="666"/>
                </a:cxn>
                <a:cxn ang="0">
                  <a:pos x="442" y="672"/>
                </a:cxn>
                <a:cxn ang="0">
                  <a:pos x="468" y="710"/>
                </a:cxn>
                <a:cxn ang="0">
                  <a:pos x="670" y="716"/>
                </a:cxn>
                <a:cxn ang="0">
                  <a:pos x="708" y="778"/>
                </a:cxn>
                <a:cxn ang="0">
                  <a:pos x="734" y="720"/>
                </a:cxn>
                <a:cxn ang="0">
                  <a:pos x="754" y="602"/>
                </a:cxn>
                <a:cxn ang="0">
                  <a:pos x="774" y="576"/>
                </a:cxn>
                <a:cxn ang="0">
                  <a:pos x="798" y="602"/>
                </a:cxn>
                <a:cxn ang="0">
                  <a:pos x="818" y="692"/>
                </a:cxn>
                <a:cxn ang="0">
                  <a:pos x="1034" y="710"/>
                </a:cxn>
                <a:cxn ang="0">
                  <a:pos x="1060" y="668"/>
                </a:cxn>
                <a:cxn ang="0">
                  <a:pos x="1100" y="662"/>
                </a:cxn>
                <a:cxn ang="0">
                  <a:pos x="1140" y="694"/>
                </a:cxn>
                <a:cxn ang="0">
                  <a:pos x="1142" y="736"/>
                </a:cxn>
                <a:cxn ang="0">
                  <a:pos x="1106" y="768"/>
                </a:cxn>
                <a:cxn ang="0">
                  <a:pos x="954" y="1232"/>
                </a:cxn>
                <a:cxn ang="0">
                  <a:pos x="918" y="1460"/>
                </a:cxn>
                <a:cxn ang="0">
                  <a:pos x="914" y="1840"/>
                </a:cxn>
                <a:cxn ang="0">
                  <a:pos x="958" y="1860"/>
                </a:cxn>
                <a:cxn ang="0">
                  <a:pos x="1032" y="1850"/>
                </a:cxn>
                <a:cxn ang="0">
                  <a:pos x="1068" y="1810"/>
                </a:cxn>
                <a:cxn ang="0">
                  <a:pos x="1074" y="1622"/>
                </a:cxn>
                <a:cxn ang="0">
                  <a:pos x="1118" y="1498"/>
                </a:cxn>
                <a:cxn ang="0">
                  <a:pos x="1202" y="1376"/>
                </a:cxn>
                <a:cxn ang="0">
                  <a:pos x="1326" y="1248"/>
                </a:cxn>
                <a:cxn ang="0">
                  <a:pos x="1432" y="1088"/>
                </a:cxn>
                <a:cxn ang="0">
                  <a:pos x="1492" y="908"/>
                </a:cxn>
                <a:cxn ang="0">
                  <a:pos x="1508" y="754"/>
                </a:cxn>
                <a:cxn ang="0">
                  <a:pos x="1484" y="566"/>
                </a:cxn>
                <a:cxn ang="0">
                  <a:pos x="1418" y="396"/>
                </a:cxn>
                <a:cxn ang="0">
                  <a:pos x="1312" y="248"/>
                </a:cxn>
                <a:cxn ang="0">
                  <a:pos x="1176" y="130"/>
                </a:cxn>
                <a:cxn ang="0">
                  <a:pos x="1014" y="46"/>
                </a:cxn>
                <a:cxn ang="0">
                  <a:pos x="832" y="4"/>
                </a:cxn>
              </a:cxnLst>
              <a:rect l="0" t="0" r="r" b="b"/>
              <a:pathLst>
                <a:path w="1508" h="1862">
                  <a:moveTo>
                    <a:pt x="754" y="0"/>
                  </a:moveTo>
                  <a:lnTo>
                    <a:pt x="754" y="0"/>
                  </a:lnTo>
                  <a:lnTo>
                    <a:pt x="716" y="2"/>
                  </a:lnTo>
                  <a:lnTo>
                    <a:pt x="676" y="4"/>
                  </a:lnTo>
                  <a:lnTo>
                    <a:pt x="640" y="8"/>
                  </a:lnTo>
                  <a:lnTo>
                    <a:pt x="602" y="16"/>
                  </a:lnTo>
                  <a:lnTo>
                    <a:pt x="566" y="24"/>
                  </a:lnTo>
                  <a:lnTo>
                    <a:pt x="530" y="34"/>
                  </a:lnTo>
                  <a:lnTo>
                    <a:pt x="494" y="46"/>
                  </a:lnTo>
                  <a:lnTo>
                    <a:pt x="460" y="60"/>
                  </a:lnTo>
                  <a:lnTo>
                    <a:pt x="428" y="74"/>
                  </a:lnTo>
                  <a:lnTo>
                    <a:pt x="394" y="92"/>
                  </a:lnTo>
                  <a:lnTo>
                    <a:pt x="364" y="110"/>
                  </a:lnTo>
                  <a:lnTo>
                    <a:pt x="332" y="130"/>
                  </a:lnTo>
                  <a:lnTo>
                    <a:pt x="302" y="150"/>
                  </a:lnTo>
                  <a:lnTo>
                    <a:pt x="274" y="172"/>
                  </a:lnTo>
                  <a:lnTo>
                    <a:pt x="246" y="196"/>
                  </a:lnTo>
                  <a:lnTo>
                    <a:pt x="220" y="222"/>
                  </a:lnTo>
                  <a:lnTo>
                    <a:pt x="196" y="248"/>
                  </a:lnTo>
                  <a:lnTo>
                    <a:pt x="172" y="276"/>
                  </a:lnTo>
                  <a:lnTo>
                    <a:pt x="150" y="304"/>
                  </a:lnTo>
                  <a:lnTo>
                    <a:pt x="128" y="334"/>
                  </a:lnTo>
                  <a:lnTo>
                    <a:pt x="108" y="364"/>
                  </a:lnTo>
                  <a:lnTo>
                    <a:pt x="90" y="396"/>
                  </a:lnTo>
                  <a:lnTo>
                    <a:pt x="74" y="428"/>
                  </a:lnTo>
                  <a:lnTo>
                    <a:pt x="58" y="462"/>
                  </a:lnTo>
                  <a:lnTo>
                    <a:pt x="46" y="496"/>
                  </a:lnTo>
                  <a:lnTo>
                    <a:pt x="34" y="530"/>
                  </a:lnTo>
                  <a:lnTo>
                    <a:pt x="24" y="566"/>
                  </a:lnTo>
                  <a:lnTo>
                    <a:pt x="14" y="602"/>
                  </a:lnTo>
                  <a:lnTo>
                    <a:pt x="8" y="640"/>
                  </a:lnTo>
                  <a:lnTo>
                    <a:pt x="4" y="678"/>
                  </a:lnTo>
                  <a:lnTo>
                    <a:pt x="0" y="716"/>
                  </a:lnTo>
                  <a:lnTo>
                    <a:pt x="0" y="754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" y="832"/>
                  </a:lnTo>
                  <a:lnTo>
                    <a:pt x="8" y="872"/>
                  </a:lnTo>
                  <a:lnTo>
                    <a:pt x="16" y="908"/>
                  </a:lnTo>
                  <a:lnTo>
                    <a:pt x="24" y="946"/>
                  </a:lnTo>
                  <a:lnTo>
                    <a:pt x="34" y="982"/>
                  </a:lnTo>
                  <a:lnTo>
                    <a:pt x="46" y="1018"/>
                  </a:lnTo>
                  <a:lnTo>
                    <a:pt x="60" y="1054"/>
                  </a:lnTo>
                  <a:lnTo>
                    <a:pt x="76" y="1088"/>
                  </a:lnTo>
                  <a:lnTo>
                    <a:pt x="94" y="1122"/>
                  </a:lnTo>
                  <a:lnTo>
                    <a:pt x="114" y="1154"/>
                  </a:lnTo>
                  <a:lnTo>
                    <a:pt x="136" y="1186"/>
                  </a:lnTo>
                  <a:lnTo>
                    <a:pt x="158" y="1218"/>
                  </a:lnTo>
                  <a:lnTo>
                    <a:pt x="182" y="1248"/>
                  </a:lnTo>
                  <a:lnTo>
                    <a:pt x="208" y="1276"/>
                  </a:lnTo>
                  <a:lnTo>
                    <a:pt x="236" y="1304"/>
                  </a:lnTo>
                  <a:lnTo>
                    <a:pt x="236" y="1304"/>
                  </a:lnTo>
                  <a:lnTo>
                    <a:pt x="284" y="1352"/>
                  </a:lnTo>
                  <a:lnTo>
                    <a:pt x="306" y="1376"/>
                  </a:lnTo>
                  <a:lnTo>
                    <a:pt x="326" y="1400"/>
                  </a:lnTo>
                  <a:lnTo>
                    <a:pt x="344" y="1424"/>
                  </a:lnTo>
                  <a:lnTo>
                    <a:pt x="360" y="1448"/>
                  </a:lnTo>
                  <a:lnTo>
                    <a:pt x="376" y="1474"/>
                  </a:lnTo>
                  <a:lnTo>
                    <a:pt x="390" y="1498"/>
                  </a:lnTo>
                  <a:lnTo>
                    <a:pt x="402" y="1522"/>
                  </a:lnTo>
                  <a:lnTo>
                    <a:pt x="412" y="1548"/>
                  </a:lnTo>
                  <a:lnTo>
                    <a:pt x="420" y="1572"/>
                  </a:lnTo>
                  <a:lnTo>
                    <a:pt x="428" y="1596"/>
                  </a:lnTo>
                  <a:lnTo>
                    <a:pt x="434" y="1622"/>
                  </a:lnTo>
                  <a:lnTo>
                    <a:pt x="438" y="1646"/>
                  </a:lnTo>
                  <a:lnTo>
                    <a:pt x="440" y="1670"/>
                  </a:lnTo>
                  <a:lnTo>
                    <a:pt x="440" y="1696"/>
                  </a:lnTo>
                  <a:lnTo>
                    <a:pt x="440" y="1810"/>
                  </a:lnTo>
                  <a:lnTo>
                    <a:pt x="440" y="1810"/>
                  </a:lnTo>
                  <a:lnTo>
                    <a:pt x="442" y="1818"/>
                  </a:lnTo>
                  <a:lnTo>
                    <a:pt x="446" y="1826"/>
                  </a:lnTo>
                  <a:lnTo>
                    <a:pt x="452" y="1834"/>
                  </a:lnTo>
                  <a:lnTo>
                    <a:pt x="462" y="1844"/>
                  </a:lnTo>
                  <a:lnTo>
                    <a:pt x="472" y="1850"/>
                  </a:lnTo>
                  <a:lnTo>
                    <a:pt x="486" y="1858"/>
                  </a:lnTo>
                  <a:lnTo>
                    <a:pt x="500" y="1862"/>
                  </a:lnTo>
                  <a:lnTo>
                    <a:pt x="516" y="1862"/>
                  </a:lnTo>
                  <a:lnTo>
                    <a:pt x="516" y="1862"/>
                  </a:lnTo>
                  <a:lnTo>
                    <a:pt x="532" y="1862"/>
                  </a:lnTo>
                  <a:lnTo>
                    <a:pt x="548" y="1860"/>
                  </a:lnTo>
                  <a:lnTo>
                    <a:pt x="562" y="1858"/>
                  </a:lnTo>
                  <a:lnTo>
                    <a:pt x="572" y="1854"/>
                  </a:lnTo>
                  <a:lnTo>
                    <a:pt x="582" y="1850"/>
                  </a:lnTo>
                  <a:lnTo>
                    <a:pt x="590" y="1846"/>
                  </a:lnTo>
                  <a:lnTo>
                    <a:pt x="594" y="1840"/>
                  </a:lnTo>
                  <a:lnTo>
                    <a:pt x="594" y="1836"/>
                  </a:lnTo>
                  <a:lnTo>
                    <a:pt x="594" y="1576"/>
                  </a:lnTo>
                  <a:lnTo>
                    <a:pt x="594" y="1576"/>
                  </a:lnTo>
                  <a:lnTo>
                    <a:pt x="594" y="1518"/>
                  </a:lnTo>
                  <a:lnTo>
                    <a:pt x="590" y="1460"/>
                  </a:lnTo>
                  <a:lnTo>
                    <a:pt x="584" y="1402"/>
                  </a:lnTo>
                  <a:lnTo>
                    <a:pt x="576" y="1346"/>
                  </a:lnTo>
                  <a:lnTo>
                    <a:pt x="576" y="1346"/>
                  </a:lnTo>
                  <a:lnTo>
                    <a:pt x="566" y="1288"/>
                  </a:lnTo>
                  <a:lnTo>
                    <a:pt x="554" y="1232"/>
                  </a:lnTo>
                  <a:lnTo>
                    <a:pt x="540" y="1176"/>
                  </a:lnTo>
                  <a:lnTo>
                    <a:pt x="524" y="1120"/>
                  </a:lnTo>
                  <a:lnTo>
                    <a:pt x="412" y="776"/>
                  </a:lnTo>
                  <a:lnTo>
                    <a:pt x="412" y="776"/>
                  </a:lnTo>
                  <a:lnTo>
                    <a:pt x="402" y="774"/>
                  </a:lnTo>
                  <a:lnTo>
                    <a:pt x="392" y="772"/>
                  </a:lnTo>
                  <a:lnTo>
                    <a:pt x="382" y="766"/>
                  </a:lnTo>
                  <a:lnTo>
                    <a:pt x="374" y="760"/>
                  </a:lnTo>
                  <a:lnTo>
                    <a:pt x="368" y="752"/>
                  </a:lnTo>
                  <a:lnTo>
                    <a:pt x="364" y="742"/>
                  </a:lnTo>
                  <a:lnTo>
                    <a:pt x="360" y="732"/>
                  </a:lnTo>
                  <a:lnTo>
                    <a:pt x="358" y="720"/>
                  </a:lnTo>
                  <a:lnTo>
                    <a:pt x="358" y="720"/>
                  </a:lnTo>
                  <a:lnTo>
                    <a:pt x="360" y="710"/>
                  </a:lnTo>
                  <a:lnTo>
                    <a:pt x="364" y="700"/>
                  </a:lnTo>
                  <a:lnTo>
                    <a:pt x="368" y="690"/>
                  </a:lnTo>
                  <a:lnTo>
                    <a:pt x="376" y="682"/>
                  </a:lnTo>
                  <a:lnTo>
                    <a:pt x="384" y="674"/>
                  </a:lnTo>
                  <a:lnTo>
                    <a:pt x="392" y="670"/>
                  </a:lnTo>
                  <a:lnTo>
                    <a:pt x="404" y="666"/>
                  </a:lnTo>
                  <a:lnTo>
                    <a:pt x="414" y="666"/>
                  </a:lnTo>
                  <a:lnTo>
                    <a:pt x="414" y="666"/>
                  </a:lnTo>
                  <a:lnTo>
                    <a:pt x="424" y="666"/>
                  </a:lnTo>
                  <a:lnTo>
                    <a:pt x="434" y="668"/>
                  </a:lnTo>
                  <a:lnTo>
                    <a:pt x="442" y="672"/>
                  </a:lnTo>
                  <a:lnTo>
                    <a:pt x="450" y="678"/>
                  </a:lnTo>
                  <a:lnTo>
                    <a:pt x="456" y="684"/>
                  </a:lnTo>
                  <a:lnTo>
                    <a:pt x="462" y="692"/>
                  </a:lnTo>
                  <a:lnTo>
                    <a:pt x="466" y="700"/>
                  </a:lnTo>
                  <a:lnTo>
                    <a:pt x="468" y="710"/>
                  </a:lnTo>
                  <a:lnTo>
                    <a:pt x="644" y="710"/>
                  </a:lnTo>
                  <a:lnTo>
                    <a:pt x="644" y="710"/>
                  </a:lnTo>
                  <a:lnTo>
                    <a:pt x="654" y="710"/>
                  </a:lnTo>
                  <a:lnTo>
                    <a:pt x="662" y="712"/>
                  </a:lnTo>
                  <a:lnTo>
                    <a:pt x="670" y="716"/>
                  </a:lnTo>
                  <a:lnTo>
                    <a:pt x="678" y="720"/>
                  </a:lnTo>
                  <a:lnTo>
                    <a:pt x="688" y="730"/>
                  </a:lnTo>
                  <a:lnTo>
                    <a:pt x="698" y="744"/>
                  </a:lnTo>
                  <a:lnTo>
                    <a:pt x="704" y="760"/>
                  </a:lnTo>
                  <a:lnTo>
                    <a:pt x="708" y="778"/>
                  </a:lnTo>
                  <a:lnTo>
                    <a:pt x="716" y="818"/>
                  </a:lnTo>
                  <a:lnTo>
                    <a:pt x="716" y="818"/>
                  </a:lnTo>
                  <a:lnTo>
                    <a:pt x="724" y="770"/>
                  </a:lnTo>
                  <a:lnTo>
                    <a:pt x="724" y="770"/>
                  </a:lnTo>
                  <a:lnTo>
                    <a:pt x="734" y="720"/>
                  </a:lnTo>
                  <a:lnTo>
                    <a:pt x="734" y="720"/>
                  </a:lnTo>
                  <a:lnTo>
                    <a:pt x="748" y="634"/>
                  </a:lnTo>
                  <a:lnTo>
                    <a:pt x="748" y="634"/>
                  </a:lnTo>
                  <a:lnTo>
                    <a:pt x="754" y="602"/>
                  </a:lnTo>
                  <a:lnTo>
                    <a:pt x="754" y="602"/>
                  </a:lnTo>
                  <a:lnTo>
                    <a:pt x="758" y="590"/>
                  </a:lnTo>
                  <a:lnTo>
                    <a:pt x="762" y="582"/>
                  </a:lnTo>
                  <a:lnTo>
                    <a:pt x="768" y="578"/>
                  </a:lnTo>
                  <a:lnTo>
                    <a:pt x="774" y="576"/>
                  </a:lnTo>
                  <a:lnTo>
                    <a:pt x="774" y="576"/>
                  </a:lnTo>
                  <a:lnTo>
                    <a:pt x="782" y="578"/>
                  </a:lnTo>
                  <a:lnTo>
                    <a:pt x="788" y="584"/>
                  </a:lnTo>
                  <a:lnTo>
                    <a:pt x="794" y="592"/>
                  </a:lnTo>
                  <a:lnTo>
                    <a:pt x="798" y="602"/>
                  </a:lnTo>
                  <a:lnTo>
                    <a:pt x="798" y="602"/>
                  </a:lnTo>
                  <a:lnTo>
                    <a:pt x="802" y="628"/>
                  </a:lnTo>
                  <a:lnTo>
                    <a:pt x="802" y="628"/>
                  </a:lnTo>
                  <a:lnTo>
                    <a:pt x="808" y="654"/>
                  </a:lnTo>
                  <a:lnTo>
                    <a:pt x="814" y="682"/>
                  </a:lnTo>
                  <a:lnTo>
                    <a:pt x="818" y="692"/>
                  </a:lnTo>
                  <a:lnTo>
                    <a:pt x="824" y="702"/>
                  </a:lnTo>
                  <a:lnTo>
                    <a:pt x="830" y="708"/>
                  </a:lnTo>
                  <a:lnTo>
                    <a:pt x="838" y="710"/>
                  </a:lnTo>
                  <a:lnTo>
                    <a:pt x="1034" y="710"/>
                  </a:lnTo>
                  <a:lnTo>
                    <a:pt x="1034" y="710"/>
                  </a:lnTo>
                  <a:lnTo>
                    <a:pt x="1036" y="700"/>
                  </a:lnTo>
                  <a:lnTo>
                    <a:pt x="1040" y="690"/>
                  </a:lnTo>
                  <a:lnTo>
                    <a:pt x="1046" y="682"/>
                  </a:lnTo>
                  <a:lnTo>
                    <a:pt x="1052" y="674"/>
                  </a:lnTo>
                  <a:lnTo>
                    <a:pt x="1060" y="668"/>
                  </a:lnTo>
                  <a:lnTo>
                    <a:pt x="1070" y="664"/>
                  </a:lnTo>
                  <a:lnTo>
                    <a:pt x="1078" y="662"/>
                  </a:lnTo>
                  <a:lnTo>
                    <a:pt x="1090" y="660"/>
                  </a:lnTo>
                  <a:lnTo>
                    <a:pt x="1090" y="660"/>
                  </a:lnTo>
                  <a:lnTo>
                    <a:pt x="1100" y="662"/>
                  </a:lnTo>
                  <a:lnTo>
                    <a:pt x="1110" y="666"/>
                  </a:lnTo>
                  <a:lnTo>
                    <a:pt x="1120" y="670"/>
                  </a:lnTo>
                  <a:lnTo>
                    <a:pt x="1128" y="676"/>
                  </a:lnTo>
                  <a:lnTo>
                    <a:pt x="1136" y="686"/>
                  </a:lnTo>
                  <a:lnTo>
                    <a:pt x="1140" y="694"/>
                  </a:lnTo>
                  <a:lnTo>
                    <a:pt x="1144" y="704"/>
                  </a:lnTo>
                  <a:lnTo>
                    <a:pt x="1144" y="716"/>
                  </a:lnTo>
                  <a:lnTo>
                    <a:pt x="1144" y="716"/>
                  </a:lnTo>
                  <a:lnTo>
                    <a:pt x="1144" y="726"/>
                  </a:lnTo>
                  <a:lnTo>
                    <a:pt x="1142" y="736"/>
                  </a:lnTo>
                  <a:lnTo>
                    <a:pt x="1136" y="744"/>
                  </a:lnTo>
                  <a:lnTo>
                    <a:pt x="1130" y="752"/>
                  </a:lnTo>
                  <a:lnTo>
                    <a:pt x="1124" y="760"/>
                  </a:lnTo>
                  <a:lnTo>
                    <a:pt x="1116" y="764"/>
                  </a:lnTo>
                  <a:lnTo>
                    <a:pt x="1106" y="768"/>
                  </a:lnTo>
                  <a:lnTo>
                    <a:pt x="1096" y="770"/>
                  </a:lnTo>
                  <a:lnTo>
                    <a:pt x="984" y="1120"/>
                  </a:lnTo>
                  <a:lnTo>
                    <a:pt x="984" y="1120"/>
                  </a:lnTo>
                  <a:lnTo>
                    <a:pt x="968" y="1176"/>
                  </a:lnTo>
                  <a:lnTo>
                    <a:pt x="954" y="1232"/>
                  </a:lnTo>
                  <a:lnTo>
                    <a:pt x="942" y="1288"/>
                  </a:lnTo>
                  <a:lnTo>
                    <a:pt x="932" y="1346"/>
                  </a:lnTo>
                  <a:lnTo>
                    <a:pt x="932" y="1346"/>
                  </a:lnTo>
                  <a:lnTo>
                    <a:pt x="924" y="1402"/>
                  </a:lnTo>
                  <a:lnTo>
                    <a:pt x="918" y="1460"/>
                  </a:lnTo>
                  <a:lnTo>
                    <a:pt x="914" y="1518"/>
                  </a:lnTo>
                  <a:lnTo>
                    <a:pt x="914" y="1576"/>
                  </a:lnTo>
                  <a:lnTo>
                    <a:pt x="914" y="1836"/>
                  </a:lnTo>
                  <a:lnTo>
                    <a:pt x="914" y="1836"/>
                  </a:lnTo>
                  <a:lnTo>
                    <a:pt x="914" y="1840"/>
                  </a:lnTo>
                  <a:lnTo>
                    <a:pt x="918" y="1846"/>
                  </a:lnTo>
                  <a:lnTo>
                    <a:pt x="926" y="1850"/>
                  </a:lnTo>
                  <a:lnTo>
                    <a:pt x="934" y="1854"/>
                  </a:lnTo>
                  <a:lnTo>
                    <a:pt x="946" y="1858"/>
                  </a:lnTo>
                  <a:lnTo>
                    <a:pt x="958" y="1860"/>
                  </a:lnTo>
                  <a:lnTo>
                    <a:pt x="988" y="1862"/>
                  </a:lnTo>
                  <a:lnTo>
                    <a:pt x="988" y="1862"/>
                  </a:lnTo>
                  <a:lnTo>
                    <a:pt x="1004" y="1862"/>
                  </a:lnTo>
                  <a:lnTo>
                    <a:pt x="1018" y="1856"/>
                  </a:lnTo>
                  <a:lnTo>
                    <a:pt x="1032" y="1850"/>
                  </a:lnTo>
                  <a:lnTo>
                    <a:pt x="1044" y="1844"/>
                  </a:lnTo>
                  <a:lnTo>
                    <a:pt x="1054" y="1834"/>
                  </a:lnTo>
                  <a:lnTo>
                    <a:pt x="1062" y="1826"/>
                  </a:lnTo>
                  <a:lnTo>
                    <a:pt x="1066" y="1818"/>
                  </a:lnTo>
                  <a:lnTo>
                    <a:pt x="1068" y="1810"/>
                  </a:lnTo>
                  <a:lnTo>
                    <a:pt x="1068" y="1696"/>
                  </a:lnTo>
                  <a:lnTo>
                    <a:pt x="1068" y="1696"/>
                  </a:lnTo>
                  <a:lnTo>
                    <a:pt x="1068" y="1670"/>
                  </a:lnTo>
                  <a:lnTo>
                    <a:pt x="1070" y="1646"/>
                  </a:lnTo>
                  <a:lnTo>
                    <a:pt x="1074" y="1622"/>
                  </a:lnTo>
                  <a:lnTo>
                    <a:pt x="1080" y="1596"/>
                  </a:lnTo>
                  <a:lnTo>
                    <a:pt x="1088" y="1572"/>
                  </a:lnTo>
                  <a:lnTo>
                    <a:pt x="1096" y="1548"/>
                  </a:lnTo>
                  <a:lnTo>
                    <a:pt x="1106" y="1522"/>
                  </a:lnTo>
                  <a:lnTo>
                    <a:pt x="1118" y="1498"/>
                  </a:lnTo>
                  <a:lnTo>
                    <a:pt x="1132" y="1474"/>
                  </a:lnTo>
                  <a:lnTo>
                    <a:pt x="1148" y="1448"/>
                  </a:lnTo>
                  <a:lnTo>
                    <a:pt x="1164" y="1424"/>
                  </a:lnTo>
                  <a:lnTo>
                    <a:pt x="1182" y="1400"/>
                  </a:lnTo>
                  <a:lnTo>
                    <a:pt x="1202" y="1376"/>
                  </a:lnTo>
                  <a:lnTo>
                    <a:pt x="1224" y="1352"/>
                  </a:lnTo>
                  <a:lnTo>
                    <a:pt x="1272" y="1304"/>
                  </a:lnTo>
                  <a:lnTo>
                    <a:pt x="1272" y="1304"/>
                  </a:lnTo>
                  <a:lnTo>
                    <a:pt x="1300" y="1276"/>
                  </a:lnTo>
                  <a:lnTo>
                    <a:pt x="1326" y="1248"/>
                  </a:lnTo>
                  <a:lnTo>
                    <a:pt x="1350" y="1218"/>
                  </a:lnTo>
                  <a:lnTo>
                    <a:pt x="1372" y="1186"/>
                  </a:lnTo>
                  <a:lnTo>
                    <a:pt x="1394" y="1154"/>
                  </a:lnTo>
                  <a:lnTo>
                    <a:pt x="1414" y="1122"/>
                  </a:lnTo>
                  <a:lnTo>
                    <a:pt x="1432" y="1088"/>
                  </a:lnTo>
                  <a:lnTo>
                    <a:pt x="1448" y="1054"/>
                  </a:lnTo>
                  <a:lnTo>
                    <a:pt x="1462" y="1018"/>
                  </a:lnTo>
                  <a:lnTo>
                    <a:pt x="1474" y="982"/>
                  </a:lnTo>
                  <a:lnTo>
                    <a:pt x="1484" y="946"/>
                  </a:lnTo>
                  <a:lnTo>
                    <a:pt x="1492" y="908"/>
                  </a:lnTo>
                  <a:lnTo>
                    <a:pt x="1500" y="872"/>
                  </a:lnTo>
                  <a:lnTo>
                    <a:pt x="1504" y="832"/>
                  </a:lnTo>
                  <a:lnTo>
                    <a:pt x="1508" y="794"/>
                  </a:lnTo>
                  <a:lnTo>
                    <a:pt x="1508" y="754"/>
                  </a:lnTo>
                  <a:lnTo>
                    <a:pt x="1508" y="754"/>
                  </a:lnTo>
                  <a:lnTo>
                    <a:pt x="1508" y="716"/>
                  </a:lnTo>
                  <a:lnTo>
                    <a:pt x="1504" y="678"/>
                  </a:lnTo>
                  <a:lnTo>
                    <a:pt x="1500" y="640"/>
                  </a:lnTo>
                  <a:lnTo>
                    <a:pt x="1494" y="602"/>
                  </a:lnTo>
                  <a:lnTo>
                    <a:pt x="1484" y="566"/>
                  </a:lnTo>
                  <a:lnTo>
                    <a:pt x="1474" y="530"/>
                  </a:lnTo>
                  <a:lnTo>
                    <a:pt x="1462" y="496"/>
                  </a:lnTo>
                  <a:lnTo>
                    <a:pt x="1450" y="462"/>
                  </a:lnTo>
                  <a:lnTo>
                    <a:pt x="1434" y="428"/>
                  </a:lnTo>
                  <a:lnTo>
                    <a:pt x="1418" y="396"/>
                  </a:lnTo>
                  <a:lnTo>
                    <a:pt x="1400" y="364"/>
                  </a:lnTo>
                  <a:lnTo>
                    <a:pt x="1380" y="334"/>
                  </a:lnTo>
                  <a:lnTo>
                    <a:pt x="1358" y="304"/>
                  </a:lnTo>
                  <a:lnTo>
                    <a:pt x="1336" y="276"/>
                  </a:lnTo>
                  <a:lnTo>
                    <a:pt x="1312" y="248"/>
                  </a:lnTo>
                  <a:lnTo>
                    <a:pt x="1288" y="222"/>
                  </a:lnTo>
                  <a:lnTo>
                    <a:pt x="1260" y="196"/>
                  </a:lnTo>
                  <a:lnTo>
                    <a:pt x="1234" y="172"/>
                  </a:lnTo>
                  <a:lnTo>
                    <a:pt x="1206" y="150"/>
                  </a:lnTo>
                  <a:lnTo>
                    <a:pt x="1176" y="130"/>
                  </a:lnTo>
                  <a:lnTo>
                    <a:pt x="1144" y="110"/>
                  </a:lnTo>
                  <a:lnTo>
                    <a:pt x="1114" y="92"/>
                  </a:lnTo>
                  <a:lnTo>
                    <a:pt x="1080" y="74"/>
                  </a:lnTo>
                  <a:lnTo>
                    <a:pt x="1048" y="60"/>
                  </a:lnTo>
                  <a:lnTo>
                    <a:pt x="1014" y="46"/>
                  </a:lnTo>
                  <a:lnTo>
                    <a:pt x="978" y="34"/>
                  </a:lnTo>
                  <a:lnTo>
                    <a:pt x="942" y="24"/>
                  </a:lnTo>
                  <a:lnTo>
                    <a:pt x="906" y="16"/>
                  </a:lnTo>
                  <a:lnTo>
                    <a:pt x="868" y="8"/>
                  </a:lnTo>
                  <a:lnTo>
                    <a:pt x="832" y="4"/>
                  </a:lnTo>
                  <a:lnTo>
                    <a:pt x="792" y="2"/>
                  </a:lnTo>
                  <a:lnTo>
                    <a:pt x="754" y="0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6002338" y="4491038"/>
              <a:ext cx="774700" cy="365125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10" y="0"/>
                </a:cxn>
                <a:cxn ang="0">
                  <a:pos x="122" y="8"/>
                </a:cxn>
                <a:cxn ang="0">
                  <a:pos x="136" y="16"/>
                </a:cxn>
                <a:cxn ang="0">
                  <a:pos x="152" y="22"/>
                </a:cxn>
                <a:cxn ang="0">
                  <a:pos x="168" y="28"/>
                </a:cxn>
                <a:cxn ang="0">
                  <a:pos x="186" y="32"/>
                </a:cxn>
                <a:cxn ang="0">
                  <a:pos x="206" y="34"/>
                </a:cxn>
                <a:cxn ang="0">
                  <a:pos x="224" y="36"/>
                </a:cxn>
                <a:cxn ang="0">
                  <a:pos x="244" y="38"/>
                </a:cxn>
                <a:cxn ang="0">
                  <a:pos x="244" y="38"/>
                </a:cxn>
                <a:cxn ang="0">
                  <a:pos x="282" y="34"/>
                </a:cxn>
                <a:cxn ang="0">
                  <a:pos x="300" y="32"/>
                </a:cxn>
                <a:cxn ang="0">
                  <a:pos x="318" y="28"/>
                </a:cxn>
                <a:cxn ang="0">
                  <a:pos x="336" y="22"/>
                </a:cxn>
                <a:cxn ang="0">
                  <a:pos x="350" y="16"/>
                </a:cxn>
                <a:cxn ang="0">
                  <a:pos x="364" y="8"/>
                </a:cxn>
                <a:cxn ang="0">
                  <a:pos x="378" y="0"/>
                </a:cxn>
                <a:cxn ang="0">
                  <a:pos x="378" y="0"/>
                </a:cxn>
                <a:cxn ang="0">
                  <a:pos x="386" y="6"/>
                </a:cxn>
                <a:cxn ang="0">
                  <a:pos x="396" y="12"/>
                </a:cxn>
                <a:cxn ang="0">
                  <a:pos x="418" y="20"/>
                </a:cxn>
                <a:cxn ang="0">
                  <a:pos x="446" y="26"/>
                </a:cxn>
                <a:cxn ang="0">
                  <a:pos x="478" y="28"/>
                </a:cxn>
                <a:cxn ang="0">
                  <a:pos x="478" y="28"/>
                </a:cxn>
                <a:cxn ang="0">
                  <a:pos x="488" y="28"/>
                </a:cxn>
                <a:cxn ang="0">
                  <a:pos x="380" y="230"/>
                </a:cxn>
                <a:cxn ang="0">
                  <a:pos x="106" y="230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38" y="26"/>
                </a:cxn>
                <a:cxn ang="0">
                  <a:pos x="66" y="20"/>
                </a:cxn>
                <a:cxn ang="0">
                  <a:pos x="90" y="12"/>
                </a:cxn>
                <a:cxn ang="0">
                  <a:pos x="100" y="6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488" h="230">
                  <a:moveTo>
                    <a:pt x="110" y="0"/>
                  </a:moveTo>
                  <a:lnTo>
                    <a:pt x="110" y="0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52" y="22"/>
                  </a:lnTo>
                  <a:lnTo>
                    <a:pt x="168" y="28"/>
                  </a:lnTo>
                  <a:lnTo>
                    <a:pt x="186" y="32"/>
                  </a:lnTo>
                  <a:lnTo>
                    <a:pt x="206" y="34"/>
                  </a:lnTo>
                  <a:lnTo>
                    <a:pt x="224" y="36"/>
                  </a:lnTo>
                  <a:lnTo>
                    <a:pt x="244" y="38"/>
                  </a:lnTo>
                  <a:lnTo>
                    <a:pt x="244" y="38"/>
                  </a:lnTo>
                  <a:lnTo>
                    <a:pt x="282" y="34"/>
                  </a:lnTo>
                  <a:lnTo>
                    <a:pt x="300" y="32"/>
                  </a:lnTo>
                  <a:lnTo>
                    <a:pt x="318" y="28"/>
                  </a:lnTo>
                  <a:lnTo>
                    <a:pt x="336" y="22"/>
                  </a:lnTo>
                  <a:lnTo>
                    <a:pt x="350" y="16"/>
                  </a:lnTo>
                  <a:lnTo>
                    <a:pt x="364" y="8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86" y="6"/>
                  </a:lnTo>
                  <a:lnTo>
                    <a:pt x="396" y="12"/>
                  </a:lnTo>
                  <a:lnTo>
                    <a:pt x="418" y="20"/>
                  </a:lnTo>
                  <a:lnTo>
                    <a:pt x="446" y="26"/>
                  </a:lnTo>
                  <a:lnTo>
                    <a:pt x="478" y="28"/>
                  </a:lnTo>
                  <a:lnTo>
                    <a:pt x="478" y="28"/>
                  </a:lnTo>
                  <a:lnTo>
                    <a:pt x="488" y="28"/>
                  </a:lnTo>
                  <a:lnTo>
                    <a:pt x="380" y="230"/>
                  </a:lnTo>
                  <a:lnTo>
                    <a:pt x="106" y="23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38" y="26"/>
                  </a:lnTo>
                  <a:lnTo>
                    <a:pt x="66" y="20"/>
                  </a:lnTo>
                  <a:lnTo>
                    <a:pt x="90" y="12"/>
                  </a:lnTo>
                  <a:lnTo>
                    <a:pt x="100" y="6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CF3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6211888" y="4922838"/>
              <a:ext cx="355600" cy="336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202"/>
                </a:cxn>
                <a:cxn ang="0">
                  <a:pos x="88" y="202"/>
                </a:cxn>
                <a:cxn ang="0">
                  <a:pos x="94" y="206"/>
                </a:cxn>
                <a:cxn ang="0">
                  <a:pos x="100" y="210"/>
                </a:cxn>
                <a:cxn ang="0">
                  <a:pos x="106" y="212"/>
                </a:cxn>
                <a:cxn ang="0">
                  <a:pos x="112" y="212"/>
                </a:cxn>
                <a:cxn ang="0">
                  <a:pos x="112" y="212"/>
                </a:cxn>
                <a:cxn ang="0">
                  <a:pos x="118" y="212"/>
                </a:cxn>
                <a:cxn ang="0">
                  <a:pos x="124" y="210"/>
                </a:cxn>
                <a:cxn ang="0">
                  <a:pos x="130" y="206"/>
                </a:cxn>
                <a:cxn ang="0">
                  <a:pos x="136" y="202"/>
                </a:cxn>
                <a:cxn ang="0">
                  <a:pos x="224" y="0"/>
                </a:cxn>
                <a:cxn ang="0">
                  <a:pos x="0" y="0"/>
                </a:cxn>
              </a:cxnLst>
              <a:rect l="0" t="0" r="r" b="b"/>
              <a:pathLst>
                <a:path w="224" h="212">
                  <a:moveTo>
                    <a:pt x="0" y="0"/>
                  </a:moveTo>
                  <a:lnTo>
                    <a:pt x="88" y="202"/>
                  </a:lnTo>
                  <a:lnTo>
                    <a:pt x="88" y="202"/>
                  </a:lnTo>
                  <a:lnTo>
                    <a:pt x="94" y="206"/>
                  </a:lnTo>
                  <a:lnTo>
                    <a:pt x="100" y="210"/>
                  </a:lnTo>
                  <a:lnTo>
                    <a:pt x="106" y="212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18" y="212"/>
                  </a:lnTo>
                  <a:lnTo>
                    <a:pt x="124" y="210"/>
                  </a:lnTo>
                  <a:lnTo>
                    <a:pt x="130" y="206"/>
                  </a:lnTo>
                  <a:lnTo>
                    <a:pt x="136" y="202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1B222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346075" y="111125"/>
            <a:ext cx="739775" cy="609600"/>
            <a:chOff x="346075" y="111125"/>
            <a:chExt cx="739775" cy="609600"/>
          </a:xfrm>
          <a:solidFill>
            <a:schemeClr val="accent1"/>
          </a:solidFill>
        </p:grpSpPr>
        <p:sp>
          <p:nvSpPr>
            <p:cNvPr id="3078" name="Freeform 6"/>
            <p:cNvSpPr>
              <a:spLocks/>
            </p:cNvSpPr>
            <p:nvPr userDrawn="1"/>
          </p:nvSpPr>
          <p:spPr bwMode="auto">
            <a:xfrm>
              <a:off x="571500" y="412750"/>
              <a:ext cx="292100" cy="307975"/>
            </a:xfrm>
            <a:custGeom>
              <a:avLst/>
              <a:gdLst/>
              <a:ahLst/>
              <a:cxnLst>
                <a:cxn ang="0">
                  <a:pos x="178" y="38"/>
                </a:cxn>
                <a:cxn ang="0">
                  <a:pos x="118" y="38"/>
                </a:cxn>
                <a:cxn ang="0">
                  <a:pos x="118" y="38"/>
                </a:cxn>
                <a:cxn ang="0">
                  <a:pos x="114" y="36"/>
                </a:cxn>
                <a:cxn ang="0">
                  <a:pos x="110" y="34"/>
                </a:cxn>
                <a:cxn ang="0">
                  <a:pos x="104" y="26"/>
                </a:cxn>
                <a:cxn ang="0">
                  <a:pos x="102" y="16"/>
                </a:cxn>
                <a:cxn ang="0">
                  <a:pos x="100" y="6"/>
                </a:cxn>
                <a:cxn ang="0">
                  <a:pos x="100" y="6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2" y="34"/>
                </a:cxn>
                <a:cxn ang="0">
                  <a:pos x="92" y="34"/>
                </a:cxn>
                <a:cxn ang="0">
                  <a:pos x="90" y="50"/>
                </a:cxn>
                <a:cxn ang="0">
                  <a:pos x="90" y="50"/>
                </a:cxn>
                <a:cxn ang="0">
                  <a:pos x="86" y="66"/>
                </a:cxn>
                <a:cxn ang="0">
                  <a:pos x="86" y="66"/>
                </a:cxn>
                <a:cxn ang="0">
                  <a:pos x="86" y="70"/>
                </a:cxn>
                <a:cxn ang="0">
                  <a:pos x="84" y="74"/>
                </a:cxn>
                <a:cxn ang="0">
                  <a:pos x="80" y="76"/>
                </a:cxn>
                <a:cxn ang="0">
                  <a:pos x="80" y="76"/>
                </a:cxn>
                <a:cxn ang="0">
                  <a:pos x="80" y="76"/>
                </a:cxn>
                <a:cxn ang="0">
                  <a:pos x="80" y="76"/>
                </a:cxn>
                <a:cxn ang="0">
                  <a:pos x="76" y="74"/>
                </a:cxn>
                <a:cxn ang="0">
                  <a:pos x="74" y="72"/>
                </a:cxn>
                <a:cxn ang="0">
                  <a:pos x="72" y="66"/>
                </a:cxn>
                <a:cxn ang="0">
                  <a:pos x="72" y="66"/>
                </a:cxn>
                <a:cxn ang="0">
                  <a:pos x="70" y="52"/>
                </a:cxn>
                <a:cxn ang="0">
                  <a:pos x="68" y="44"/>
                </a:cxn>
                <a:cxn ang="0">
                  <a:pos x="64" y="38"/>
                </a:cxn>
                <a:cxn ang="0">
                  <a:pos x="58" y="38"/>
                </a:cxn>
                <a:cxn ang="0">
                  <a:pos x="4" y="38"/>
                </a:cxn>
                <a:cxn ang="0">
                  <a:pos x="4" y="38"/>
                </a:cxn>
                <a:cxn ang="0">
                  <a:pos x="0" y="44"/>
                </a:cxn>
                <a:cxn ang="0">
                  <a:pos x="34" y="152"/>
                </a:cxn>
                <a:cxn ang="0">
                  <a:pos x="34" y="152"/>
                </a:cxn>
                <a:cxn ang="0">
                  <a:pos x="46" y="194"/>
                </a:cxn>
                <a:cxn ang="0">
                  <a:pos x="138" y="194"/>
                </a:cxn>
                <a:cxn ang="0">
                  <a:pos x="138" y="194"/>
                </a:cxn>
                <a:cxn ang="0">
                  <a:pos x="148" y="152"/>
                </a:cxn>
                <a:cxn ang="0">
                  <a:pos x="184" y="44"/>
                </a:cxn>
                <a:cxn ang="0">
                  <a:pos x="184" y="44"/>
                </a:cxn>
                <a:cxn ang="0">
                  <a:pos x="178" y="38"/>
                </a:cxn>
                <a:cxn ang="0">
                  <a:pos x="178" y="38"/>
                </a:cxn>
              </a:cxnLst>
              <a:rect l="0" t="0" r="r" b="b"/>
              <a:pathLst>
                <a:path w="184" h="194">
                  <a:moveTo>
                    <a:pt x="178" y="38"/>
                  </a:moveTo>
                  <a:lnTo>
                    <a:pt x="118" y="38"/>
                  </a:lnTo>
                  <a:lnTo>
                    <a:pt x="118" y="38"/>
                  </a:lnTo>
                  <a:lnTo>
                    <a:pt x="114" y="36"/>
                  </a:lnTo>
                  <a:lnTo>
                    <a:pt x="110" y="34"/>
                  </a:lnTo>
                  <a:lnTo>
                    <a:pt x="104" y="26"/>
                  </a:lnTo>
                  <a:lnTo>
                    <a:pt x="102" y="1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2" y="34"/>
                  </a:lnTo>
                  <a:lnTo>
                    <a:pt x="92" y="34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70"/>
                  </a:lnTo>
                  <a:lnTo>
                    <a:pt x="84" y="74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76" y="74"/>
                  </a:lnTo>
                  <a:lnTo>
                    <a:pt x="74" y="72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52"/>
                  </a:lnTo>
                  <a:lnTo>
                    <a:pt x="68" y="44"/>
                  </a:lnTo>
                  <a:lnTo>
                    <a:pt x="64" y="38"/>
                  </a:lnTo>
                  <a:lnTo>
                    <a:pt x="58" y="38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44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6" y="194"/>
                  </a:lnTo>
                  <a:lnTo>
                    <a:pt x="138" y="194"/>
                  </a:lnTo>
                  <a:lnTo>
                    <a:pt x="138" y="194"/>
                  </a:lnTo>
                  <a:lnTo>
                    <a:pt x="148" y="152"/>
                  </a:lnTo>
                  <a:lnTo>
                    <a:pt x="184" y="44"/>
                  </a:lnTo>
                  <a:lnTo>
                    <a:pt x="184" y="44"/>
                  </a:lnTo>
                  <a:lnTo>
                    <a:pt x="178" y="38"/>
                  </a:lnTo>
                  <a:lnTo>
                    <a:pt x="178" y="3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079" name="Freeform 7"/>
            <p:cNvSpPr>
              <a:spLocks/>
            </p:cNvSpPr>
            <p:nvPr userDrawn="1"/>
          </p:nvSpPr>
          <p:spPr bwMode="auto">
            <a:xfrm>
              <a:off x="346075" y="111125"/>
              <a:ext cx="739775" cy="60960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186" y="6"/>
                </a:cxn>
                <a:cxn ang="0">
                  <a:pos x="144" y="20"/>
                </a:cxn>
                <a:cxn ang="0">
                  <a:pos x="104" y="40"/>
                </a:cxn>
                <a:cxn ang="0">
                  <a:pos x="70" y="70"/>
                </a:cxn>
                <a:cxn ang="0">
                  <a:pos x="40" y="104"/>
                </a:cxn>
                <a:cxn ang="0">
                  <a:pos x="20" y="144"/>
                </a:cxn>
                <a:cxn ang="0">
                  <a:pos x="6" y="186"/>
                </a:cxn>
                <a:cxn ang="0">
                  <a:pos x="0" y="234"/>
                </a:cxn>
                <a:cxn ang="0">
                  <a:pos x="2" y="254"/>
                </a:cxn>
                <a:cxn ang="0">
                  <a:pos x="8" y="294"/>
                </a:cxn>
                <a:cxn ang="0">
                  <a:pos x="22" y="332"/>
                </a:cxn>
                <a:cxn ang="0">
                  <a:pos x="42" y="368"/>
                </a:cxn>
                <a:cxn ang="0">
                  <a:pos x="172" y="384"/>
                </a:cxn>
                <a:cxn ang="0">
                  <a:pos x="162" y="346"/>
                </a:cxn>
                <a:cxn ang="0">
                  <a:pos x="128" y="240"/>
                </a:cxn>
                <a:cxn ang="0">
                  <a:pos x="116" y="236"/>
                </a:cxn>
                <a:cxn ang="0">
                  <a:pos x="112" y="224"/>
                </a:cxn>
                <a:cxn ang="0">
                  <a:pos x="114" y="216"/>
                </a:cxn>
                <a:cxn ang="0">
                  <a:pos x="122" y="208"/>
                </a:cxn>
                <a:cxn ang="0">
                  <a:pos x="128" y="206"/>
                </a:cxn>
                <a:cxn ang="0">
                  <a:pos x="140" y="210"/>
                </a:cxn>
                <a:cxn ang="0">
                  <a:pos x="146" y="220"/>
                </a:cxn>
                <a:cxn ang="0">
                  <a:pos x="200" y="220"/>
                </a:cxn>
                <a:cxn ang="0">
                  <a:pos x="210" y="222"/>
                </a:cxn>
                <a:cxn ang="0">
                  <a:pos x="216" y="230"/>
                </a:cxn>
                <a:cxn ang="0">
                  <a:pos x="222" y="254"/>
                </a:cxn>
                <a:cxn ang="0">
                  <a:pos x="224" y="238"/>
                </a:cxn>
                <a:cxn ang="0">
                  <a:pos x="228" y="222"/>
                </a:cxn>
                <a:cxn ang="0">
                  <a:pos x="232" y="196"/>
                </a:cxn>
                <a:cxn ang="0">
                  <a:pos x="234" y="186"/>
                </a:cxn>
                <a:cxn ang="0">
                  <a:pos x="236" y="180"/>
                </a:cxn>
                <a:cxn ang="0">
                  <a:pos x="240" y="178"/>
                </a:cxn>
                <a:cxn ang="0">
                  <a:pos x="248" y="186"/>
                </a:cxn>
                <a:cxn ang="0">
                  <a:pos x="248" y="194"/>
                </a:cxn>
                <a:cxn ang="0">
                  <a:pos x="252" y="212"/>
                </a:cxn>
                <a:cxn ang="0">
                  <a:pos x="258" y="220"/>
                </a:cxn>
                <a:cxn ang="0">
                  <a:pos x="320" y="220"/>
                </a:cxn>
                <a:cxn ang="0">
                  <a:pos x="322" y="214"/>
                </a:cxn>
                <a:cxn ang="0">
                  <a:pos x="330" y="206"/>
                </a:cxn>
                <a:cxn ang="0">
                  <a:pos x="338" y="204"/>
                </a:cxn>
                <a:cxn ang="0">
                  <a:pos x="350" y="210"/>
                </a:cxn>
                <a:cxn ang="0">
                  <a:pos x="354" y="222"/>
                </a:cxn>
                <a:cxn ang="0">
                  <a:pos x="354" y="228"/>
                </a:cxn>
                <a:cxn ang="0">
                  <a:pos x="346" y="236"/>
                </a:cxn>
                <a:cxn ang="0">
                  <a:pos x="304" y="346"/>
                </a:cxn>
                <a:cxn ang="0">
                  <a:pos x="294" y="384"/>
                </a:cxn>
                <a:cxn ang="0">
                  <a:pos x="412" y="384"/>
                </a:cxn>
                <a:cxn ang="0">
                  <a:pos x="436" y="350"/>
                </a:cxn>
                <a:cxn ang="0">
                  <a:pos x="452" y="314"/>
                </a:cxn>
                <a:cxn ang="0">
                  <a:pos x="462" y="274"/>
                </a:cxn>
                <a:cxn ang="0">
                  <a:pos x="466" y="234"/>
                </a:cxn>
                <a:cxn ang="0">
                  <a:pos x="466" y="210"/>
                </a:cxn>
                <a:cxn ang="0">
                  <a:pos x="456" y="164"/>
                </a:cxn>
                <a:cxn ang="0">
                  <a:pos x="438" y="122"/>
                </a:cxn>
                <a:cxn ang="0">
                  <a:pos x="414" y="86"/>
                </a:cxn>
                <a:cxn ang="0">
                  <a:pos x="382" y="54"/>
                </a:cxn>
                <a:cxn ang="0">
                  <a:pos x="344" y="28"/>
                </a:cxn>
                <a:cxn ang="0">
                  <a:pos x="302" y="12"/>
                </a:cxn>
                <a:cxn ang="0">
                  <a:pos x="258" y="2"/>
                </a:cxn>
                <a:cxn ang="0">
                  <a:pos x="234" y="0"/>
                </a:cxn>
              </a:cxnLst>
              <a:rect l="0" t="0" r="r" b="b"/>
              <a:pathLst>
                <a:path w="466" h="384">
                  <a:moveTo>
                    <a:pt x="234" y="0"/>
                  </a:moveTo>
                  <a:lnTo>
                    <a:pt x="234" y="0"/>
                  </a:lnTo>
                  <a:lnTo>
                    <a:pt x="210" y="2"/>
                  </a:lnTo>
                  <a:lnTo>
                    <a:pt x="186" y="6"/>
                  </a:lnTo>
                  <a:lnTo>
                    <a:pt x="164" y="12"/>
                  </a:lnTo>
                  <a:lnTo>
                    <a:pt x="144" y="20"/>
                  </a:lnTo>
                  <a:lnTo>
                    <a:pt x="122" y="28"/>
                  </a:lnTo>
                  <a:lnTo>
                    <a:pt x="104" y="40"/>
                  </a:lnTo>
                  <a:lnTo>
                    <a:pt x="86" y="54"/>
                  </a:lnTo>
                  <a:lnTo>
                    <a:pt x="70" y="70"/>
                  </a:lnTo>
                  <a:lnTo>
                    <a:pt x="54" y="86"/>
                  </a:lnTo>
                  <a:lnTo>
                    <a:pt x="40" y="104"/>
                  </a:lnTo>
                  <a:lnTo>
                    <a:pt x="28" y="122"/>
                  </a:lnTo>
                  <a:lnTo>
                    <a:pt x="20" y="144"/>
                  </a:lnTo>
                  <a:lnTo>
                    <a:pt x="12" y="164"/>
                  </a:lnTo>
                  <a:lnTo>
                    <a:pt x="6" y="186"/>
                  </a:lnTo>
                  <a:lnTo>
                    <a:pt x="2" y="210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2" y="254"/>
                  </a:lnTo>
                  <a:lnTo>
                    <a:pt x="4" y="274"/>
                  </a:lnTo>
                  <a:lnTo>
                    <a:pt x="8" y="294"/>
                  </a:lnTo>
                  <a:lnTo>
                    <a:pt x="14" y="314"/>
                  </a:lnTo>
                  <a:lnTo>
                    <a:pt x="22" y="332"/>
                  </a:lnTo>
                  <a:lnTo>
                    <a:pt x="32" y="350"/>
                  </a:lnTo>
                  <a:lnTo>
                    <a:pt x="42" y="368"/>
                  </a:lnTo>
                  <a:lnTo>
                    <a:pt x="56" y="384"/>
                  </a:lnTo>
                  <a:lnTo>
                    <a:pt x="172" y="384"/>
                  </a:lnTo>
                  <a:lnTo>
                    <a:pt x="172" y="384"/>
                  </a:lnTo>
                  <a:lnTo>
                    <a:pt x="162" y="346"/>
                  </a:lnTo>
                  <a:lnTo>
                    <a:pt x="128" y="240"/>
                  </a:lnTo>
                  <a:lnTo>
                    <a:pt x="128" y="240"/>
                  </a:lnTo>
                  <a:lnTo>
                    <a:pt x="122" y="238"/>
                  </a:lnTo>
                  <a:lnTo>
                    <a:pt x="116" y="236"/>
                  </a:lnTo>
                  <a:lnTo>
                    <a:pt x="114" y="230"/>
                  </a:lnTo>
                  <a:lnTo>
                    <a:pt x="112" y="224"/>
                  </a:lnTo>
                  <a:lnTo>
                    <a:pt x="112" y="224"/>
                  </a:lnTo>
                  <a:lnTo>
                    <a:pt x="114" y="216"/>
                  </a:lnTo>
                  <a:lnTo>
                    <a:pt x="116" y="212"/>
                  </a:lnTo>
                  <a:lnTo>
                    <a:pt x="122" y="20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08"/>
                  </a:lnTo>
                  <a:lnTo>
                    <a:pt x="140" y="210"/>
                  </a:lnTo>
                  <a:lnTo>
                    <a:pt x="144" y="214"/>
                  </a:lnTo>
                  <a:lnTo>
                    <a:pt x="146" y="220"/>
                  </a:lnTo>
                  <a:lnTo>
                    <a:pt x="200" y="220"/>
                  </a:lnTo>
                  <a:lnTo>
                    <a:pt x="200" y="220"/>
                  </a:lnTo>
                  <a:lnTo>
                    <a:pt x="206" y="220"/>
                  </a:lnTo>
                  <a:lnTo>
                    <a:pt x="210" y="222"/>
                  </a:lnTo>
                  <a:lnTo>
                    <a:pt x="214" y="226"/>
                  </a:lnTo>
                  <a:lnTo>
                    <a:pt x="216" y="230"/>
                  </a:lnTo>
                  <a:lnTo>
                    <a:pt x="220" y="240"/>
                  </a:lnTo>
                  <a:lnTo>
                    <a:pt x="222" y="254"/>
                  </a:lnTo>
                  <a:lnTo>
                    <a:pt x="222" y="254"/>
                  </a:lnTo>
                  <a:lnTo>
                    <a:pt x="224" y="238"/>
                  </a:lnTo>
                  <a:lnTo>
                    <a:pt x="224" y="238"/>
                  </a:lnTo>
                  <a:lnTo>
                    <a:pt x="228" y="222"/>
                  </a:lnTo>
                  <a:lnTo>
                    <a:pt x="228" y="222"/>
                  </a:lnTo>
                  <a:lnTo>
                    <a:pt x="232" y="196"/>
                  </a:lnTo>
                  <a:lnTo>
                    <a:pt x="232" y="196"/>
                  </a:lnTo>
                  <a:lnTo>
                    <a:pt x="234" y="186"/>
                  </a:lnTo>
                  <a:lnTo>
                    <a:pt x="234" y="186"/>
                  </a:lnTo>
                  <a:lnTo>
                    <a:pt x="236" y="180"/>
                  </a:lnTo>
                  <a:lnTo>
                    <a:pt x="240" y="178"/>
                  </a:lnTo>
                  <a:lnTo>
                    <a:pt x="240" y="178"/>
                  </a:lnTo>
                  <a:lnTo>
                    <a:pt x="244" y="180"/>
                  </a:lnTo>
                  <a:lnTo>
                    <a:pt x="248" y="186"/>
                  </a:lnTo>
                  <a:lnTo>
                    <a:pt x="248" y="186"/>
                  </a:lnTo>
                  <a:lnTo>
                    <a:pt x="248" y="194"/>
                  </a:lnTo>
                  <a:lnTo>
                    <a:pt x="248" y="194"/>
                  </a:lnTo>
                  <a:lnTo>
                    <a:pt x="252" y="212"/>
                  </a:lnTo>
                  <a:lnTo>
                    <a:pt x="256" y="218"/>
                  </a:lnTo>
                  <a:lnTo>
                    <a:pt x="258" y="220"/>
                  </a:lnTo>
                  <a:lnTo>
                    <a:pt x="260" y="220"/>
                  </a:lnTo>
                  <a:lnTo>
                    <a:pt x="320" y="220"/>
                  </a:lnTo>
                  <a:lnTo>
                    <a:pt x="320" y="220"/>
                  </a:lnTo>
                  <a:lnTo>
                    <a:pt x="322" y="214"/>
                  </a:lnTo>
                  <a:lnTo>
                    <a:pt x="326" y="210"/>
                  </a:lnTo>
                  <a:lnTo>
                    <a:pt x="330" y="206"/>
                  </a:lnTo>
                  <a:lnTo>
                    <a:pt x="338" y="204"/>
                  </a:lnTo>
                  <a:lnTo>
                    <a:pt x="338" y="204"/>
                  </a:lnTo>
                  <a:lnTo>
                    <a:pt x="344" y="206"/>
                  </a:lnTo>
                  <a:lnTo>
                    <a:pt x="350" y="210"/>
                  </a:lnTo>
                  <a:lnTo>
                    <a:pt x="352" y="216"/>
                  </a:lnTo>
                  <a:lnTo>
                    <a:pt x="354" y="222"/>
                  </a:lnTo>
                  <a:lnTo>
                    <a:pt x="354" y="222"/>
                  </a:lnTo>
                  <a:lnTo>
                    <a:pt x="354" y="228"/>
                  </a:lnTo>
                  <a:lnTo>
                    <a:pt x="350" y="232"/>
                  </a:lnTo>
                  <a:lnTo>
                    <a:pt x="346" y="236"/>
                  </a:lnTo>
                  <a:lnTo>
                    <a:pt x="340" y="238"/>
                  </a:lnTo>
                  <a:lnTo>
                    <a:pt x="304" y="346"/>
                  </a:lnTo>
                  <a:lnTo>
                    <a:pt x="304" y="346"/>
                  </a:lnTo>
                  <a:lnTo>
                    <a:pt x="294" y="384"/>
                  </a:lnTo>
                  <a:lnTo>
                    <a:pt x="412" y="384"/>
                  </a:lnTo>
                  <a:lnTo>
                    <a:pt x="412" y="384"/>
                  </a:lnTo>
                  <a:lnTo>
                    <a:pt x="424" y="368"/>
                  </a:lnTo>
                  <a:lnTo>
                    <a:pt x="436" y="350"/>
                  </a:lnTo>
                  <a:lnTo>
                    <a:pt x="444" y="332"/>
                  </a:lnTo>
                  <a:lnTo>
                    <a:pt x="452" y="314"/>
                  </a:lnTo>
                  <a:lnTo>
                    <a:pt x="458" y="294"/>
                  </a:lnTo>
                  <a:lnTo>
                    <a:pt x="462" y="274"/>
                  </a:lnTo>
                  <a:lnTo>
                    <a:pt x="466" y="254"/>
                  </a:lnTo>
                  <a:lnTo>
                    <a:pt x="466" y="234"/>
                  </a:lnTo>
                  <a:lnTo>
                    <a:pt x="466" y="234"/>
                  </a:lnTo>
                  <a:lnTo>
                    <a:pt x="466" y="210"/>
                  </a:lnTo>
                  <a:lnTo>
                    <a:pt x="462" y="186"/>
                  </a:lnTo>
                  <a:lnTo>
                    <a:pt x="456" y="164"/>
                  </a:lnTo>
                  <a:lnTo>
                    <a:pt x="448" y="144"/>
                  </a:lnTo>
                  <a:lnTo>
                    <a:pt x="438" y="122"/>
                  </a:lnTo>
                  <a:lnTo>
                    <a:pt x="426" y="104"/>
                  </a:lnTo>
                  <a:lnTo>
                    <a:pt x="414" y="86"/>
                  </a:lnTo>
                  <a:lnTo>
                    <a:pt x="398" y="70"/>
                  </a:lnTo>
                  <a:lnTo>
                    <a:pt x="382" y="54"/>
                  </a:lnTo>
                  <a:lnTo>
                    <a:pt x="364" y="40"/>
                  </a:lnTo>
                  <a:lnTo>
                    <a:pt x="344" y="28"/>
                  </a:lnTo>
                  <a:lnTo>
                    <a:pt x="324" y="20"/>
                  </a:lnTo>
                  <a:lnTo>
                    <a:pt x="302" y="12"/>
                  </a:lnTo>
                  <a:lnTo>
                    <a:pt x="280" y="6"/>
                  </a:lnTo>
                  <a:lnTo>
                    <a:pt x="258" y="2"/>
                  </a:lnTo>
                  <a:lnTo>
                    <a:pt x="234" y="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400413"/>
            <a:ext cx="2133600" cy="276999"/>
          </a:xfrm>
        </p:spPr>
        <p:txBody>
          <a:bodyPr>
            <a:spAutoFit/>
          </a:bodyPr>
          <a:lstStyle/>
          <a:p>
            <a:fld id="{D974A20B-953E-4D2F-B8D6-CEE57938931E}" type="datetime1">
              <a:rPr lang="ko-KR" altLang="en-US" smtClean="0"/>
              <a:pPr/>
              <a:t>2018-09-19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400413"/>
            <a:ext cx="2895600" cy="276999"/>
          </a:xfr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768244" y="6471699"/>
            <a:ext cx="2133600" cy="246221"/>
          </a:xfrm>
        </p:spPr>
        <p:txBody>
          <a:bodyPr>
            <a:spAutoFit/>
          </a:bodyPr>
          <a:lstStyle/>
          <a:p>
            <a:fld id="{888AB9F4-96E6-4C5F-8068-4B9C71A765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7" hasCustomPrompt="1"/>
          </p:nvPr>
        </p:nvSpPr>
        <p:spPr>
          <a:xfrm>
            <a:off x="1112050" y="179343"/>
            <a:ext cx="6855659" cy="592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lang="ko-KR" altLang="en-US" sz="2500" b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35" name="텍스트 개체 틀 33"/>
          <p:cNvSpPr>
            <a:spLocks noGrp="1"/>
          </p:cNvSpPr>
          <p:nvPr>
            <p:ph type="body" sz="quarter" idx="18" hasCustomPrompt="1"/>
          </p:nvPr>
        </p:nvSpPr>
        <p:spPr>
          <a:xfrm>
            <a:off x="1112050" y="727038"/>
            <a:ext cx="6855659" cy="3323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back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1B222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00413"/>
            <a:ext cx="2133600" cy="276999"/>
          </a:xfrm>
        </p:spPr>
        <p:txBody>
          <a:bodyPr>
            <a:spAutoFit/>
          </a:bodyPr>
          <a:lstStyle/>
          <a:p>
            <a:fld id="{8DC7864A-7696-4FA6-A93F-815309042BDB}" type="datetime1">
              <a:rPr lang="ko-KR" altLang="en-US" smtClean="0"/>
              <a:pPr/>
              <a:t>2018-09-19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400413"/>
            <a:ext cx="2895600" cy="276999"/>
          </a:xfr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68244" y="6471699"/>
            <a:ext cx="2133600" cy="246221"/>
          </a:xfrm>
        </p:spPr>
        <p:txBody>
          <a:bodyPr>
            <a:spAutoFit/>
          </a:bodyPr>
          <a:lstStyle/>
          <a:p>
            <a:fld id="{888AB9F4-96E6-4C5F-8068-4B9C71A765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088-329D-464F-B5BE-1FEDCD9D7B15}" type="datetime1">
              <a:rPr lang="ko-KR" altLang="en-US" smtClean="0"/>
              <a:pPr/>
              <a:t>2018-09-19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5192721" y="4122747"/>
            <a:ext cx="3068411" cy="1963670"/>
            <a:chOff x="5192721" y="3903669"/>
            <a:chExt cx="3068411" cy="1963670"/>
          </a:xfrm>
        </p:grpSpPr>
        <p:grpSp>
          <p:nvGrpSpPr>
            <p:cNvPr id="41" name="그룹 40"/>
            <p:cNvGrpSpPr/>
            <p:nvPr userDrawn="1"/>
          </p:nvGrpSpPr>
          <p:grpSpPr>
            <a:xfrm>
              <a:off x="5192721" y="3903669"/>
              <a:ext cx="2411163" cy="1746268"/>
              <a:chOff x="5192721" y="3903669"/>
              <a:chExt cx="2411163" cy="1746268"/>
            </a:xfrm>
          </p:grpSpPr>
          <p:sp>
            <p:nvSpPr>
              <p:cNvPr id="4102" name="Freeform 6"/>
              <p:cNvSpPr>
                <a:spLocks/>
              </p:cNvSpPr>
              <p:nvPr userDrawn="1"/>
            </p:nvSpPr>
            <p:spPr bwMode="auto">
              <a:xfrm>
                <a:off x="5231879" y="5218137"/>
                <a:ext cx="2263775" cy="431800"/>
              </a:xfrm>
              <a:custGeom>
                <a:avLst/>
                <a:gdLst/>
                <a:ahLst/>
                <a:cxnLst>
                  <a:cxn ang="0">
                    <a:pos x="626" y="272"/>
                  </a:cxn>
                  <a:cxn ang="0">
                    <a:pos x="0" y="38"/>
                  </a:cxn>
                  <a:cxn ang="0">
                    <a:pos x="0" y="16"/>
                  </a:cxn>
                  <a:cxn ang="0">
                    <a:pos x="1426" y="0"/>
                  </a:cxn>
                  <a:cxn ang="0">
                    <a:pos x="1426" y="30"/>
                  </a:cxn>
                  <a:cxn ang="0">
                    <a:pos x="626" y="272"/>
                  </a:cxn>
                </a:cxnLst>
                <a:rect l="0" t="0" r="r" b="b"/>
                <a:pathLst>
                  <a:path w="1426" h="272">
                    <a:moveTo>
                      <a:pt x="626" y="272"/>
                    </a:moveTo>
                    <a:lnTo>
                      <a:pt x="0" y="38"/>
                    </a:lnTo>
                    <a:lnTo>
                      <a:pt x="0" y="16"/>
                    </a:lnTo>
                    <a:lnTo>
                      <a:pt x="1426" y="0"/>
                    </a:lnTo>
                    <a:lnTo>
                      <a:pt x="1426" y="30"/>
                    </a:lnTo>
                    <a:lnTo>
                      <a:pt x="626" y="272"/>
                    </a:lnTo>
                    <a:close/>
                  </a:path>
                </a:pathLst>
              </a:custGeom>
              <a:gradFill>
                <a:gsLst>
                  <a:gs pos="14000">
                    <a:schemeClr val="tx1">
                      <a:alpha val="6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pic>
            <p:nvPicPr>
              <p:cNvPr id="10" name="그림 9" descr="book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92721" y="3903669"/>
                <a:ext cx="2411163" cy="1728000"/>
              </a:xfrm>
              <a:prstGeom prst="rect">
                <a:avLst/>
              </a:prstGeom>
            </p:spPr>
          </p:pic>
        </p:grpSp>
        <p:pic>
          <p:nvPicPr>
            <p:cNvPr id="11" name="그림 10" descr="Untitled-8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6324624" y="5181624"/>
              <a:ext cx="1936508" cy="685715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 userDrawn="1"/>
        </p:nvGrpSpPr>
        <p:grpSpPr>
          <a:xfrm>
            <a:off x="4686302" y="700051"/>
            <a:ext cx="3298825" cy="3554192"/>
            <a:chOff x="4686302" y="700051"/>
            <a:chExt cx="3298825" cy="3554192"/>
          </a:xfrm>
        </p:grpSpPr>
        <p:sp>
          <p:nvSpPr>
            <p:cNvPr id="4116" name="Freeform 20"/>
            <p:cNvSpPr>
              <a:spLocks/>
            </p:cNvSpPr>
            <p:nvPr userDrawn="1"/>
          </p:nvSpPr>
          <p:spPr bwMode="auto">
            <a:xfrm>
              <a:off x="6307957" y="4158993"/>
              <a:ext cx="549275" cy="9525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346" y="36"/>
                </a:cxn>
                <a:cxn ang="0">
                  <a:pos x="116" y="0"/>
                </a:cxn>
                <a:cxn ang="0">
                  <a:pos x="0" y="60"/>
                </a:cxn>
              </a:cxnLst>
              <a:rect l="0" t="0" r="r" b="b"/>
              <a:pathLst>
                <a:path w="346" h="60">
                  <a:moveTo>
                    <a:pt x="0" y="60"/>
                  </a:moveTo>
                  <a:lnTo>
                    <a:pt x="346" y="36"/>
                  </a:lnTo>
                  <a:lnTo>
                    <a:pt x="116" y="0"/>
                  </a:lnTo>
                  <a:lnTo>
                    <a:pt x="0" y="60"/>
                  </a:lnTo>
                  <a:close/>
                </a:path>
              </a:pathLst>
            </a:custGeom>
            <a:gradFill flip="none" rotWithShape="1">
              <a:gsLst>
                <a:gs pos="14000">
                  <a:schemeClr val="tx1">
                    <a:alpha val="6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89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9" name="그룹 38"/>
            <p:cNvGrpSpPr/>
            <p:nvPr userDrawn="1"/>
          </p:nvGrpSpPr>
          <p:grpSpPr>
            <a:xfrm>
              <a:off x="4686302" y="700051"/>
              <a:ext cx="3298825" cy="3549650"/>
              <a:chOff x="-466725" y="325438"/>
              <a:chExt cx="3298825" cy="3549650"/>
            </a:xfrm>
            <a:solidFill>
              <a:srgbClr val="FFC000"/>
            </a:solidFill>
          </p:grpSpPr>
          <p:grpSp>
            <p:nvGrpSpPr>
              <p:cNvPr id="37" name="그룹 36"/>
              <p:cNvGrpSpPr/>
              <p:nvPr userDrawn="1"/>
            </p:nvGrpSpPr>
            <p:grpSpPr>
              <a:xfrm>
                <a:off x="279400" y="1036638"/>
                <a:ext cx="1806575" cy="2838450"/>
                <a:chOff x="279400" y="1036638"/>
                <a:chExt cx="1806575" cy="2838450"/>
              </a:xfrm>
              <a:grpFill/>
            </p:grpSpPr>
            <p:sp>
              <p:nvSpPr>
                <p:cNvPr id="4103" name="Freeform 7"/>
                <p:cNvSpPr>
                  <a:spLocks/>
                </p:cNvSpPr>
                <p:nvPr userDrawn="1"/>
              </p:nvSpPr>
              <p:spPr bwMode="auto">
                <a:xfrm>
                  <a:off x="828675" y="1773238"/>
                  <a:ext cx="711200" cy="1504950"/>
                </a:xfrm>
                <a:custGeom>
                  <a:avLst/>
                  <a:gdLst/>
                  <a:ahLst/>
                  <a:cxnLst>
                    <a:cxn ang="0">
                      <a:pos x="448" y="106"/>
                    </a:cxn>
                    <a:cxn ang="0">
                      <a:pos x="436" y="90"/>
                    </a:cxn>
                    <a:cxn ang="0">
                      <a:pos x="286" y="90"/>
                    </a:cxn>
                    <a:cxn ang="0">
                      <a:pos x="266" y="82"/>
                    </a:cxn>
                    <a:cxn ang="0">
                      <a:pos x="254" y="64"/>
                    </a:cxn>
                    <a:cxn ang="0">
                      <a:pos x="246" y="38"/>
                    </a:cxn>
                    <a:cxn ang="0">
                      <a:pos x="242" y="14"/>
                    </a:cxn>
                    <a:cxn ang="0">
                      <a:pos x="240" y="0"/>
                    </a:cxn>
                    <a:cxn ang="0">
                      <a:pos x="236" y="18"/>
                    </a:cxn>
                    <a:cxn ang="0">
                      <a:pos x="226" y="82"/>
                    </a:cxn>
                    <a:cxn ang="0">
                      <a:pos x="218" y="120"/>
                    </a:cxn>
                    <a:cxn ang="0">
                      <a:pos x="212" y="160"/>
                    </a:cxn>
                    <a:cxn ang="0">
                      <a:pos x="204" y="178"/>
                    </a:cxn>
                    <a:cxn ang="0">
                      <a:pos x="194" y="182"/>
                    </a:cxn>
                    <a:cxn ang="0">
                      <a:pos x="194" y="182"/>
                    </a:cxn>
                    <a:cxn ang="0">
                      <a:pos x="188" y="182"/>
                    </a:cxn>
                    <a:cxn ang="0">
                      <a:pos x="178" y="168"/>
                    </a:cxn>
                    <a:cxn ang="0">
                      <a:pos x="176" y="158"/>
                    </a:cxn>
                    <a:cxn ang="0">
                      <a:pos x="168" y="116"/>
                    </a:cxn>
                    <a:cxn ang="0">
                      <a:pos x="160" y="98"/>
                    </a:cxn>
                    <a:cxn ang="0">
                      <a:pos x="148" y="90"/>
                    </a:cxn>
                    <a:cxn ang="0">
                      <a:pos x="8" y="90"/>
                    </a:cxn>
                    <a:cxn ang="0">
                      <a:pos x="4" y="98"/>
                    </a:cxn>
                    <a:cxn ang="0">
                      <a:pos x="84" y="370"/>
                    </a:cxn>
                    <a:cxn ang="0">
                      <a:pos x="96" y="412"/>
                    </a:cxn>
                    <a:cxn ang="0">
                      <a:pos x="118" y="500"/>
                    </a:cxn>
                    <a:cxn ang="0">
                      <a:pos x="126" y="546"/>
                    </a:cxn>
                    <a:cxn ang="0">
                      <a:pos x="136" y="634"/>
                    </a:cxn>
                    <a:cxn ang="0">
                      <a:pos x="140" y="724"/>
                    </a:cxn>
                    <a:cxn ang="0">
                      <a:pos x="140" y="920"/>
                    </a:cxn>
                    <a:cxn ang="0">
                      <a:pos x="144" y="928"/>
                    </a:cxn>
                    <a:cxn ang="0">
                      <a:pos x="160" y="938"/>
                    </a:cxn>
                    <a:cxn ang="0">
                      <a:pos x="188" y="944"/>
                    </a:cxn>
                    <a:cxn ang="0">
                      <a:pos x="222" y="948"/>
                    </a:cxn>
                    <a:cxn ang="0">
                      <a:pos x="242" y="948"/>
                    </a:cxn>
                    <a:cxn ang="0">
                      <a:pos x="274" y="942"/>
                    </a:cxn>
                    <a:cxn ang="0">
                      <a:pos x="294" y="932"/>
                    </a:cxn>
                    <a:cxn ang="0">
                      <a:pos x="306" y="924"/>
                    </a:cxn>
                    <a:cxn ang="0">
                      <a:pos x="306" y="724"/>
                    </a:cxn>
                    <a:cxn ang="0">
                      <a:pos x="308" y="680"/>
                    </a:cxn>
                    <a:cxn ang="0">
                      <a:pos x="314" y="590"/>
                    </a:cxn>
                    <a:cxn ang="0">
                      <a:pos x="320" y="546"/>
                    </a:cxn>
                    <a:cxn ang="0">
                      <a:pos x="338" y="456"/>
                    </a:cxn>
                    <a:cxn ang="0">
                      <a:pos x="362" y="370"/>
                    </a:cxn>
                  </a:cxnLst>
                  <a:rect l="0" t="0" r="r" b="b"/>
                  <a:pathLst>
                    <a:path w="448" h="948">
                      <a:moveTo>
                        <a:pt x="448" y="106"/>
                      </a:moveTo>
                      <a:lnTo>
                        <a:pt x="448" y="106"/>
                      </a:lnTo>
                      <a:lnTo>
                        <a:pt x="440" y="98"/>
                      </a:lnTo>
                      <a:lnTo>
                        <a:pt x="436" y="90"/>
                      </a:lnTo>
                      <a:lnTo>
                        <a:pt x="286" y="90"/>
                      </a:lnTo>
                      <a:lnTo>
                        <a:pt x="286" y="90"/>
                      </a:lnTo>
                      <a:lnTo>
                        <a:pt x="276" y="88"/>
                      </a:lnTo>
                      <a:lnTo>
                        <a:pt x="266" y="82"/>
                      </a:lnTo>
                      <a:lnTo>
                        <a:pt x="260" y="74"/>
                      </a:lnTo>
                      <a:lnTo>
                        <a:pt x="254" y="64"/>
                      </a:lnTo>
                      <a:lnTo>
                        <a:pt x="250" y="52"/>
                      </a:lnTo>
                      <a:lnTo>
                        <a:pt x="246" y="38"/>
                      </a:lnTo>
                      <a:lnTo>
                        <a:pt x="242" y="14"/>
                      </a:lnTo>
                      <a:lnTo>
                        <a:pt x="242" y="14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36" y="18"/>
                      </a:lnTo>
                      <a:lnTo>
                        <a:pt x="236" y="18"/>
                      </a:lnTo>
                      <a:lnTo>
                        <a:pt x="226" y="82"/>
                      </a:lnTo>
                      <a:lnTo>
                        <a:pt x="226" y="82"/>
                      </a:lnTo>
                      <a:lnTo>
                        <a:pt x="218" y="120"/>
                      </a:lnTo>
                      <a:lnTo>
                        <a:pt x="218" y="120"/>
                      </a:lnTo>
                      <a:lnTo>
                        <a:pt x="212" y="160"/>
                      </a:lnTo>
                      <a:lnTo>
                        <a:pt x="212" y="160"/>
                      </a:lnTo>
                      <a:lnTo>
                        <a:pt x="208" y="172"/>
                      </a:lnTo>
                      <a:lnTo>
                        <a:pt x="204" y="178"/>
                      </a:lnTo>
                      <a:lnTo>
                        <a:pt x="198" y="182"/>
                      </a:lnTo>
                      <a:lnTo>
                        <a:pt x="194" y="182"/>
                      </a:lnTo>
                      <a:lnTo>
                        <a:pt x="194" y="182"/>
                      </a:lnTo>
                      <a:lnTo>
                        <a:pt x="194" y="182"/>
                      </a:lnTo>
                      <a:lnTo>
                        <a:pt x="194" y="182"/>
                      </a:lnTo>
                      <a:lnTo>
                        <a:pt x="188" y="182"/>
                      </a:lnTo>
                      <a:lnTo>
                        <a:pt x="182" y="176"/>
                      </a:lnTo>
                      <a:lnTo>
                        <a:pt x="178" y="168"/>
                      </a:lnTo>
                      <a:lnTo>
                        <a:pt x="176" y="158"/>
                      </a:lnTo>
                      <a:lnTo>
                        <a:pt x="176" y="158"/>
                      </a:lnTo>
                      <a:lnTo>
                        <a:pt x="172" y="128"/>
                      </a:lnTo>
                      <a:lnTo>
                        <a:pt x="168" y="116"/>
                      </a:lnTo>
                      <a:lnTo>
                        <a:pt x="164" y="106"/>
                      </a:lnTo>
                      <a:lnTo>
                        <a:pt x="160" y="98"/>
                      </a:lnTo>
                      <a:lnTo>
                        <a:pt x="154" y="94"/>
                      </a:lnTo>
                      <a:lnTo>
                        <a:pt x="148" y="90"/>
                      </a:lnTo>
                      <a:lnTo>
                        <a:pt x="140" y="90"/>
                      </a:lnTo>
                      <a:lnTo>
                        <a:pt x="8" y="90"/>
                      </a:lnTo>
                      <a:lnTo>
                        <a:pt x="8" y="90"/>
                      </a:lnTo>
                      <a:lnTo>
                        <a:pt x="4" y="98"/>
                      </a:lnTo>
                      <a:lnTo>
                        <a:pt x="0" y="106"/>
                      </a:lnTo>
                      <a:lnTo>
                        <a:pt x="84" y="370"/>
                      </a:lnTo>
                      <a:lnTo>
                        <a:pt x="84" y="370"/>
                      </a:lnTo>
                      <a:lnTo>
                        <a:pt x="96" y="412"/>
                      </a:lnTo>
                      <a:lnTo>
                        <a:pt x="108" y="456"/>
                      </a:lnTo>
                      <a:lnTo>
                        <a:pt x="118" y="500"/>
                      </a:lnTo>
                      <a:lnTo>
                        <a:pt x="126" y="546"/>
                      </a:lnTo>
                      <a:lnTo>
                        <a:pt x="126" y="546"/>
                      </a:lnTo>
                      <a:lnTo>
                        <a:pt x="132" y="590"/>
                      </a:lnTo>
                      <a:lnTo>
                        <a:pt x="136" y="634"/>
                      </a:lnTo>
                      <a:lnTo>
                        <a:pt x="138" y="680"/>
                      </a:lnTo>
                      <a:lnTo>
                        <a:pt x="140" y="724"/>
                      </a:lnTo>
                      <a:lnTo>
                        <a:pt x="140" y="920"/>
                      </a:lnTo>
                      <a:lnTo>
                        <a:pt x="140" y="920"/>
                      </a:lnTo>
                      <a:lnTo>
                        <a:pt x="140" y="924"/>
                      </a:lnTo>
                      <a:lnTo>
                        <a:pt x="144" y="928"/>
                      </a:lnTo>
                      <a:lnTo>
                        <a:pt x="152" y="932"/>
                      </a:lnTo>
                      <a:lnTo>
                        <a:pt x="160" y="938"/>
                      </a:lnTo>
                      <a:lnTo>
                        <a:pt x="172" y="942"/>
                      </a:lnTo>
                      <a:lnTo>
                        <a:pt x="188" y="944"/>
                      </a:lnTo>
                      <a:lnTo>
                        <a:pt x="204" y="948"/>
                      </a:lnTo>
                      <a:lnTo>
                        <a:pt x="222" y="948"/>
                      </a:lnTo>
                      <a:lnTo>
                        <a:pt x="222" y="948"/>
                      </a:lnTo>
                      <a:lnTo>
                        <a:pt x="242" y="948"/>
                      </a:lnTo>
                      <a:lnTo>
                        <a:pt x="258" y="944"/>
                      </a:lnTo>
                      <a:lnTo>
                        <a:pt x="274" y="942"/>
                      </a:lnTo>
                      <a:lnTo>
                        <a:pt x="286" y="938"/>
                      </a:lnTo>
                      <a:lnTo>
                        <a:pt x="294" y="932"/>
                      </a:lnTo>
                      <a:lnTo>
                        <a:pt x="302" y="928"/>
                      </a:lnTo>
                      <a:lnTo>
                        <a:pt x="306" y="924"/>
                      </a:lnTo>
                      <a:lnTo>
                        <a:pt x="306" y="920"/>
                      </a:lnTo>
                      <a:lnTo>
                        <a:pt x="306" y="724"/>
                      </a:lnTo>
                      <a:lnTo>
                        <a:pt x="306" y="724"/>
                      </a:lnTo>
                      <a:lnTo>
                        <a:pt x="308" y="680"/>
                      </a:lnTo>
                      <a:lnTo>
                        <a:pt x="310" y="634"/>
                      </a:lnTo>
                      <a:lnTo>
                        <a:pt x="314" y="590"/>
                      </a:lnTo>
                      <a:lnTo>
                        <a:pt x="320" y="546"/>
                      </a:lnTo>
                      <a:lnTo>
                        <a:pt x="320" y="546"/>
                      </a:lnTo>
                      <a:lnTo>
                        <a:pt x="328" y="500"/>
                      </a:lnTo>
                      <a:lnTo>
                        <a:pt x="338" y="456"/>
                      </a:lnTo>
                      <a:lnTo>
                        <a:pt x="350" y="412"/>
                      </a:lnTo>
                      <a:lnTo>
                        <a:pt x="362" y="370"/>
                      </a:lnTo>
                      <a:lnTo>
                        <a:pt x="448" y="10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04" name="Freeform 8"/>
                <p:cNvSpPr>
                  <a:spLocks/>
                </p:cNvSpPr>
                <p:nvPr userDrawn="1"/>
              </p:nvSpPr>
              <p:spPr bwMode="auto">
                <a:xfrm>
                  <a:off x="279400" y="1036638"/>
                  <a:ext cx="1806575" cy="2228850"/>
                </a:xfrm>
                <a:custGeom>
                  <a:avLst/>
                  <a:gdLst/>
                  <a:ahLst/>
                  <a:cxnLst>
                    <a:cxn ang="0">
                      <a:pos x="482" y="8"/>
                    </a:cxn>
                    <a:cxn ang="0">
                      <a:pos x="348" y="46"/>
                    </a:cxn>
                    <a:cxn ang="0">
                      <a:pos x="228" y="114"/>
                    </a:cxn>
                    <a:cxn ang="0">
                      <a:pos x="130" y="208"/>
                    </a:cxn>
                    <a:cxn ang="0">
                      <a:pos x="56" y="322"/>
                    </a:cxn>
                    <a:cxn ang="0">
                      <a:pos x="12" y="454"/>
                    </a:cxn>
                    <a:cxn ang="0">
                      <a:pos x="0" y="570"/>
                    </a:cxn>
                    <a:cxn ang="0">
                      <a:pos x="18" y="714"/>
                    </a:cxn>
                    <a:cxn ang="0">
                      <a:pos x="72" y="846"/>
                    </a:cxn>
                    <a:cxn ang="0">
                      <a:pos x="158" y="962"/>
                    </a:cxn>
                    <a:cxn ang="0">
                      <a:pos x="272" y="1092"/>
                    </a:cxn>
                    <a:cxn ang="0">
                      <a:pos x="332" y="1260"/>
                    </a:cxn>
                    <a:cxn ang="0">
                      <a:pos x="336" y="1378"/>
                    </a:cxn>
                    <a:cxn ang="0">
                      <a:pos x="376" y="1404"/>
                    </a:cxn>
                    <a:cxn ang="0">
                      <a:pos x="444" y="1392"/>
                    </a:cxn>
                    <a:cxn ang="0">
                      <a:pos x="448" y="1146"/>
                    </a:cxn>
                    <a:cxn ang="0">
                      <a:pos x="428" y="972"/>
                    </a:cxn>
                    <a:cxn ang="0">
                      <a:pos x="312" y="586"/>
                    </a:cxn>
                    <a:cxn ang="0">
                      <a:pos x="278" y="566"/>
                    </a:cxn>
                    <a:cxn ang="0">
                      <a:pos x="272" y="536"/>
                    </a:cxn>
                    <a:cxn ang="0">
                      <a:pos x="296" y="506"/>
                    </a:cxn>
                    <a:cxn ang="0">
                      <a:pos x="328" y="504"/>
                    </a:cxn>
                    <a:cxn ang="0">
                      <a:pos x="354" y="536"/>
                    </a:cxn>
                    <a:cxn ang="0">
                      <a:pos x="520" y="550"/>
                    </a:cxn>
                    <a:cxn ang="0">
                      <a:pos x="540" y="616"/>
                    </a:cxn>
                    <a:cxn ang="0">
                      <a:pos x="564" y="478"/>
                    </a:cxn>
                    <a:cxn ang="0">
                      <a:pos x="576" y="438"/>
                    </a:cxn>
                    <a:cxn ang="0">
                      <a:pos x="594" y="440"/>
                    </a:cxn>
                    <a:cxn ang="0">
                      <a:pos x="606" y="474"/>
                    </a:cxn>
                    <a:cxn ang="0">
                      <a:pos x="626" y="534"/>
                    </a:cxn>
                    <a:cxn ang="0">
                      <a:pos x="784" y="522"/>
                    </a:cxn>
                    <a:cxn ang="0">
                      <a:pos x="814" y="500"/>
                    </a:cxn>
                    <a:cxn ang="0">
                      <a:pos x="846" y="506"/>
                    </a:cxn>
                    <a:cxn ang="0">
                      <a:pos x="864" y="540"/>
                    </a:cxn>
                    <a:cxn ang="0">
                      <a:pos x="854" y="568"/>
                    </a:cxn>
                    <a:cxn ang="0">
                      <a:pos x="742" y="844"/>
                    </a:cxn>
                    <a:cxn ang="0">
                      <a:pos x="702" y="1014"/>
                    </a:cxn>
                    <a:cxn ang="0">
                      <a:pos x="688" y="1188"/>
                    </a:cxn>
                    <a:cxn ang="0">
                      <a:pos x="698" y="1396"/>
                    </a:cxn>
                    <a:cxn ang="0">
                      <a:pos x="758" y="1404"/>
                    </a:cxn>
                    <a:cxn ang="0">
                      <a:pos x="800" y="1378"/>
                    </a:cxn>
                    <a:cxn ang="0">
                      <a:pos x="806" y="1260"/>
                    </a:cxn>
                    <a:cxn ang="0">
                      <a:pos x="866" y="1092"/>
                    </a:cxn>
                    <a:cxn ang="0">
                      <a:pos x="980" y="962"/>
                    </a:cxn>
                    <a:cxn ang="0">
                      <a:pos x="1066" y="846"/>
                    </a:cxn>
                    <a:cxn ang="0">
                      <a:pos x="1120" y="714"/>
                    </a:cxn>
                    <a:cxn ang="0">
                      <a:pos x="1138" y="570"/>
                    </a:cxn>
                    <a:cxn ang="0">
                      <a:pos x="1126" y="454"/>
                    </a:cxn>
                    <a:cxn ang="0">
                      <a:pos x="1082" y="322"/>
                    </a:cxn>
                    <a:cxn ang="0">
                      <a:pos x="1008" y="208"/>
                    </a:cxn>
                    <a:cxn ang="0">
                      <a:pos x="910" y="114"/>
                    </a:cxn>
                    <a:cxn ang="0">
                      <a:pos x="790" y="46"/>
                    </a:cxn>
                    <a:cxn ang="0">
                      <a:pos x="656" y="8"/>
                    </a:cxn>
                  </a:cxnLst>
                  <a:rect l="0" t="0" r="r" b="b"/>
                  <a:pathLst>
                    <a:path w="1138" h="1404">
                      <a:moveTo>
                        <a:pt x="568" y="0"/>
                      </a:moveTo>
                      <a:lnTo>
                        <a:pt x="568" y="0"/>
                      </a:lnTo>
                      <a:lnTo>
                        <a:pt x="540" y="2"/>
                      </a:lnTo>
                      <a:lnTo>
                        <a:pt x="510" y="4"/>
                      </a:lnTo>
                      <a:lnTo>
                        <a:pt x="482" y="8"/>
                      </a:lnTo>
                      <a:lnTo>
                        <a:pt x="454" y="12"/>
                      </a:lnTo>
                      <a:lnTo>
                        <a:pt x="428" y="18"/>
                      </a:lnTo>
                      <a:lnTo>
                        <a:pt x="400" y="26"/>
                      </a:lnTo>
                      <a:lnTo>
                        <a:pt x="374" y="36"/>
                      </a:lnTo>
                      <a:lnTo>
                        <a:pt x="348" y="46"/>
                      </a:lnTo>
                      <a:lnTo>
                        <a:pt x="322" y="56"/>
                      </a:lnTo>
                      <a:lnTo>
                        <a:pt x="298" y="70"/>
                      </a:lnTo>
                      <a:lnTo>
                        <a:pt x="274" y="84"/>
                      </a:lnTo>
                      <a:lnTo>
                        <a:pt x="252" y="98"/>
                      </a:lnTo>
                      <a:lnTo>
                        <a:pt x="228" y="114"/>
                      </a:lnTo>
                      <a:lnTo>
                        <a:pt x="208" y="130"/>
                      </a:lnTo>
                      <a:lnTo>
                        <a:pt x="186" y="148"/>
                      </a:lnTo>
                      <a:lnTo>
                        <a:pt x="166" y="168"/>
                      </a:lnTo>
                      <a:lnTo>
                        <a:pt x="148" y="188"/>
                      </a:lnTo>
                      <a:lnTo>
                        <a:pt x="130" y="208"/>
                      </a:lnTo>
                      <a:lnTo>
                        <a:pt x="114" y="230"/>
                      </a:lnTo>
                      <a:lnTo>
                        <a:pt x="98" y="252"/>
                      </a:lnTo>
                      <a:lnTo>
                        <a:pt x="82" y="274"/>
                      </a:lnTo>
                      <a:lnTo>
                        <a:pt x="68" y="298"/>
                      </a:lnTo>
                      <a:lnTo>
                        <a:pt x="56" y="322"/>
                      </a:lnTo>
                      <a:lnTo>
                        <a:pt x="44" y="348"/>
                      </a:lnTo>
                      <a:lnTo>
                        <a:pt x="34" y="374"/>
                      </a:lnTo>
                      <a:lnTo>
                        <a:pt x="26" y="400"/>
                      </a:lnTo>
                      <a:lnTo>
                        <a:pt x="18" y="428"/>
                      </a:lnTo>
                      <a:lnTo>
                        <a:pt x="12" y="454"/>
                      </a:lnTo>
                      <a:lnTo>
                        <a:pt x="6" y="482"/>
                      </a:lnTo>
                      <a:lnTo>
                        <a:pt x="4" y="512"/>
                      </a:lnTo>
                      <a:lnTo>
                        <a:pt x="0" y="540"/>
                      </a:lnTo>
                      <a:lnTo>
                        <a:pt x="0" y="570"/>
                      </a:lnTo>
                      <a:lnTo>
                        <a:pt x="0" y="570"/>
                      </a:lnTo>
                      <a:lnTo>
                        <a:pt x="0" y="598"/>
                      </a:lnTo>
                      <a:lnTo>
                        <a:pt x="4" y="628"/>
                      </a:lnTo>
                      <a:lnTo>
                        <a:pt x="6" y="658"/>
                      </a:lnTo>
                      <a:lnTo>
                        <a:pt x="12" y="686"/>
                      </a:lnTo>
                      <a:lnTo>
                        <a:pt x="18" y="714"/>
                      </a:lnTo>
                      <a:lnTo>
                        <a:pt x="26" y="742"/>
                      </a:lnTo>
                      <a:lnTo>
                        <a:pt x="36" y="768"/>
                      </a:lnTo>
                      <a:lnTo>
                        <a:pt x="46" y="796"/>
                      </a:lnTo>
                      <a:lnTo>
                        <a:pt x="58" y="822"/>
                      </a:lnTo>
                      <a:lnTo>
                        <a:pt x="72" y="846"/>
                      </a:lnTo>
                      <a:lnTo>
                        <a:pt x="86" y="872"/>
                      </a:lnTo>
                      <a:lnTo>
                        <a:pt x="102" y="896"/>
                      </a:lnTo>
                      <a:lnTo>
                        <a:pt x="120" y="918"/>
                      </a:lnTo>
                      <a:lnTo>
                        <a:pt x="138" y="940"/>
                      </a:lnTo>
                      <a:lnTo>
                        <a:pt x="158" y="962"/>
                      </a:lnTo>
                      <a:lnTo>
                        <a:pt x="178" y="984"/>
                      </a:lnTo>
                      <a:lnTo>
                        <a:pt x="178" y="984"/>
                      </a:lnTo>
                      <a:lnTo>
                        <a:pt x="214" y="1020"/>
                      </a:lnTo>
                      <a:lnTo>
                        <a:pt x="246" y="1056"/>
                      </a:lnTo>
                      <a:lnTo>
                        <a:pt x="272" y="1092"/>
                      </a:lnTo>
                      <a:lnTo>
                        <a:pt x="294" y="1130"/>
                      </a:lnTo>
                      <a:lnTo>
                        <a:pt x="310" y="1166"/>
                      </a:lnTo>
                      <a:lnTo>
                        <a:pt x="324" y="1204"/>
                      </a:lnTo>
                      <a:lnTo>
                        <a:pt x="330" y="1242"/>
                      </a:lnTo>
                      <a:lnTo>
                        <a:pt x="332" y="1260"/>
                      </a:lnTo>
                      <a:lnTo>
                        <a:pt x="332" y="1278"/>
                      </a:lnTo>
                      <a:lnTo>
                        <a:pt x="332" y="1366"/>
                      </a:lnTo>
                      <a:lnTo>
                        <a:pt x="332" y="1366"/>
                      </a:lnTo>
                      <a:lnTo>
                        <a:pt x="334" y="1372"/>
                      </a:lnTo>
                      <a:lnTo>
                        <a:pt x="336" y="1378"/>
                      </a:lnTo>
                      <a:lnTo>
                        <a:pt x="342" y="1384"/>
                      </a:lnTo>
                      <a:lnTo>
                        <a:pt x="348" y="1390"/>
                      </a:lnTo>
                      <a:lnTo>
                        <a:pt x="356" y="1396"/>
                      </a:lnTo>
                      <a:lnTo>
                        <a:pt x="366" y="1400"/>
                      </a:lnTo>
                      <a:lnTo>
                        <a:pt x="376" y="1404"/>
                      </a:lnTo>
                      <a:lnTo>
                        <a:pt x="388" y="1404"/>
                      </a:lnTo>
                      <a:lnTo>
                        <a:pt x="388" y="1404"/>
                      </a:lnTo>
                      <a:lnTo>
                        <a:pt x="414" y="1402"/>
                      </a:lnTo>
                      <a:lnTo>
                        <a:pt x="432" y="1398"/>
                      </a:lnTo>
                      <a:lnTo>
                        <a:pt x="444" y="1392"/>
                      </a:lnTo>
                      <a:lnTo>
                        <a:pt x="448" y="1388"/>
                      </a:lnTo>
                      <a:lnTo>
                        <a:pt x="450" y="1384"/>
                      </a:lnTo>
                      <a:lnTo>
                        <a:pt x="450" y="1188"/>
                      </a:lnTo>
                      <a:lnTo>
                        <a:pt x="450" y="1188"/>
                      </a:lnTo>
                      <a:lnTo>
                        <a:pt x="448" y="1146"/>
                      </a:lnTo>
                      <a:lnTo>
                        <a:pt x="446" y="1102"/>
                      </a:lnTo>
                      <a:lnTo>
                        <a:pt x="442" y="1058"/>
                      </a:lnTo>
                      <a:lnTo>
                        <a:pt x="436" y="1014"/>
                      </a:lnTo>
                      <a:lnTo>
                        <a:pt x="436" y="1014"/>
                      </a:lnTo>
                      <a:lnTo>
                        <a:pt x="428" y="972"/>
                      </a:lnTo>
                      <a:lnTo>
                        <a:pt x="418" y="930"/>
                      </a:lnTo>
                      <a:lnTo>
                        <a:pt x="408" y="886"/>
                      </a:lnTo>
                      <a:lnTo>
                        <a:pt x="396" y="844"/>
                      </a:lnTo>
                      <a:lnTo>
                        <a:pt x="312" y="586"/>
                      </a:lnTo>
                      <a:lnTo>
                        <a:pt x="312" y="586"/>
                      </a:lnTo>
                      <a:lnTo>
                        <a:pt x="304" y="584"/>
                      </a:lnTo>
                      <a:lnTo>
                        <a:pt x="296" y="582"/>
                      </a:lnTo>
                      <a:lnTo>
                        <a:pt x="288" y="578"/>
                      </a:lnTo>
                      <a:lnTo>
                        <a:pt x="282" y="574"/>
                      </a:lnTo>
                      <a:lnTo>
                        <a:pt x="278" y="566"/>
                      </a:lnTo>
                      <a:lnTo>
                        <a:pt x="274" y="560"/>
                      </a:lnTo>
                      <a:lnTo>
                        <a:pt x="272" y="552"/>
                      </a:lnTo>
                      <a:lnTo>
                        <a:pt x="272" y="544"/>
                      </a:lnTo>
                      <a:lnTo>
                        <a:pt x="272" y="544"/>
                      </a:lnTo>
                      <a:lnTo>
                        <a:pt x="272" y="536"/>
                      </a:lnTo>
                      <a:lnTo>
                        <a:pt x="274" y="528"/>
                      </a:lnTo>
                      <a:lnTo>
                        <a:pt x="278" y="520"/>
                      </a:lnTo>
                      <a:lnTo>
                        <a:pt x="284" y="514"/>
                      </a:lnTo>
                      <a:lnTo>
                        <a:pt x="290" y="510"/>
                      </a:lnTo>
                      <a:lnTo>
                        <a:pt x="296" y="506"/>
                      </a:lnTo>
                      <a:lnTo>
                        <a:pt x="304" y="504"/>
                      </a:lnTo>
                      <a:lnTo>
                        <a:pt x="312" y="502"/>
                      </a:lnTo>
                      <a:lnTo>
                        <a:pt x="312" y="502"/>
                      </a:lnTo>
                      <a:lnTo>
                        <a:pt x="320" y="502"/>
                      </a:lnTo>
                      <a:lnTo>
                        <a:pt x="328" y="504"/>
                      </a:lnTo>
                      <a:lnTo>
                        <a:pt x="334" y="508"/>
                      </a:lnTo>
                      <a:lnTo>
                        <a:pt x="340" y="512"/>
                      </a:lnTo>
                      <a:lnTo>
                        <a:pt x="348" y="522"/>
                      </a:lnTo>
                      <a:lnTo>
                        <a:pt x="352" y="528"/>
                      </a:lnTo>
                      <a:lnTo>
                        <a:pt x="354" y="536"/>
                      </a:lnTo>
                      <a:lnTo>
                        <a:pt x="486" y="536"/>
                      </a:lnTo>
                      <a:lnTo>
                        <a:pt x="486" y="536"/>
                      </a:lnTo>
                      <a:lnTo>
                        <a:pt x="500" y="538"/>
                      </a:lnTo>
                      <a:lnTo>
                        <a:pt x="512" y="542"/>
                      </a:lnTo>
                      <a:lnTo>
                        <a:pt x="520" y="550"/>
                      </a:lnTo>
                      <a:lnTo>
                        <a:pt x="526" y="562"/>
                      </a:lnTo>
                      <a:lnTo>
                        <a:pt x="532" y="574"/>
                      </a:lnTo>
                      <a:lnTo>
                        <a:pt x="534" y="588"/>
                      </a:lnTo>
                      <a:lnTo>
                        <a:pt x="540" y="616"/>
                      </a:lnTo>
                      <a:lnTo>
                        <a:pt x="540" y="616"/>
                      </a:lnTo>
                      <a:lnTo>
                        <a:pt x="546" y="580"/>
                      </a:lnTo>
                      <a:lnTo>
                        <a:pt x="546" y="580"/>
                      </a:lnTo>
                      <a:lnTo>
                        <a:pt x="554" y="544"/>
                      </a:lnTo>
                      <a:lnTo>
                        <a:pt x="554" y="544"/>
                      </a:lnTo>
                      <a:lnTo>
                        <a:pt x="564" y="478"/>
                      </a:lnTo>
                      <a:lnTo>
                        <a:pt x="564" y="478"/>
                      </a:lnTo>
                      <a:lnTo>
                        <a:pt x="568" y="454"/>
                      </a:lnTo>
                      <a:lnTo>
                        <a:pt x="568" y="454"/>
                      </a:lnTo>
                      <a:lnTo>
                        <a:pt x="572" y="444"/>
                      </a:lnTo>
                      <a:lnTo>
                        <a:pt x="576" y="438"/>
                      </a:lnTo>
                      <a:lnTo>
                        <a:pt x="580" y="436"/>
                      </a:lnTo>
                      <a:lnTo>
                        <a:pt x="584" y="434"/>
                      </a:lnTo>
                      <a:lnTo>
                        <a:pt x="584" y="434"/>
                      </a:lnTo>
                      <a:lnTo>
                        <a:pt x="590" y="436"/>
                      </a:lnTo>
                      <a:lnTo>
                        <a:pt x="594" y="440"/>
                      </a:lnTo>
                      <a:lnTo>
                        <a:pt x="600" y="446"/>
                      </a:lnTo>
                      <a:lnTo>
                        <a:pt x="602" y="454"/>
                      </a:lnTo>
                      <a:lnTo>
                        <a:pt x="602" y="454"/>
                      </a:lnTo>
                      <a:lnTo>
                        <a:pt x="606" y="474"/>
                      </a:lnTo>
                      <a:lnTo>
                        <a:pt x="606" y="474"/>
                      </a:lnTo>
                      <a:lnTo>
                        <a:pt x="610" y="494"/>
                      </a:lnTo>
                      <a:lnTo>
                        <a:pt x="614" y="514"/>
                      </a:lnTo>
                      <a:lnTo>
                        <a:pt x="618" y="522"/>
                      </a:lnTo>
                      <a:lnTo>
                        <a:pt x="622" y="530"/>
                      </a:lnTo>
                      <a:lnTo>
                        <a:pt x="626" y="534"/>
                      </a:lnTo>
                      <a:lnTo>
                        <a:pt x="632" y="536"/>
                      </a:lnTo>
                      <a:lnTo>
                        <a:pt x="780" y="536"/>
                      </a:lnTo>
                      <a:lnTo>
                        <a:pt x="780" y="536"/>
                      </a:lnTo>
                      <a:lnTo>
                        <a:pt x="782" y="528"/>
                      </a:lnTo>
                      <a:lnTo>
                        <a:pt x="784" y="522"/>
                      </a:lnTo>
                      <a:lnTo>
                        <a:pt x="788" y="514"/>
                      </a:lnTo>
                      <a:lnTo>
                        <a:pt x="794" y="510"/>
                      </a:lnTo>
                      <a:lnTo>
                        <a:pt x="800" y="504"/>
                      </a:lnTo>
                      <a:lnTo>
                        <a:pt x="806" y="502"/>
                      </a:lnTo>
                      <a:lnTo>
                        <a:pt x="814" y="500"/>
                      </a:lnTo>
                      <a:lnTo>
                        <a:pt x="822" y="498"/>
                      </a:lnTo>
                      <a:lnTo>
                        <a:pt x="822" y="498"/>
                      </a:lnTo>
                      <a:lnTo>
                        <a:pt x="830" y="500"/>
                      </a:lnTo>
                      <a:lnTo>
                        <a:pt x="838" y="502"/>
                      </a:lnTo>
                      <a:lnTo>
                        <a:pt x="846" y="506"/>
                      </a:lnTo>
                      <a:lnTo>
                        <a:pt x="852" y="510"/>
                      </a:lnTo>
                      <a:lnTo>
                        <a:pt x="856" y="516"/>
                      </a:lnTo>
                      <a:lnTo>
                        <a:pt x="860" y="524"/>
                      </a:lnTo>
                      <a:lnTo>
                        <a:pt x="862" y="532"/>
                      </a:lnTo>
                      <a:lnTo>
                        <a:pt x="864" y="540"/>
                      </a:lnTo>
                      <a:lnTo>
                        <a:pt x="864" y="540"/>
                      </a:lnTo>
                      <a:lnTo>
                        <a:pt x="862" y="548"/>
                      </a:lnTo>
                      <a:lnTo>
                        <a:pt x="860" y="556"/>
                      </a:lnTo>
                      <a:lnTo>
                        <a:pt x="858" y="562"/>
                      </a:lnTo>
                      <a:lnTo>
                        <a:pt x="854" y="568"/>
                      </a:lnTo>
                      <a:lnTo>
                        <a:pt x="848" y="572"/>
                      </a:lnTo>
                      <a:lnTo>
                        <a:pt x="842" y="576"/>
                      </a:lnTo>
                      <a:lnTo>
                        <a:pt x="834" y="580"/>
                      </a:lnTo>
                      <a:lnTo>
                        <a:pt x="828" y="582"/>
                      </a:lnTo>
                      <a:lnTo>
                        <a:pt x="742" y="844"/>
                      </a:lnTo>
                      <a:lnTo>
                        <a:pt x="742" y="844"/>
                      </a:lnTo>
                      <a:lnTo>
                        <a:pt x="730" y="886"/>
                      </a:lnTo>
                      <a:lnTo>
                        <a:pt x="720" y="930"/>
                      </a:lnTo>
                      <a:lnTo>
                        <a:pt x="710" y="972"/>
                      </a:lnTo>
                      <a:lnTo>
                        <a:pt x="702" y="1014"/>
                      </a:lnTo>
                      <a:lnTo>
                        <a:pt x="702" y="1014"/>
                      </a:lnTo>
                      <a:lnTo>
                        <a:pt x="696" y="1058"/>
                      </a:lnTo>
                      <a:lnTo>
                        <a:pt x="692" y="1102"/>
                      </a:lnTo>
                      <a:lnTo>
                        <a:pt x="690" y="1146"/>
                      </a:lnTo>
                      <a:lnTo>
                        <a:pt x="688" y="1188"/>
                      </a:lnTo>
                      <a:lnTo>
                        <a:pt x="688" y="1384"/>
                      </a:lnTo>
                      <a:lnTo>
                        <a:pt x="688" y="1384"/>
                      </a:lnTo>
                      <a:lnTo>
                        <a:pt x="690" y="1388"/>
                      </a:lnTo>
                      <a:lnTo>
                        <a:pt x="694" y="1392"/>
                      </a:lnTo>
                      <a:lnTo>
                        <a:pt x="698" y="1396"/>
                      </a:lnTo>
                      <a:lnTo>
                        <a:pt x="704" y="1398"/>
                      </a:lnTo>
                      <a:lnTo>
                        <a:pt x="722" y="1404"/>
                      </a:lnTo>
                      <a:lnTo>
                        <a:pt x="744" y="1404"/>
                      </a:lnTo>
                      <a:lnTo>
                        <a:pt x="744" y="1404"/>
                      </a:lnTo>
                      <a:lnTo>
                        <a:pt x="758" y="1404"/>
                      </a:lnTo>
                      <a:lnTo>
                        <a:pt x="768" y="1400"/>
                      </a:lnTo>
                      <a:lnTo>
                        <a:pt x="780" y="1396"/>
                      </a:lnTo>
                      <a:lnTo>
                        <a:pt x="788" y="1390"/>
                      </a:lnTo>
                      <a:lnTo>
                        <a:pt x="796" y="1384"/>
                      </a:lnTo>
                      <a:lnTo>
                        <a:pt x="800" y="1378"/>
                      </a:lnTo>
                      <a:lnTo>
                        <a:pt x="804" y="1370"/>
                      </a:lnTo>
                      <a:lnTo>
                        <a:pt x="806" y="1366"/>
                      </a:lnTo>
                      <a:lnTo>
                        <a:pt x="806" y="1278"/>
                      </a:lnTo>
                      <a:lnTo>
                        <a:pt x="806" y="1278"/>
                      </a:lnTo>
                      <a:lnTo>
                        <a:pt x="806" y="1260"/>
                      </a:lnTo>
                      <a:lnTo>
                        <a:pt x="808" y="1242"/>
                      </a:lnTo>
                      <a:lnTo>
                        <a:pt x="814" y="1204"/>
                      </a:lnTo>
                      <a:lnTo>
                        <a:pt x="826" y="1166"/>
                      </a:lnTo>
                      <a:lnTo>
                        <a:pt x="844" y="1130"/>
                      </a:lnTo>
                      <a:lnTo>
                        <a:pt x="866" y="1092"/>
                      </a:lnTo>
                      <a:lnTo>
                        <a:pt x="892" y="1056"/>
                      </a:lnTo>
                      <a:lnTo>
                        <a:pt x="924" y="1020"/>
                      </a:lnTo>
                      <a:lnTo>
                        <a:pt x="960" y="984"/>
                      </a:lnTo>
                      <a:lnTo>
                        <a:pt x="960" y="984"/>
                      </a:lnTo>
                      <a:lnTo>
                        <a:pt x="980" y="962"/>
                      </a:lnTo>
                      <a:lnTo>
                        <a:pt x="1000" y="940"/>
                      </a:lnTo>
                      <a:lnTo>
                        <a:pt x="1018" y="918"/>
                      </a:lnTo>
                      <a:lnTo>
                        <a:pt x="1036" y="896"/>
                      </a:lnTo>
                      <a:lnTo>
                        <a:pt x="1052" y="872"/>
                      </a:lnTo>
                      <a:lnTo>
                        <a:pt x="1066" y="846"/>
                      </a:lnTo>
                      <a:lnTo>
                        <a:pt x="1080" y="822"/>
                      </a:lnTo>
                      <a:lnTo>
                        <a:pt x="1092" y="796"/>
                      </a:lnTo>
                      <a:lnTo>
                        <a:pt x="1102" y="768"/>
                      </a:lnTo>
                      <a:lnTo>
                        <a:pt x="1112" y="742"/>
                      </a:lnTo>
                      <a:lnTo>
                        <a:pt x="1120" y="714"/>
                      </a:lnTo>
                      <a:lnTo>
                        <a:pt x="1126" y="686"/>
                      </a:lnTo>
                      <a:lnTo>
                        <a:pt x="1132" y="658"/>
                      </a:lnTo>
                      <a:lnTo>
                        <a:pt x="1134" y="628"/>
                      </a:lnTo>
                      <a:lnTo>
                        <a:pt x="1138" y="598"/>
                      </a:lnTo>
                      <a:lnTo>
                        <a:pt x="1138" y="570"/>
                      </a:lnTo>
                      <a:lnTo>
                        <a:pt x="1138" y="570"/>
                      </a:lnTo>
                      <a:lnTo>
                        <a:pt x="1138" y="540"/>
                      </a:lnTo>
                      <a:lnTo>
                        <a:pt x="1134" y="512"/>
                      </a:lnTo>
                      <a:lnTo>
                        <a:pt x="1132" y="482"/>
                      </a:lnTo>
                      <a:lnTo>
                        <a:pt x="1126" y="454"/>
                      </a:lnTo>
                      <a:lnTo>
                        <a:pt x="1120" y="428"/>
                      </a:lnTo>
                      <a:lnTo>
                        <a:pt x="1112" y="400"/>
                      </a:lnTo>
                      <a:lnTo>
                        <a:pt x="1104" y="374"/>
                      </a:lnTo>
                      <a:lnTo>
                        <a:pt x="1094" y="348"/>
                      </a:lnTo>
                      <a:lnTo>
                        <a:pt x="1082" y="322"/>
                      </a:lnTo>
                      <a:lnTo>
                        <a:pt x="1070" y="298"/>
                      </a:lnTo>
                      <a:lnTo>
                        <a:pt x="1056" y="274"/>
                      </a:lnTo>
                      <a:lnTo>
                        <a:pt x="1040" y="252"/>
                      </a:lnTo>
                      <a:lnTo>
                        <a:pt x="1024" y="230"/>
                      </a:lnTo>
                      <a:lnTo>
                        <a:pt x="1008" y="208"/>
                      </a:lnTo>
                      <a:lnTo>
                        <a:pt x="990" y="188"/>
                      </a:lnTo>
                      <a:lnTo>
                        <a:pt x="972" y="168"/>
                      </a:lnTo>
                      <a:lnTo>
                        <a:pt x="952" y="148"/>
                      </a:lnTo>
                      <a:lnTo>
                        <a:pt x="930" y="130"/>
                      </a:lnTo>
                      <a:lnTo>
                        <a:pt x="910" y="114"/>
                      </a:lnTo>
                      <a:lnTo>
                        <a:pt x="886" y="98"/>
                      </a:lnTo>
                      <a:lnTo>
                        <a:pt x="864" y="84"/>
                      </a:lnTo>
                      <a:lnTo>
                        <a:pt x="840" y="70"/>
                      </a:lnTo>
                      <a:lnTo>
                        <a:pt x="816" y="56"/>
                      </a:lnTo>
                      <a:lnTo>
                        <a:pt x="790" y="46"/>
                      </a:lnTo>
                      <a:lnTo>
                        <a:pt x="764" y="36"/>
                      </a:lnTo>
                      <a:lnTo>
                        <a:pt x="738" y="26"/>
                      </a:lnTo>
                      <a:lnTo>
                        <a:pt x="710" y="18"/>
                      </a:lnTo>
                      <a:lnTo>
                        <a:pt x="684" y="12"/>
                      </a:lnTo>
                      <a:lnTo>
                        <a:pt x="656" y="8"/>
                      </a:lnTo>
                      <a:lnTo>
                        <a:pt x="628" y="4"/>
                      </a:lnTo>
                      <a:lnTo>
                        <a:pt x="598" y="2"/>
                      </a:lnTo>
                      <a:lnTo>
                        <a:pt x="568" y="0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05" name="Freeform 9"/>
                <p:cNvSpPr>
                  <a:spLocks/>
                </p:cNvSpPr>
                <p:nvPr userDrawn="1"/>
              </p:nvSpPr>
              <p:spPr bwMode="auto">
                <a:xfrm>
                  <a:off x="889000" y="3297238"/>
                  <a:ext cx="587375" cy="27622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92" y="6"/>
                    </a:cxn>
                    <a:cxn ang="0">
                      <a:pos x="104" y="12"/>
                    </a:cxn>
                    <a:cxn ang="0">
                      <a:pos x="128" y="20"/>
                    </a:cxn>
                    <a:cxn ang="0">
                      <a:pos x="156" y="26"/>
                    </a:cxn>
                    <a:cxn ang="0">
                      <a:pos x="184" y="28"/>
                    </a:cxn>
                    <a:cxn ang="0">
                      <a:pos x="184" y="28"/>
                    </a:cxn>
                    <a:cxn ang="0">
                      <a:pos x="214" y="26"/>
                    </a:cxn>
                    <a:cxn ang="0">
                      <a:pos x="240" y="20"/>
                    </a:cxn>
                    <a:cxn ang="0">
                      <a:pos x="266" y="12"/>
                    </a:cxn>
                    <a:cxn ang="0">
                      <a:pos x="276" y="6"/>
                    </a:cxn>
                    <a:cxn ang="0">
                      <a:pos x="286" y="0"/>
                    </a:cxn>
                    <a:cxn ang="0">
                      <a:pos x="286" y="0"/>
                    </a:cxn>
                    <a:cxn ang="0">
                      <a:pos x="300" y="8"/>
                    </a:cxn>
                    <a:cxn ang="0">
                      <a:pos x="316" y="16"/>
                    </a:cxn>
                    <a:cxn ang="0">
                      <a:pos x="338" y="20"/>
                    </a:cxn>
                    <a:cxn ang="0">
                      <a:pos x="360" y="20"/>
                    </a:cxn>
                    <a:cxn ang="0">
                      <a:pos x="360" y="20"/>
                    </a:cxn>
                    <a:cxn ang="0">
                      <a:pos x="370" y="20"/>
                    </a:cxn>
                    <a:cxn ang="0">
                      <a:pos x="288" y="174"/>
                    </a:cxn>
                    <a:cxn ang="0">
                      <a:pos x="82" y="174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4" y="20"/>
                    </a:cxn>
                    <a:cxn ang="0">
                      <a:pos x="4" y="20"/>
                    </a:cxn>
                    <a:cxn ang="0">
                      <a:pos x="30" y="20"/>
                    </a:cxn>
                    <a:cxn ang="0">
                      <a:pos x="50" y="16"/>
                    </a:cxn>
                    <a:cxn ang="0">
                      <a:pos x="70" y="8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370" h="174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92" y="6"/>
                      </a:lnTo>
                      <a:lnTo>
                        <a:pt x="104" y="12"/>
                      </a:lnTo>
                      <a:lnTo>
                        <a:pt x="128" y="20"/>
                      </a:lnTo>
                      <a:lnTo>
                        <a:pt x="156" y="26"/>
                      </a:lnTo>
                      <a:lnTo>
                        <a:pt x="184" y="28"/>
                      </a:lnTo>
                      <a:lnTo>
                        <a:pt x="184" y="28"/>
                      </a:lnTo>
                      <a:lnTo>
                        <a:pt x="214" y="26"/>
                      </a:lnTo>
                      <a:lnTo>
                        <a:pt x="240" y="20"/>
                      </a:lnTo>
                      <a:lnTo>
                        <a:pt x="266" y="12"/>
                      </a:lnTo>
                      <a:lnTo>
                        <a:pt x="276" y="6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300" y="8"/>
                      </a:lnTo>
                      <a:lnTo>
                        <a:pt x="316" y="16"/>
                      </a:lnTo>
                      <a:lnTo>
                        <a:pt x="338" y="20"/>
                      </a:lnTo>
                      <a:lnTo>
                        <a:pt x="360" y="20"/>
                      </a:lnTo>
                      <a:lnTo>
                        <a:pt x="360" y="20"/>
                      </a:lnTo>
                      <a:lnTo>
                        <a:pt x="370" y="20"/>
                      </a:lnTo>
                      <a:lnTo>
                        <a:pt x="288" y="174"/>
                      </a:lnTo>
                      <a:lnTo>
                        <a:pt x="82" y="174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4" y="20"/>
                      </a:lnTo>
                      <a:lnTo>
                        <a:pt x="4" y="20"/>
                      </a:lnTo>
                      <a:lnTo>
                        <a:pt x="30" y="20"/>
                      </a:lnTo>
                      <a:lnTo>
                        <a:pt x="50" y="16"/>
                      </a:lnTo>
                      <a:lnTo>
                        <a:pt x="70" y="8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CF3D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106" name="Freeform 10"/>
                <p:cNvSpPr>
                  <a:spLocks/>
                </p:cNvSpPr>
                <p:nvPr userDrawn="1"/>
              </p:nvSpPr>
              <p:spPr bwMode="auto">
                <a:xfrm>
                  <a:off x="1047750" y="3621088"/>
                  <a:ext cx="269875" cy="2540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" y="154"/>
                    </a:cxn>
                    <a:cxn ang="0">
                      <a:pos x="68" y="154"/>
                    </a:cxn>
                    <a:cxn ang="0">
                      <a:pos x="76" y="158"/>
                    </a:cxn>
                    <a:cxn ang="0">
                      <a:pos x="84" y="160"/>
                    </a:cxn>
                    <a:cxn ang="0">
                      <a:pos x="84" y="160"/>
                    </a:cxn>
                    <a:cxn ang="0">
                      <a:pos x="94" y="158"/>
                    </a:cxn>
                    <a:cxn ang="0">
                      <a:pos x="102" y="154"/>
                    </a:cxn>
                    <a:cxn ang="0">
                      <a:pos x="17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0" h="160">
                      <a:moveTo>
                        <a:pt x="0" y="0"/>
                      </a:moveTo>
                      <a:lnTo>
                        <a:pt x="68" y="154"/>
                      </a:lnTo>
                      <a:lnTo>
                        <a:pt x="68" y="154"/>
                      </a:lnTo>
                      <a:lnTo>
                        <a:pt x="76" y="158"/>
                      </a:lnTo>
                      <a:lnTo>
                        <a:pt x="84" y="160"/>
                      </a:lnTo>
                      <a:lnTo>
                        <a:pt x="84" y="160"/>
                      </a:lnTo>
                      <a:lnTo>
                        <a:pt x="94" y="158"/>
                      </a:lnTo>
                      <a:lnTo>
                        <a:pt x="102" y="154"/>
                      </a:lnTo>
                      <a:lnTo>
                        <a:pt x="1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466725" y="325438"/>
                <a:ext cx="3298825" cy="2505075"/>
                <a:chOff x="-466725" y="325438"/>
                <a:chExt cx="3298825" cy="2505075"/>
              </a:xfrm>
              <a:grpFill/>
            </p:grpSpPr>
            <p:sp>
              <p:nvSpPr>
                <p:cNvPr id="4107" name="Freeform 11"/>
                <p:cNvSpPr>
                  <a:spLocks/>
                </p:cNvSpPr>
                <p:nvPr userDrawn="1"/>
              </p:nvSpPr>
              <p:spPr bwMode="auto">
                <a:xfrm>
                  <a:off x="2371725" y="2659063"/>
                  <a:ext cx="238125" cy="171450"/>
                </a:xfrm>
                <a:custGeom>
                  <a:avLst/>
                  <a:gdLst/>
                  <a:ahLst/>
                  <a:cxnLst>
                    <a:cxn ang="0">
                      <a:pos x="138" y="60"/>
                    </a:cxn>
                    <a:cxn ang="0">
                      <a:pos x="38" y="4"/>
                    </a:cxn>
                    <a:cxn ang="0">
                      <a:pos x="38" y="4"/>
                    </a:cxn>
                    <a:cxn ang="0">
                      <a:pos x="30" y="0"/>
                    </a:cxn>
                    <a:cxn ang="0">
                      <a:pos x="20" y="0"/>
                    </a:cxn>
                    <a:cxn ang="0">
                      <a:pos x="10" y="6"/>
                    </a:cxn>
                    <a:cxn ang="0">
                      <a:pos x="4" y="12"/>
                    </a:cxn>
                    <a:cxn ang="0">
                      <a:pos x="4" y="12"/>
                    </a:cxn>
                    <a:cxn ang="0">
                      <a:pos x="0" y="22"/>
                    </a:cxn>
                    <a:cxn ang="0">
                      <a:pos x="0" y="32"/>
                    </a:cxn>
                    <a:cxn ang="0">
                      <a:pos x="6" y="42"/>
                    </a:cxn>
                    <a:cxn ang="0">
                      <a:pos x="12" y="48"/>
                    </a:cxn>
                    <a:cxn ang="0">
                      <a:pos x="112" y="106"/>
                    </a:cxn>
                    <a:cxn ang="0">
                      <a:pos x="112" y="106"/>
                    </a:cxn>
                    <a:cxn ang="0">
                      <a:pos x="122" y="108"/>
                    </a:cxn>
                    <a:cxn ang="0">
                      <a:pos x="132" y="108"/>
                    </a:cxn>
                    <a:cxn ang="0">
                      <a:pos x="140" y="104"/>
                    </a:cxn>
                    <a:cxn ang="0">
                      <a:pos x="148" y="96"/>
                    </a:cxn>
                    <a:cxn ang="0">
                      <a:pos x="148" y="96"/>
                    </a:cxn>
                    <a:cxn ang="0">
                      <a:pos x="150" y="86"/>
                    </a:cxn>
                    <a:cxn ang="0">
                      <a:pos x="150" y="76"/>
                    </a:cxn>
                    <a:cxn ang="0">
                      <a:pos x="146" y="68"/>
                    </a:cxn>
                    <a:cxn ang="0">
                      <a:pos x="138" y="60"/>
                    </a:cxn>
                    <a:cxn ang="0">
                      <a:pos x="138" y="60"/>
                    </a:cxn>
                  </a:cxnLst>
                  <a:rect l="0" t="0" r="r" b="b"/>
                  <a:pathLst>
                    <a:path w="150" h="108">
                      <a:moveTo>
                        <a:pt x="138" y="60"/>
                      </a:moveTo>
                      <a:lnTo>
                        <a:pt x="38" y="4"/>
                      </a:lnTo>
                      <a:lnTo>
                        <a:pt x="38" y="4"/>
                      </a:lnTo>
                      <a:lnTo>
                        <a:pt x="30" y="0"/>
                      </a:lnTo>
                      <a:lnTo>
                        <a:pt x="20" y="0"/>
                      </a:lnTo>
                      <a:lnTo>
                        <a:pt x="10" y="6"/>
                      </a:lnTo>
                      <a:lnTo>
                        <a:pt x="4" y="12"/>
                      </a:lnTo>
                      <a:lnTo>
                        <a:pt x="4" y="12"/>
                      </a:lnTo>
                      <a:lnTo>
                        <a:pt x="0" y="22"/>
                      </a:lnTo>
                      <a:lnTo>
                        <a:pt x="0" y="32"/>
                      </a:lnTo>
                      <a:lnTo>
                        <a:pt x="6" y="42"/>
                      </a:lnTo>
                      <a:lnTo>
                        <a:pt x="12" y="48"/>
                      </a:lnTo>
                      <a:lnTo>
                        <a:pt x="112" y="106"/>
                      </a:lnTo>
                      <a:lnTo>
                        <a:pt x="112" y="106"/>
                      </a:lnTo>
                      <a:lnTo>
                        <a:pt x="122" y="108"/>
                      </a:lnTo>
                      <a:lnTo>
                        <a:pt x="132" y="108"/>
                      </a:lnTo>
                      <a:lnTo>
                        <a:pt x="140" y="104"/>
                      </a:lnTo>
                      <a:lnTo>
                        <a:pt x="148" y="96"/>
                      </a:lnTo>
                      <a:lnTo>
                        <a:pt x="148" y="96"/>
                      </a:lnTo>
                      <a:lnTo>
                        <a:pt x="150" y="86"/>
                      </a:lnTo>
                      <a:lnTo>
                        <a:pt x="150" y="76"/>
                      </a:lnTo>
                      <a:lnTo>
                        <a:pt x="146" y="68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08" name="Freeform 12"/>
                <p:cNvSpPr>
                  <a:spLocks/>
                </p:cNvSpPr>
                <p:nvPr userDrawn="1"/>
              </p:nvSpPr>
              <p:spPr bwMode="auto">
                <a:xfrm>
                  <a:off x="2568575" y="1947863"/>
                  <a:ext cx="263525" cy="79375"/>
                </a:xfrm>
                <a:custGeom>
                  <a:avLst/>
                  <a:gdLst/>
                  <a:ahLst/>
                  <a:cxnLst>
                    <a:cxn ang="0">
                      <a:pos x="140" y="0"/>
                    </a:cxn>
                    <a:cxn ang="0">
                      <a:pos x="26" y="0"/>
                    </a:cxn>
                    <a:cxn ang="0">
                      <a:pos x="26" y="0"/>
                    </a:cxn>
                    <a:cxn ang="0">
                      <a:pos x="16" y="2"/>
                    </a:cxn>
                    <a:cxn ang="0">
                      <a:pos x="8" y="6"/>
                    </a:cxn>
                    <a:cxn ang="0">
                      <a:pos x="2" y="16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2" y="36"/>
                    </a:cxn>
                    <a:cxn ang="0">
                      <a:pos x="8" y="44"/>
                    </a:cxn>
                    <a:cxn ang="0">
                      <a:pos x="16" y="48"/>
                    </a:cxn>
                    <a:cxn ang="0">
                      <a:pos x="26" y="50"/>
                    </a:cxn>
                    <a:cxn ang="0">
                      <a:pos x="140" y="50"/>
                    </a:cxn>
                    <a:cxn ang="0">
                      <a:pos x="140" y="50"/>
                    </a:cxn>
                    <a:cxn ang="0">
                      <a:pos x="150" y="48"/>
                    </a:cxn>
                    <a:cxn ang="0">
                      <a:pos x="158" y="44"/>
                    </a:cxn>
                    <a:cxn ang="0">
                      <a:pos x="164" y="36"/>
                    </a:cxn>
                    <a:cxn ang="0">
                      <a:pos x="166" y="26"/>
                    </a:cxn>
                    <a:cxn ang="0">
                      <a:pos x="166" y="26"/>
                    </a:cxn>
                    <a:cxn ang="0">
                      <a:pos x="164" y="16"/>
                    </a:cxn>
                    <a:cxn ang="0">
                      <a:pos x="158" y="6"/>
                    </a:cxn>
                    <a:cxn ang="0">
                      <a:pos x="150" y="2"/>
                    </a:cxn>
                    <a:cxn ang="0">
                      <a:pos x="140" y="0"/>
                    </a:cxn>
                    <a:cxn ang="0">
                      <a:pos x="140" y="0"/>
                    </a:cxn>
                  </a:cxnLst>
                  <a:rect l="0" t="0" r="r" b="b"/>
                  <a:pathLst>
                    <a:path w="166" h="50">
                      <a:moveTo>
                        <a:pt x="140" y="0"/>
                      </a:move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8" y="6"/>
                      </a:lnTo>
                      <a:lnTo>
                        <a:pt x="2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2" y="36"/>
                      </a:lnTo>
                      <a:lnTo>
                        <a:pt x="8" y="44"/>
                      </a:lnTo>
                      <a:lnTo>
                        <a:pt x="16" y="48"/>
                      </a:lnTo>
                      <a:lnTo>
                        <a:pt x="26" y="50"/>
                      </a:lnTo>
                      <a:lnTo>
                        <a:pt x="140" y="50"/>
                      </a:lnTo>
                      <a:lnTo>
                        <a:pt x="140" y="50"/>
                      </a:lnTo>
                      <a:lnTo>
                        <a:pt x="150" y="48"/>
                      </a:lnTo>
                      <a:lnTo>
                        <a:pt x="158" y="44"/>
                      </a:lnTo>
                      <a:lnTo>
                        <a:pt x="164" y="36"/>
                      </a:lnTo>
                      <a:lnTo>
                        <a:pt x="166" y="26"/>
                      </a:lnTo>
                      <a:lnTo>
                        <a:pt x="166" y="26"/>
                      </a:lnTo>
                      <a:lnTo>
                        <a:pt x="164" y="16"/>
                      </a:lnTo>
                      <a:lnTo>
                        <a:pt x="158" y="6"/>
                      </a:lnTo>
                      <a:lnTo>
                        <a:pt x="150" y="2"/>
                      </a:lnTo>
                      <a:lnTo>
                        <a:pt x="140" y="0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09" name="Freeform 13"/>
                <p:cNvSpPr>
                  <a:spLocks/>
                </p:cNvSpPr>
                <p:nvPr userDrawn="1"/>
              </p:nvSpPr>
              <p:spPr bwMode="auto">
                <a:xfrm>
                  <a:off x="2384425" y="1141413"/>
                  <a:ext cx="238125" cy="171450"/>
                </a:xfrm>
                <a:custGeom>
                  <a:avLst/>
                  <a:gdLst/>
                  <a:ahLst/>
                  <a:cxnLst>
                    <a:cxn ang="0">
                      <a:pos x="38" y="104"/>
                    </a:cxn>
                    <a:cxn ang="0">
                      <a:pos x="138" y="48"/>
                    </a:cxn>
                    <a:cxn ang="0">
                      <a:pos x="138" y="48"/>
                    </a:cxn>
                    <a:cxn ang="0">
                      <a:pos x="146" y="40"/>
                    </a:cxn>
                    <a:cxn ang="0">
                      <a:pos x="150" y="32"/>
                    </a:cxn>
                    <a:cxn ang="0">
                      <a:pos x="150" y="22"/>
                    </a:cxn>
                    <a:cxn ang="0">
                      <a:pos x="146" y="12"/>
                    </a:cxn>
                    <a:cxn ang="0">
                      <a:pos x="146" y="12"/>
                    </a:cxn>
                    <a:cxn ang="0">
                      <a:pos x="140" y="4"/>
                    </a:cxn>
                    <a:cxn ang="0">
                      <a:pos x="132" y="0"/>
                    </a:cxn>
                    <a:cxn ang="0">
                      <a:pos x="122" y="0"/>
                    </a:cxn>
                    <a:cxn ang="0">
                      <a:pos x="112" y="2"/>
                    </a:cxn>
                    <a:cxn ang="0">
                      <a:pos x="12" y="60"/>
                    </a:cxn>
                    <a:cxn ang="0">
                      <a:pos x="12" y="60"/>
                    </a:cxn>
                    <a:cxn ang="0">
                      <a:pos x="4" y="66"/>
                    </a:cxn>
                    <a:cxn ang="0">
                      <a:pos x="0" y="76"/>
                    </a:cxn>
                    <a:cxn ang="0">
                      <a:pos x="0" y="86"/>
                    </a:cxn>
                    <a:cxn ang="0">
                      <a:pos x="4" y="96"/>
                    </a:cxn>
                    <a:cxn ang="0">
                      <a:pos x="4" y="96"/>
                    </a:cxn>
                    <a:cxn ang="0">
                      <a:pos x="10" y="104"/>
                    </a:cxn>
                    <a:cxn ang="0">
                      <a:pos x="18" y="108"/>
                    </a:cxn>
                    <a:cxn ang="0">
                      <a:pos x="28" y="108"/>
                    </a:cxn>
                    <a:cxn ang="0">
                      <a:pos x="38" y="104"/>
                    </a:cxn>
                    <a:cxn ang="0">
                      <a:pos x="38" y="104"/>
                    </a:cxn>
                  </a:cxnLst>
                  <a:rect l="0" t="0" r="r" b="b"/>
                  <a:pathLst>
                    <a:path w="150" h="108">
                      <a:moveTo>
                        <a:pt x="38" y="104"/>
                      </a:moveTo>
                      <a:lnTo>
                        <a:pt x="138" y="48"/>
                      </a:lnTo>
                      <a:lnTo>
                        <a:pt x="138" y="48"/>
                      </a:lnTo>
                      <a:lnTo>
                        <a:pt x="146" y="40"/>
                      </a:lnTo>
                      <a:lnTo>
                        <a:pt x="150" y="32"/>
                      </a:lnTo>
                      <a:lnTo>
                        <a:pt x="150" y="22"/>
                      </a:lnTo>
                      <a:lnTo>
                        <a:pt x="146" y="12"/>
                      </a:lnTo>
                      <a:lnTo>
                        <a:pt x="146" y="12"/>
                      </a:lnTo>
                      <a:lnTo>
                        <a:pt x="140" y="4"/>
                      </a:lnTo>
                      <a:lnTo>
                        <a:pt x="132" y="0"/>
                      </a:lnTo>
                      <a:lnTo>
                        <a:pt x="122" y="0"/>
                      </a:lnTo>
                      <a:lnTo>
                        <a:pt x="112" y="2"/>
                      </a:lnTo>
                      <a:lnTo>
                        <a:pt x="12" y="60"/>
                      </a:lnTo>
                      <a:lnTo>
                        <a:pt x="12" y="60"/>
                      </a:lnTo>
                      <a:lnTo>
                        <a:pt x="4" y="66"/>
                      </a:lnTo>
                      <a:lnTo>
                        <a:pt x="0" y="76"/>
                      </a:lnTo>
                      <a:lnTo>
                        <a:pt x="0" y="86"/>
                      </a:lnTo>
                      <a:lnTo>
                        <a:pt x="4" y="96"/>
                      </a:lnTo>
                      <a:lnTo>
                        <a:pt x="4" y="96"/>
                      </a:lnTo>
                      <a:lnTo>
                        <a:pt x="10" y="104"/>
                      </a:lnTo>
                      <a:lnTo>
                        <a:pt x="18" y="108"/>
                      </a:lnTo>
                      <a:lnTo>
                        <a:pt x="28" y="108"/>
                      </a:lnTo>
                      <a:lnTo>
                        <a:pt x="38" y="104"/>
                      </a:lnTo>
                      <a:lnTo>
                        <a:pt x="38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10" name="Freeform 14"/>
                <p:cNvSpPr>
                  <a:spLocks/>
                </p:cNvSpPr>
                <p:nvPr userDrawn="1"/>
              </p:nvSpPr>
              <p:spPr bwMode="auto">
                <a:xfrm>
                  <a:off x="1866900" y="547688"/>
                  <a:ext cx="171450" cy="238125"/>
                </a:xfrm>
                <a:custGeom>
                  <a:avLst/>
                  <a:gdLst/>
                  <a:ahLst/>
                  <a:cxnLst>
                    <a:cxn ang="0">
                      <a:pos x="96" y="4"/>
                    </a:cxn>
                    <a:cxn ang="0">
                      <a:pos x="96" y="4"/>
                    </a:cxn>
                    <a:cxn ang="0">
                      <a:pos x="86" y="0"/>
                    </a:cxn>
                    <a:cxn ang="0">
                      <a:pos x="76" y="0"/>
                    </a:cxn>
                    <a:cxn ang="0">
                      <a:pos x="66" y="4"/>
                    </a:cxn>
                    <a:cxn ang="0">
                      <a:pos x="60" y="12"/>
                    </a:cxn>
                    <a:cxn ang="0">
                      <a:pos x="2" y="112"/>
                    </a:cxn>
                    <a:cxn ang="0">
                      <a:pos x="2" y="112"/>
                    </a:cxn>
                    <a:cxn ang="0">
                      <a:pos x="0" y="122"/>
                    </a:cxn>
                    <a:cxn ang="0">
                      <a:pos x="0" y="132"/>
                    </a:cxn>
                    <a:cxn ang="0">
                      <a:pos x="4" y="140"/>
                    </a:cxn>
                    <a:cxn ang="0">
                      <a:pos x="12" y="146"/>
                    </a:cxn>
                    <a:cxn ang="0">
                      <a:pos x="12" y="146"/>
                    </a:cxn>
                    <a:cxn ang="0">
                      <a:pos x="22" y="150"/>
                    </a:cxn>
                    <a:cxn ang="0">
                      <a:pos x="32" y="150"/>
                    </a:cxn>
                    <a:cxn ang="0">
                      <a:pos x="40" y="146"/>
                    </a:cxn>
                    <a:cxn ang="0">
                      <a:pos x="48" y="138"/>
                    </a:cxn>
                    <a:cxn ang="0">
                      <a:pos x="104" y="38"/>
                    </a:cxn>
                    <a:cxn ang="0">
                      <a:pos x="104" y="38"/>
                    </a:cxn>
                    <a:cxn ang="0">
                      <a:pos x="108" y="28"/>
                    </a:cxn>
                    <a:cxn ang="0">
                      <a:pos x="108" y="18"/>
                    </a:cxn>
                    <a:cxn ang="0">
                      <a:pos x="104" y="10"/>
                    </a:cxn>
                    <a:cxn ang="0">
                      <a:pos x="96" y="4"/>
                    </a:cxn>
                    <a:cxn ang="0">
                      <a:pos x="96" y="4"/>
                    </a:cxn>
                  </a:cxnLst>
                  <a:rect l="0" t="0" r="r" b="b"/>
                  <a:pathLst>
                    <a:path w="108" h="150">
                      <a:moveTo>
                        <a:pt x="96" y="4"/>
                      </a:moveTo>
                      <a:lnTo>
                        <a:pt x="96" y="4"/>
                      </a:lnTo>
                      <a:lnTo>
                        <a:pt x="86" y="0"/>
                      </a:lnTo>
                      <a:lnTo>
                        <a:pt x="76" y="0"/>
                      </a:lnTo>
                      <a:lnTo>
                        <a:pt x="66" y="4"/>
                      </a:lnTo>
                      <a:lnTo>
                        <a:pt x="60" y="12"/>
                      </a:lnTo>
                      <a:lnTo>
                        <a:pt x="2" y="112"/>
                      </a:lnTo>
                      <a:lnTo>
                        <a:pt x="2" y="112"/>
                      </a:lnTo>
                      <a:lnTo>
                        <a:pt x="0" y="122"/>
                      </a:lnTo>
                      <a:lnTo>
                        <a:pt x="0" y="132"/>
                      </a:lnTo>
                      <a:lnTo>
                        <a:pt x="4" y="140"/>
                      </a:lnTo>
                      <a:lnTo>
                        <a:pt x="12" y="146"/>
                      </a:lnTo>
                      <a:lnTo>
                        <a:pt x="12" y="146"/>
                      </a:lnTo>
                      <a:lnTo>
                        <a:pt x="22" y="150"/>
                      </a:lnTo>
                      <a:lnTo>
                        <a:pt x="32" y="150"/>
                      </a:lnTo>
                      <a:lnTo>
                        <a:pt x="40" y="146"/>
                      </a:lnTo>
                      <a:lnTo>
                        <a:pt x="48" y="138"/>
                      </a:lnTo>
                      <a:lnTo>
                        <a:pt x="104" y="38"/>
                      </a:lnTo>
                      <a:lnTo>
                        <a:pt x="104" y="38"/>
                      </a:lnTo>
                      <a:lnTo>
                        <a:pt x="108" y="28"/>
                      </a:lnTo>
                      <a:lnTo>
                        <a:pt x="108" y="18"/>
                      </a:lnTo>
                      <a:lnTo>
                        <a:pt x="104" y="10"/>
                      </a:lnTo>
                      <a:lnTo>
                        <a:pt x="96" y="4"/>
                      </a:lnTo>
                      <a:lnTo>
                        <a:pt x="96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11" name="Freeform 15"/>
                <p:cNvSpPr>
                  <a:spLocks/>
                </p:cNvSpPr>
                <p:nvPr userDrawn="1"/>
              </p:nvSpPr>
              <p:spPr bwMode="auto">
                <a:xfrm>
                  <a:off x="1152525" y="325438"/>
                  <a:ext cx="82550" cy="263525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26" y="0"/>
                    </a:cxn>
                    <a:cxn ang="0">
                      <a:pos x="16" y="2"/>
                    </a:cxn>
                    <a:cxn ang="0">
                      <a:pos x="8" y="8"/>
                    </a:cxn>
                    <a:cxn ang="0">
                      <a:pos x="2" y="16"/>
                    </a:cxn>
                    <a:cxn ang="0">
                      <a:pos x="0" y="26"/>
                    </a:cxn>
                    <a:cxn ang="0">
                      <a:pos x="0" y="140"/>
                    </a:cxn>
                    <a:cxn ang="0">
                      <a:pos x="0" y="140"/>
                    </a:cxn>
                    <a:cxn ang="0">
                      <a:pos x="2" y="150"/>
                    </a:cxn>
                    <a:cxn ang="0">
                      <a:pos x="8" y="158"/>
                    </a:cxn>
                    <a:cxn ang="0">
                      <a:pos x="16" y="164"/>
                    </a:cxn>
                    <a:cxn ang="0">
                      <a:pos x="26" y="166"/>
                    </a:cxn>
                    <a:cxn ang="0">
                      <a:pos x="26" y="166"/>
                    </a:cxn>
                    <a:cxn ang="0">
                      <a:pos x="36" y="164"/>
                    </a:cxn>
                    <a:cxn ang="0">
                      <a:pos x="44" y="158"/>
                    </a:cxn>
                    <a:cxn ang="0">
                      <a:pos x="50" y="150"/>
                    </a:cxn>
                    <a:cxn ang="0">
                      <a:pos x="52" y="140"/>
                    </a:cxn>
                    <a:cxn ang="0">
                      <a:pos x="52" y="26"/>
                    </a:cxn>
                    <a:cxn ang="0">
                      <a:pos x="52" y="26"/>
                    </a:cxn>
                    <a:cxn ang="0">
                      <a:pos x="50" y="16"/>
                    </a:cxn>
                    <a:cxn ang="0">
                      <a:pos x="44" y="8"/>
                    </a:cxn>
                    <a:cxn ang="0">
                      <a:pos x="36" y="2"/>
                    </a:cxn>
                    <a:cxn ang="0">
                      <a:pos x="26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52" h="166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8" y="8"/>
                      </a:lnTo>
                      <a:lnTo>
                        <a:pt x="2" y="16"/>
                      </a:lnTo>
                      <a:lnTo>
                        <a:pt x="0" y="26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150"/>
                      </a:lnTo>
                      <a:lnTo>
                        <a:pt x="8" y="158"/>
                      </a:lnTo>
                      <a:lnTo>
                        <a:pt x="16" y="164"/>
                      </a:lnTo>
                      <a:lnTo>
                        <a:pt x="26" y="166"/>
                      </a:lnTo>
                      <a:lnTo>
                        <a:pt x="26" y="166"/>
                      </a:lnTo>
                      <a:lnTo>
                        <a:pt x="36" y="164"/>
                      </a:lnTo>
                      <a:lnTo>
                        <a:pt x="44" y="158"/>
                      </a:lnTo>
                      <a:lnTo>
                        <a:pt x="50" y="150"/>
                      </a:lnTo>
                      <a:lnTo>
                        <a:pt x="52" y="140"/>
                      </a:lnTo>
                      <a:lnTo>
                        <a:pt x="52" y="26"/>
                      </a:lnTo>
                      <a:lnTo>
                        <a:pt x="52" y="26"/>
                      </a:lnTo>
                      <a:lnTo>
                        <a:pt x="50" y="16"/>
                      </a:lnTo>
                      <a:lnTo>
                        <a:pt x="44" y="8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12" name="Freeform 16"/>
                <p:cNvSpPr>
                  <a:spLocks/>
                </p:cNvSpPr>
                <p:nvPr userDrawn="1"/>
              </p:nvSpPr>
              <p:spPr bwMode="auto">
                <a:xfrm>
                  <a:off x="349250" y="534988"/>
                  <a:ext cx="171450" cy="238125"/>
                </a:xfrm>
                <a:custGeom>
                  <a:avLst/>
                  <a:gdLst/>
                  <a:ahLst/>
                  <a:cxnLst>
                    <a:cxn ang="0">
                      <a:pos x="48" y="12"/>
                    </a:cxn>
                    <a:cxn ang="0">
                      <a:pos x="48" y="12"/>
                    </a:cxn>
                    <a:cxn ang="0">
                      <a:pos x="40" y="6"/>
                    </a:cxn>
                    <a:cxn ang="0">
                      <a:pos x="32" y="0"/>
                    </a:cxn>
                    <a:cxn ang="0">
                      <a:pos x="22" y="0"/>
                    </a:cxn>
                    <a:cxn ang="0">
                      <a:pos x="12" y="4"/>
                    </a:cxn>
                    <a:cxn ang="0">
                      <a:pos x="12" y="4"/>
                    </a:cxn>
                    <a:cxn ang="0">
                      <a:pos x="4" y="10"/>
                    </a:cxn>
                    <a:cxn ang="0">
                      <a:pos x="0" y="20"/>
                    </a:cxn>
                    <a:cxn ang="0">
                      <a:pos x="0" y="30"/>
                    </a:cxn>
                    <a:cxn ang="0">
                      <a:pos x="2" y="38"/>
                    </a:cxn>
                    <a:cxn ang="0">
                      <a:pos x="60" y="138"/>
                    </a:cxn>
                    <a:cxn ang="0">
                      <a:pos x="60" y="138"/>
                    </a:cxn>
                    <a:cxn ang="0">
                      <a:pos x="66" y="146"/>
                    </a:cxn>
                    <a:cxn ang="0">
                      <a:pos x="76" y="150"/>
                    </a:cxn>
                    <a:cxn ang="0">
                      <a:pos x="86" y="150"/>
                    </a:cxn>
                    <a:cxn ang="0">
                      <a:pos x="94" y="148"/>
                    </a:cxn>
                    <a:cxn ang="0">
                      <a:pos x="94" y="148"/>
                    </a:cxn>
                    <a:cxn ang="0">
                      <a:pos x="102" y="140"/>
                    </a:cxn>
                    <a:cxn ang="0">
                      <a:pos x="106" y="132"/>
                    </a:cxn>
                    <a:cxn ang="0">
                      <a:pos x="108" y="122"/>
                    </a:cxn>
                    <a:cxn ang="0">
                      <a:pos x="104" y="112"/>
                    </a:cxn>
                    <a:cxn ang="0">
                      <a:pos x="48" y="12"/>
                    </a:cxn>
                  </a:cxnLst>
                  <a:rect l="0" t="0" r="r" b="b"/>
                  <a:pathLst>
                    <a:path w="108" h="150">
                      <a:moveTo>
                        <a:pt x="48" y="12"/>
                      </a:moveTo>
                      <a:lnTo>
                        <a:pt x="48" y="12"/>
                      </a:lnTo>
                      <a:lnTo>
                        <a:pt x="40" y="6"/>
                      </a:lnTo>
                      <a:lnTo>
                        <a:pt x="32" y="0"/>
                      </a:lnTo>
                      <a:lnTo>
                        <a:pt x="22" y="0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4" y="10"/>
                      </a:lnTo>
                      <a:lnTo>
                        <a:pt x="0" y="20"/>
                      </a:lnTo>
                      <a:lnTo>
                        <a:pt x="0" y="30"/>
                      </a:lnTo>
                      <a:lnTo>
                        <a:pt x="2" y="38"/>
                      </a:lnTo>
                      <a:lnTo>
                        <a:pt x="60" y="138"/>
                      </a:lnTo>
                      <a:lnTo>
                        <a:pt x="60" y="138"/>
                      </a:lnTo>
                      <a:lnTo>
                        <a:pt x="66" y="146"/>
                      </a:lnTo>
                      <a:lnTo>
                        <a:pt x="76" y="150"/>
                      </a:lnTo>
                      <a:lnTo>
                        <a:pt x="86" y="150"/>
                      </a:lnTo>
                      <a:lnTo>
                        <a:pt x="94" y="148"/>
                      </a:lnTo>
                      <a:lnTo>
                        <a:pt x="94" y="148"/>
                      </a:lnTo>
                      <a:lnTo>
                        <a:pt x="102" y="140"/>
                      </a:lnTo>
                      <a:lnTo>
                        <a:pt x="106" y="132"/>
                      </a:lnTo>
                      <a:lnTo>
                        <a:pt x="108" y="122"/>
                      </a:lnTo>
                      <a:lnTo>
                        <a:pt x="104" y="112"/>
                      </a:lnTo>
                      <a:lnTo>
                        <a:pt x="48" y="1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13" name="Freeform 17"/>
                <p:cNvSpPr>
                  <a:spLocks/>
                </p:cNvSpPr>
                <p:nvPr userDrawn="1"/>
              </p:nvSpPr>
              <p:spPr bwMode="auto">
                <a:xfrm>
                  <a:off x="-244475" y="1119188"/>
                  <a:ext cx="238125" cy="171450"/>
                </a:xfrm>
                <a:custGeom>
                  <a:avLst/>
                  <a:gdLst/>
                  <a:ahLst/>
                  <a:cxnLst>
                    <a:cxn ang="0">
                      <a:pos x="138" y="60"/>
                    </a:cxn>
                    <a:cxn ang="0">
                      <a:pos x="38" y="4"/>
                    </a:cxn>
                    <a:cxn ang="0">
                      <a:pos x="38" y="4"/>
                    </a:cxn>
                    <a:cxn ang="0">
                      <a:pos x="28" y="0"/>
                    </a:cxn>
                    <a:cxn ang="0">
                      <a:pos x="18" y="2"/>
                    </a:cxn>
                    <a:cxn ang="0">
                      <a:pos x="10" y="6"/>
                    </a:cxn>
                    <a:cxn ang="0">
                      <a:pos x="2" y="14"/>
                    </a:cxn>
                    <a:cxn ang="0">
                      <a:pos x="2" y="14"/>
                    </a:cxn>
                    <a:cxn ang="0">
                      <a:pos x="0" y="22"/>
                    </a:cxn>
                    <a:cxn ang="0">
                      <a:pos x="0" y="32"/>
                    </a:cxn>
                    <a:cxn ang="0">
                      <a:pos x="4" y="42"/>
                    </a:cxn>
                    <a:cxn ang="0">
                      <a:pos x="12" y="48"/>
                    </a:cxn>
                    <a:cxn ang="0">
                      <a:pos x="112" y="106"/>
                    </a:cxn>
                    <a:cxn ang="0">
                      <a:pos x="112" y="106"/>
                    </a:cxn>
                    <a:cxn ang="0">
                      <a:pos x="120" y="108"/>
                    </a:cxn>
                    <a:cxn ang="0">
                      <a:pos x="130" y="108"/>
                    </a:cxn>
                    <a:cxn ang="0">
                      <a:pos x="140" y="104"/>
                    </a:cxn>
                    <a:cxn ang="0">
                      <a:pos x="146" y="96"/>
                    </a:cxn>
                    <a:cxn ang="0">
                      <a:pos x="146" y="96"/>
                    </a:cxn>
                    <a:cxn ang="0">
                      <a:pos x="150" y="86"/>
                    </a:cxn>
                    <a:cxn ang="0">
                      <a:pos x="150" y="76"/>
                    </a:cxn>
                    <a:cxn ang="0">
                      <a:pos x="144" y="68"/>
                    </a:cxn>
                    <a:cxn ang="0">
                      <a:pos x="138" y="60"/>
                    </a:cxn>
                    <a:cxn ang="0">
                      <a:pos x="138" y="60"/>
                    </a:cxn>
                  </a:cxnLst>
                  <a:rect l="0" t="0" r="r" b="b"/>
                  <a:pathLst>
                    <a:path w="150" h="108">
                      <a:moveTo>
                        <a:pt x="138" y="60"/>
                      </a:moveTo>
                      <a:lnTo>
                        <a:pt x="38" y="4"/>
                      </a:lnTo>
                      <a:lnTo>
                        <a:pt x="38" y="4"/>
                      </a:lnTo>
                      <a:lnTo>
                        <a:pt x="28" y="0"/>
                      </a:lnTo>
                      <a:lnTo>
                        <a:pt x="18" y="2"/>
                      </a:lnTo>
                      <a:lnTo>
                        <a:pt x="10" y="6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0" y="22"/>
                      </a:lnTo>
                      <a:lnTo>
                        <a:pt x="0" y="32"/>
                      </a:lnTo>
                      <a:lnTo>
                        <a:pt x="4" y="42"/>
                      </a:lnTo>
                      <a:lnTo>
                        <a:pt x="12" y="48"/>
                      </a:lnTo>
                      <a:lnTo>
                        <a:pt x="112" y="106"/>
                      </a:lnTo>
                      <a:lnTo>
                        <a:pt x="112" y="106"/>
                      </a:lnTo>
                      <a:lnTo>
                        <a:pt x="120" y="108"/>
                      </a:lnTo>
                      <a:lnTo>
                        <a:pt x="130" y="108"/>
                      </a:lnTo>
                      <a:lnTo>
                        <a:pt x="140" y="104"/>
                      </a:lnTo>
                      <a:lnTo>
                        <a:pt x="146" y="96"/>
                      </a:lnTo>
                      <a:lnTo>
                        <a:pt x="146" y="96"/>
                      </a:lnTo>
                      <a:lnTo>
                        <a:pt x="150" y="86"/>
                      </a:lnTo>
                      <a:lnTo>
                        <a:pt x="150" y="76"/>
                      </a:lnTo>
                      <a:lnTo>
                        <a:pt x="144" y="68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14" name="Freeform 18"/>
                <p:cNvSpPr>
                  <a:spLocks/>
                </p:cNvSpPr>
                <p:nvPr userDrawn="1"/>
              </p:nvSpPr>
              <p:spPr bwMode="auto">
                <a:xfrm>
                  <a:off x="-466725" y="1922463"/>
                  <a:ext cx="263525" cy="82550"/>
                </a:xfrm>
                <a:custGeom>
                  <a:avLst/>
                  <a:gdLst/>
                  <a:ahLst/>
                  <a:cxnLst>
                    <a:cxn ang="0">
                      <a:pos x="166" y="26"/>
                    </a:cxn>
                    <a:cxn ang="0">
                      <a:pos x="166" y="26"/>
                    </a:cxn>
                    <a:cxn ang="0">
                      <a:pos x="164" y="16"/>
                    </a:cxn>
                    <a:cxn ang="0">
                      <a:pos x="158" y="8"/>
                    </a:cxn>
                    <a:cxn ang="0">
                      <a:pos x="150" y="2"/>
                    </a:cxn>
                    <a:cxn ang="0">
                      <a:pos x="140" y="0"/>
                    </a:cxn>
                    <a:cxn ang="0">
                      <a:pos x="26" y="0"/>
                    </a:cxn>
                    <a:cxn ang="0">
                      <a:pos x="26" y="0"/>
                    </a:cxn>
                    <a:cxn ang="0">
                      <a:pos x="16" y="2"/>
                    </a:cxn>
                    <a:cxn ang="0">
                      <a:pos x="8" y="8"/>
                    </a:cxn>
                    <a:cxn ang="0">
                      <a:pos x="2" y="16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2" y="36"/>
                    </a:cxn>
                    <a:cxn ang="0">
                      <a:pos x="8" y="44"/>
                    </a:cxn>
                    <a:cxn ang="0">
                      <a:pos x="16" y="50"/>
                    </a:cxn>
                    <a:cxn ang="0">
                      <a:pos x="26" y="52"/>
                    </a:cxn>
                    <a:cxn ang="0">
                      <a:pos x="140" y="52"/>
                    </a:cxn>
                    <a:cxn ang="0">
                      <a:pos x="140" y="52"/>
                    </a:cxn>
                    <a:cxn ang="0">
                      <a:pos x="150" y="50"/>
                    </a:cxn>
                    <a:cxn ang="0">
                      <a:pos x="158" y="44"/>
                    </a:cxn>
                    <a:cxn ang="0">
                      <a:pos x="164" y="36"/>
                    </a:cxn>
                    <a:cxn ang="0">
                      <a:pos x="166" y="26"/>
                    </a:cxn>
                    <a:cxn ang="0">
                      <a:pos x="166" y="26"/>
                    </a:cxn>
                  </a:cxnLst>
                  <a:rect l="0" t="0" r="r" b="b"/>
                  <a:pathLst>
                    <a:path w="166" h="52">
                      <a:moveTo>
                        <a:pt x="166" y="26"/>
                      </a:moveTo>
                      <a:lnTo>
                        <a:pt x="166" y="26"/>
                      </a:lnTo>
                      <a:lnTo>
                        <a:pt x="164" y="16"/>
                      </a:lnTo>
                      <a:lnTo>
                        <a:pt x="158" y="8"/>
                      </a:lnTo>
                      <a:lnTo>
                        <a:pt x="150" y="2"/>
                      </a:lnTo>
                      <a:lnTo>
                        <a:pt x="140" y="0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8" y="8"/>
                      </a:lnTo>
                      <a:lnTo>
                        <a:pt x="2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2" y="36"/>
                      </a:lnTo>
                      <a:lnTo>
                        <a:pt x="8" y="44"/>
                      </a:lnTo>
                      <a:lnTo>
                        <a:pt x="16" y="50"/>
                      </a:lnTo>
                      <a:lnTo>
                        <a:pt x="26" y="52"/>
                      </a:lnTo>
                      <a:lnTo>
                        <a:pt x="140" y="52"/>
                      </a:lnTo>
                      <a:lnTo>
                        <a:pt x="140" y="52"/>
                      </a:lnTo>
                      <a:lnTo>
                        <a:pt x="150" y="50"/>
                      </a:lnTo>
                      <a:lnTo>
                        <a:pt x="158" y="44"/>
                      </a:lnTo>
                      <a:lnTo>
                        <a:pt x="164" y="36"/>
                      </a:lnTo>
                      <a:lnTo>
                        <a:pt x="166" y="26"/>
                      </a:lnTo>
                      <a:lnTo>
                        <a:pt x="166" y="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4115" name="Freeform 19"/>
                <p:cNvSpPr>
                  <a:spLocks/>
                </p:cNvSpPr>
                <p:nvPr userDrawn="1"/>
              </p:nvSpPr>
              <p:spPr bwMode="auto">
                <a:xfrm>
                  <a:off x="-257175" y="2636838"/>
                  <a:ext cx="238125" cy="174625"/>
                </a:xfrm>
                <a:custGeom>
                  <a:avLst/>
                  <a:gdLst/>
                  <a:ahLst/>
                  <a:cxnLst>
                    <a:cxn ang="0">
                      <a:pos x="112" y="4"/>
                    </a:cxn>
                    <a:cxn ang="0">
                      <a:pos x="12" y="62"/>
                    </a:cxn>
                    <a:cxn ang="0">
                      <a:pos x="12" y="62"/>
                    </a:cxn>
                    <a:cxn ang="0">
                      <a:pos x="4" y="68"/>
                    </a:cxn>
                    <a:cxn ang="0">
                      <a:pos x="0" y="76"/>
                    </a:cxn>
                    <a:cxn ang="0">
                      <a:pos x="0" y="86"/>
                    </a:cxn>
                    <a:cxn ang="0">
                      <a:pos x="4" y="96"/>
                    </a:cxn>
                    <a:cxn ang="0">
                      <a:pos x="4" y="96"/>
                    </a:cxn>
                    <a:cxn ang="0">
                      <a:pos x="10" y="104"/>
                    </a:cxn>
                    <a:cxn ang="0">
                      <a:pos x="18" y="108"/>
                    </a:cxn>
                    <a:cxn ang="0">
                      <a:pos x="28" y="110"/>
                    </a:cxn>
                    <a:cxn ang="0">
                      <a:pos x="38" y="106"/>
                    </a:cxn>
                    <a:cxn ang="0">
                      <a:pos x="138" y="48"/>
                    </a:cxn>
                    <a:cxn ang="0">
                      <a:pos x="138" y="48"/>
                    </a:cxn>
                    <a:cxn ang="0">
                      <a:pos x="146" y="42"/>
                    </a:cxn>
                    <a:cxn ang="0">
                      <a:pos x="150" y="34"/>
                    </a:cxn>
                    <a:cxn ang="0">
                      <a:pos x="150" y="24"/>
                    </a:cxn>
                    <a:cxn ang="0">
                      <a:pos x="146" y="14"/>
                    </a:cxn>
                    <a:cxn ang="0">
                      <a:pos x="146" y="14"/>
                    </a:cxn>
                    <a:cxn ang="0">
                      <a:pos x="140" y="6"/>
                    </a:cxn>
                    <a:cxn ang="0">
                      <a:pos x="132" y="2"/>
                    </a:cxn>
                    <a:cxn ang="0">
                      <a:pos x="122" y="0"/>
                    </a:cxn>
                    <a:cxn ang="0">
                      <a:pos x="112" y="4"/>
                    </a:cxn>
                    <a:cxn ang="0">
                      <a:pos x="112" y="4"/>
                    </a:cxn>
                  </a:cxnLst>
                  <a:rect l="0" t="0" r="r" b="b"/>
                  <a:pathLst>
                    <a:path w="150" h="110">
                      <a:moveTo>
                        <a:pt x="112" y="4"/>
                      </a:moveTo>
                      <a:lnTo>
                        <a:pt x="12" y="62"/>
                      </a:lnTo>
                      <a:lnTo>
                        <a:pt x="12" y="62"/>
                      </a:lnTo>
                      <a:lnTo>
                        <a:pt x="4" y="68"/>
                      </a:lnTo>
                      <a:lnTo>
                        <a:pt x="0" y="76"/>
                      </a:lnTo>
                      <a:lnTo>
                        <a:pt x="0" y="86"/>
                      </a:lnTo>
                      <a:lnTo>
                        <a:pt x="4" y="96"/>
                      </a:lnTo>
                      <a:lnTo>
                        <a:pt x="4" y="96"/>
                      </a:lnTo>
                      <a:lnTo>
                        <a:pt x="10" y="104"/>
                      </a:lnTo>
                      <a:lnTo>
                        <a:pt x="18" y="108"/>
                      </a:lnTo>
                      <a:lnTo>
                        <a:pt x="28" y="110"/>
                      </a:lnTo>
                      <a:lnTo>
                        <a:pt x="38" y="106"/>
                      </a:lnTo>
                      <a:lnTo>
                        <a:pt x="138" y="48"/>
                      </a:lnTo>
                      <a:lnTo>
                        <a:pt x="138" y="48"/>
                      </a:lnTo>
                      <a:lnTo>
                        <a:pt x="146" y="42"/>
                      </a:lnTo>
                      <a:lnTo>
                        <a:pt x="150" y="34"/>
                      </a:lnTo>
                      <a:lnTo>
                        <a:pt x="150" y="24"/>
                      </a:lnTo>
                      <a:lnTo>
                        <a:pt x="146" y="14"/>
                      </a:lnTo>
                      <a:lnTo>
                        <a:pt x="146" y="14"/>
                      </a:lnTo>
                      <a:lnTo>
                        <a:pt x="140" y="6"/>
                      </a:lnTo>
                      <a:lnTo>
                        <a:pt x="132" y="2"/>
                      </a:lnTo>
                      <a:lnTo>
                        <a:pt x="122" y="0"/>
                      </a:lnTo>
                      <a:lnTo>
                        <a:pt x="112" y="4"/>
                      </a:lnTo>
                      <a:lnTo>
                        <a:pt x="112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</p:grpSp>
      </p:grpSp>
      <p:grpSp>
        <p:nvGrpSpPr>
          <p:cNvPr id="44" name="그룹 43"/>
          <p:cNvGrpSpPr/>
          <p:nvPr userDrawn="1"/>
        </p:nvGrpSpPr>
        <p:grpSpPr>
          <a:xfrm>
            <a:off x="7054884" y="4743468"/>
            <a:ext cx="780450" cy="839799"/>
            <a:chOff x="1723986" y="1968480"/>
            <a:chExt cx="1798428" cy="1935189"/>
          </a:xfrm>
        </p:grpSpPr>
        <p:sp>
          <p:nvSpPr>
            <p:cNvPr id="45" name="타원 44"/>
            <p:cNvSpPr/>
            <p:nvPr userDrawn="1"/>
          </p:nvSpPr>
          <p:spPr>
            <a:xfrm>
              <a:off x="1723986" y="3721104"/>
              <a:ext cx="1204929" cy="182565"/>
            </a:xfrm>
            <a:prstGeom prst="ellipse">
              <a:avLst/>
            </a:prstGeom>
            <a:gradFill flip="none" rotWithShape="1">
              <a:gsLst>
                <a:gs pos="14000">
                  <a:schemeClr val="tx1">
                    <a:alpha val="6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6" name="그림 45" descr="pen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33525" y="1968480"/>
              <a:ext cx="1688889" cy="1930159"/>
            </a:xfrm>
            <a:prstGeom prst="rect">
              <a:avLst/>
            </a:prstGeom>
          </p:spPr>
        </p:pic>
      </p:grpSp>
      <p:sp>
        <p:nvSpPr>
          <p:cNvPr id="47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1285830" y="2908858"/>
            <a:ext cx="3176631" cy="59247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lnSpc>
                <a:spcPct val="13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48" name="텍스트 개체 틀 19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285830" y="2698740"/>
            <a:ext cx="3176631" cy="3323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30000"/>
              </a:lnSpc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49" name="텍스트 개체 틀 19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285830" y="3465513"/>
            <a:ext cx="3176631" cy="2523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30000"/>
              </a:lnSpc>
              <a:buNone/>
              <a:defRPr sz="8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1795306" y="4161872"/>
            <a:ext cx="2429819" cy="326005"/>
            <a:chOff x="993726" y="2139649"/>
            <a:chExt cx="3260174" cy="437413"/>
          </a:xfrm>
          <a:solidFill>
            <a:schemeClr val="accent1"/>
          </a:solidFill>
        </p:grpSpPr>
        <p:grpSp>
          <p:nvGrpSpPr>
            <p:cNvPr id="51" name="그룹 3171"/>
            <p:cNvGrpSpPr/>
            <p:nvPr/>
          </p:nvGrpSpPr>
          <p:grpSpPr>
            <a:xfrm>
              <a:off x="2527265" y="2145188"/>
              <a:ext cx="417239" cy="426340"/>
              <a:chOff x="7508875" y="1643063"/>
              <a:chExt cx="1019175" cy="1041400"/>
            </a:xfrm>
            <a:grpFill/>
          </p:grpSpPr>
          <p:sp>
            <p:nvSpPr>
              <p:cNvPr id="63" name="Freeform 1929"/>
              <p:cNvSpPr>
                <a:spLocks/>
              </p:cNvSpPr>
              <p:nvPr/>
            </p:nvSpPr>
            <p:spPr bwMode="auto">
              <a:xfrm>
                <a:off x="7950200" y="1643063"/>
                <a:ext cx="285750" cy="396875"/>
              </a:xfrm>
              <a:custGeom>
                <a:avLst/>
                <a:gdLst/>
                <a:ahLst/>
                <a:cxnLst>
                  <a:cxn ang="0">
                    <a:pos x="0" y="250"/>
                  </a:cxn>
                  <a:cxn ang="0">
                    <a:pos x="126" y="214"/>
                  </a:cxn>
                  <a:cxn ang="0">
                    <a:pos x="180" y="0"/>
                  </a:cxn>
                  <a:cxn ang="0">
                    <a:pos x="180" y="0"/>
                  </a:cxn>
                  <a:cxn ang="0">
                    <a:pos x="170" y="4"/>
                  </a:cxn>
                  <a:cxn ang="0">
                    <a:pos x="146" y="20"/>
                  </a:cxn>
                  <a:cxn ang="0">
                    <a:pos x="132" y="30"/>
                  </a:cxn>
                  <a:cxn ang="0">
                    <a:pos x="116" y="42"/>
                  </a:cxn>
                  <a:cxn ang="0">
                    <a:pos x="102" y="58"/>
                  </a:cxn>
                  <a:cxn ang="0">
                    <a:pos x="92" y="74"/>
                  </a:cxn>
                  <a:cxn ang="0">
                    <a:pos x="92" y="74"/>
                  </a:cxn>
                  <a:cxn ang="0">
                    <a:pos x="70" y="112"/>
                  </a:cxn>
                  <a:cxn ang="0">
                    <a:pos x="46" y="156"/>
                  </a:cxn>
                  <a:cxn ang="0">
                    <a:pos x="0" y="250"/>
                  </a:cxn>
                  <a:cxn ang="0">
                    <a:pos x="0" y="250"/>
                  </a:cxn>
                </a:cxnLst>
                <a:rect l="0" t="0" r="r" b="b"/>
                <a:pathLst>
                  <a:path w="180" h="250">
                    <a:moveTo>
                      <a:pt x="0" y="250"/>
                    </a:moveTo>
                    <a:lnTo>
                      <a:pt x="126" y="214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70" y="4"/>
                    </a:lnTo>
                    <a:lnTo>
                      <a:pt x="146" y="20"/>
                    </a:lnTo>
                    <a:lnTo>
                      <a:pt x="132" y="30"/>
                    </a:lnTo>
                    <a:lnTo>
                      <a:pt x="116" y="42"/>
                    </a:lnTo>
                    <a:lnTo>
                      <a:pt x="102" y="58"/>
                    </a:lnTo>
                    <a:lnTo>
                      <a:pt x="92" y="74"/>
                    </a:lnTo>
                    <a:lnTo>
                      <a:pt x="92" y="74"/>
                    </a:lnTo>
                    <a:lnTo>
                      <a:pt x="70" y="112"/>
                    </a:lnTo>
                    <a:lnTo>
                      <a:pt x="46" y="156"/>
                    </a:lnTo>
                    <a:lnTo>
                      <a:pt x="0" y="250"/>
                    </a:lnTo>
                    <a:lnTo>
                      <a:pt x="0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64" name="Freeform 1930"/>
              <p:cNvSpPr>
                <a:spLocks noEditPoints="1"/>
              </p:cNvSpPr>
              <p:nvPr/>
            </p:nvSpPr>
            <p:spPr bwMode="auto">
              <a:xfrm>
                <a:off x="7508875" y="1925638"/>
                <a:ext cx="1019175" cy="758825"/>
              </a:xfrm>
              <a:custGeom>
                <a:avLst/>
                <a:gdLst/>
                <a:ahLst/>
                <a:cxnLst>
                  <a:cxn ang="0">
                    <a:pos x="316" y="280"/>
                  </a:cxn>
                  <a:cxn ang="0">
                    <a:pos x="344" y="214"/>
                  </a:cxn>
                  <a:cxn ang="0">
                    <a:pos x="570" y="92"/>
                  </a:cxn>
                  <a:cxn ang="0">
                    <a:pos x="622" y="36"/>
                  </a:cxn>
                  <a:cxn ang="0">
                    <a:pos x="200" y="178"/>
                  </a:cxn>
                  <a:cxn ang="0">
                    <a:pos x="186" y="146"/>
                  </a:cxn>
                  <a:cxn ang="0">
                    <a:pos x="144" y="118"/>
                  </a:cxn>
                  <a:cxn ang="0">
                    <a:pos x="68" y="122"/>
                  </a:cxn>
                  <a:cxn ang="0">
                    <a:pos x="20" y="164"/>
                  </a:cxn>
                  <a:cxn ang="0">
                    <a:pos x="0" y="242"/>
                  </a:cxn>
                  <a:cxn ang="0">
                    <a:pos x="26" y="292"/>
                  </a:cxn>
                  <a:cxn ang="0">
                    <a:pos x="96" y="318"/>
                  </a:cxn>
                  <a:cxn ang="0">
                    <a:pos x="170" y="282"/>
                  </a:cxn>
                  <a:cxn ang="0">
                    <a:pos x="184" y="268"/>
                  </a:cxn>
                  <a:cxn ang="0">
                    <a:pos x="226" y="238"/>
                  </a:cxn>
                  <a:cxn ang="0">
                    <a:pos x="220" y="284"/>
                  </a:cxn>
                  <a:cxn ang="0">
                    <a:pos x="206" y="300"/>
                  </a:cxn>
                  <a:cxn ang="0">
                    <a:pos x="174" y="344"/>
                  </a:cxn>
                  <a:cxn ang="0">
                    <a:pos x="170" y="422"/>
                  </a:cxn>
                  <a:cxn ang="0">
                    <a:pos x="206" y="466"/>
                  </a:cxn>
                  <a:cxn ang="0">
                    <a:pos x="280" y="474"/>
                  </a:cxn>
                  <a:cxn ang="0">
                    <a:pos x="334" y="442"/>
                  </a:cxn>
                  <a:cxn ang="0">
                    <a:pos x="368" y="368"/>
                  </a:cxn>
                  <a:cxn ang="0">
                    <a:pos x="342" y="298"/>
                  </a:cxn>
                  <a:cxn ang="0">
                    <a:pos x="46" y="256"/>
                  </a:cxn>
                  <a:cxn ang="0">
                    <a:pos x="38" y="212"/>
                  </a:cxn>
                  <a:cxn ang="0">
                    <a:pos x="56" y="178"/>
                  </a:cxn>
                  <a:cxn ang="0">
                    <a:pos x="102" y="158"/>
                  </a:cxn>
                  <a:cxn ang="0">
                    <a:pos x="144" y="172"/>
                  </a:cxn>
                  <a:cxn ang="0">
                    <a:pos x="158" y="202"/>
                  </a:cxn>
                  <a:cxn ang="0">
                    <a:pos x="148" y="248"/>
                  </a:cxn>
                  <a:cxn ang="0">
                    <a:pos x="118" y="274"/>
                  </a:cxn>
                  <a:cxn ang="0">
                    <a:pos x="72" y="278"/>
                  </a:cxn>
                  <a:cxn ang="0">
                    <a:pos x="266" y="202"/>
                  </a:cxn>
                  <a:cxn ang="0">
                    <a:pos x="260" y="178"/>
                  </a:cxn>
                  <a:cxn ang="0">
                    <a:pos x="282" y="162"/>
                  </a:cxn>
                  <a:cxn ang="0">
                    <a:pos x="304" y="176"/>
                  </a:cxn>
                  <a:cxn ang="0">
                    <a:pos x="298" y="202"/>
                  </a:cxn>
                  <a:cxn ang="0">
                    <a:pos x="266" y="202"/>
                  </a:cxn>
                  <a:cxn ang="0">
                    <a:pos x="210" y="418"/>
                  </a:cxn>
                  <a:cxn ang="0">
                    <a:pos x="204" y="372"/>
                  </a:cxn>
                  <a:cxn ang="0">
                    <a:pos x="222" y="340"/>
                  </a:cxn>
                  <a:cxn ang="0">
                    <a:pos x="266" y="318"/>
                  </a:cxn>
                  <a:cxn ang="0">
                    <a:pos x="308" y="332"/>
                  </a:cxn>
                  <a:cxn ang="0">
                    <a:pos x="324" y="364"/>
                  </a:cxn>
                  <a:cxn ang="0">
                    <a:pos x="312" y="410"/>
                  </a:cxn>
                  <a:cxn ang="0">
                    <a:pos x="282" y="434"/>
                  </a:cxn>
                  <a:cxn ang="0">
                    <a:pos x="236" y="438"/>
                  </a:cxn>
                </a:cxnLst>
                <a:rect l="0" t="0" r="r" b="b"/>
                <a:pathLst>
                  <a:path w="642" h="478">
                    <a:moveTo>
                      <a:pt x="342" y="298"/>
                    </a:moveTo>
                    <a:lnTo>
                      <a:pt x="342" y="298"/>
                    </a:lnTo>
                    <a:lnTo>
                      <a:pt x="330" y="288"/>
                    </a:lnTo>
                    <a:lnTo>
                      <a:pt x="316" y="280"/>
                    </a:lnTo>
                    <a:lnTo>
                      <a:pt x="302" y="276"/>
                    </a:lnTo>
                    <a:lnTo>
                      <a:pt x="286" y="274"/>
                    </a:lnTo>
                    <a:lnTo>
                      <a:pt x="344" y="214"/>
                    </a:lnTo>
                    <a:lnTo>
                      <a:pt x="344" y="214"/>
                    </a:lnTo>
                    <a:lnTo>
                      <a:pt x="458" y="156"/>
                    </a:lnTo>
                    <a:lnTo>
                      <a:pt x="518" y="122"/>
                    </a:lnTo>
                    <a:lnTo>
                      <a:pt x="570" y="92"/>
                    </a:lnTo>
                    <a:lnTo>
                      <a:pt x="570" y="92"/>
                    </a:lnTo>
                    <a:lnTo>
                      <a:pt x="586" y="80"/>
                    </a:lnTo>
                    <a:lnTo>
                      <a:pt x="600" y="66"/>
                    </a:lnTo>
                    <a:lnTo>
                      <a:pt x="612" y="50"/>
                    </a:lnTo>
                    <a:lnTo>
                      <a:pt x="622" y="36"/>
                    </a:lnTo>
                    <a:lnTo>
                      <a:pt x="636" y="10"/>
                    </a:lnTo>
                    <a:lnTo>
                      <a:pt x="642" y="0"/>
                    </a:lnTo>
                    <a:lnTo>
                      <a:pt x="272" y="104"/>
                    </a:lnTo>
                    <a:lnTo>
                      <a:pt x="200" y="178"/>
                    </a:lnTo>
                    <a:lnTo>
                      <a:pt x="200" y="178"/>
                    </a:lnTo>
                    <a:lnTo>
                      <a:pt x="198" y="166"/>
                    </a:lnTo>
                    <a:lnTo>
                      <a:pt x="192" y="156"/>
                    </a:lnTo>
                    <a:lnTo>
                      <a:pt x="186" y="146"/>
                    </a:lnTo>
                    <a:lnTo>
                      <a:pt x="178" y="138"/>
                    </a:lnTo>
                    <a:lnTo>
                      <a:pt x="178" y="138"/>
                    </a:lnTo>
                    <a:lnTo>
                      <a:pt x="162" y="126"/>
                    </a:lnTo>
                    <a:lnTo>
                      <a:pt x="144" y="118"/>
                    </a:lnTo>
                    <a:lnTo>
                      <a:pt x="126" y="112"/>
                    </a:lnTo>
                    <a:lnTo>
                      <a:pt x="106" y="112"/>
                    </a:lnTo>
                    <a:lnTo>
                      <a:pt x="88" y="116"/>
                    </a:lnTo>
                    <a:lnTo>
                      <a:pt x="68" y="122"/>
                    </a:lnTo>
                    <a:lnTo>
                      <a:pt x="50" y="134"/>
                    </a:lnTo>
                    <a:lnTo>
                      <a:pt x="34" y="148"/>
                    </a:lnTo>
                    <a:lnTo>
                      <a:pt x="34" y="148"/>
                    </a:lnTo>
                    <a:lnTo>
                      <a:pt x="20" y="164"/>
                    </a:lnTo>
                    <a:lnTo>
                      <a:pt x="8" y="184"/>
                    </a:lnTo>
                    <a:lnTo>
                      <a:pt x="2" y="202"/>
                    </a:lnTo>
                    <a:lnTo>
                      <a:pt x="0" y="222"/>
                    </a:lnTo>
                    <a:lnTo>
                      <a:pt x="0" y="242"/>
                    </a:lnTo>
                    <a:lnTo>
                      <a:pt x="4" y="260"/>
                    </a:lnTo>
                    <a:lnTo>
                      <a:pt x="14" y="278"/>
                    </a:lnTo>
                    <a:lnTo>
                      <a:pt x="26" y="292"/>
                    </a:lnTo>
                    <a:lnTo>
                      <a:pt x="26" y="292"/>
                    </a:lnTo>
                    <a:lnTo>
                      <a:pt x="42" y="304"/>
                    </a:lnTo>
                    <a:lnTo>
                      <a:pt x="58" y="312"/>
                    </a:lnTo>
                    <a:lnTo>
                      <a:pt x="78" y="316"/>
                    </a:lnTo>
                    <a:lnTo>
                      <a:pt x="96" y="318"/>
                    </a:lnTo>
                    <a:lnTo>
                      <a:pt x="116" y="314"/>
                    </a:lnTo>
                    <a:lnTo>
                      <a:pt x="136" y="306"/>
                    </a:lnTo>
                    <a:lnTo>
                      <a:pt x="154" y="296"/>
                    </a:lnTo>
                    <a:lnTo>
                      <a:pt x="170" y="282"/>
                    </a:lnTo>
                    <a:lnTo>
                      <a:pt x="170" y="282"/>
                    </a:lnTo>
                    <a:lnTo>
                      <a:pt x="178" y="272"/>
                    </a:lnTo>
                    <a:lnTo>
                      <a:pt x="178" y="272"/>
                    </a:lnTo>
                    <a:lnTo>
                      <a:pt x="184" y="268"/>
                    </a:lnTo>
                    <a:lnTo>
                      <a:pt x="184" y="268"/>
                    </a:lnTo>
                    <a:lnTo>
                      <a:pt x="194" y="258"/>
                    </a:lnTo>
                    <a:lnTo>
                      <a:pt x="204" y="250"/>
                    </a:lnTo>
                    <a:lnTo>
                      <a:pt x="226" y="238"/>
                    </a:lnTo>
                    <a:lnTo>
                      <a:pt x="240" y="252"/>
                    </a:lnTo>
                    <a:lnTo>
                      <a:pt x="240" y="252"/>
                    </a:lnTo>
                    <a:lnTo>
                      <a:pt x="228" y="274"/>
                    </a:lnTo>
                    <a:lnTo>
                      <a:pt x="220" y="284"/>
                    </a:lnTo>
                    <a:lnTo>
                      <a:pt x="212" y="296"/>
                    </a:lnTo>
                    <a:lnTo>
                      <a:pt x="212" y="296"/>
                    </a:lnTo>
                    <a:lnTo>
                      <a:pt x="206" y="300"/>
                    </a:lnTo>
                    <a:lnTo>
                      <a:pt x="206" y="300"/>
                    </a:lnTo>
                    <a:lnTo>
                      <a:pt x="198" y="308"/>
                    </a:lnTo>
                    <a:lnTo>
                      <a:pt x="198" y="308"/>
                    </a:lnTo>
                    <a:lnTo>
                      <a:pt x="184" y="326"/>
                    </a:lnTo>
                    <a:lnTo>
                      <a:pt x="174" y="344"/>
                    </a:lnTo>
                    <a:lnTo>
                      <a:pt x="166" y="364"/>
                    </a:lnTo>
                    <a:lnTo>
                      <a:pt x="164" y="384"/>
                    </a:lnTo>
                    <a:lnTo>
                      <a:pt x="164" y="402"/>
                    </a:lnTo>
                    <a:lnTo>
                      <a:pt x="170" y="422"/>
                    </a:lnTo>
                    <a:lnTo>
                      <a:pt x="178" y="438"/>
                    </a:lnTo>
                    <a:lnTo>
                      <a:pt x="190" y="454"/>
                    </a:lnTo>
                    <a:lnTo>
                      <a:pt x="190" y="454"/>
                    </a:lnTo>
                    <a:lnTo>
                      <a:pt x="206" y="466"/>
                    </a:lnTo>
                    <a:lnTo>
                      <a:pt x="224" y="474"/>
                    </a:lnTo>
                    <a:lnTo>
                      <a:pt x="242" y="478"/>
                    </a:lnTo>
                    <a:lnTo>
                      <a:pt x="262" y="478"/>
                    </a:lnTo>
                    <a:lnTo>
                      <a:pt x="280" y="474"/>
                    </a:lnTo>
                    <a:lnTo>
                      <a:pt x="300" y="468"/>
                    </a:lnTo>
                    <a:lnTo>
                      <a:pt x="318" y="458"/>
                    </a:lnTo>
                    <a:lnTo>
                      <a:pt x="334" y="442"/>
                    </a:lnTo>
                    <a:lnTo>
                      <a:pt x="334" y="442"/>
                    </a:lnTo>
                    <a:lnTo>
                      <a:pt x="348" y="426"/>
                    </a:lnTo>
                    <a:lnTo>
                      <a:pt x="360" y="408"/>
                    </a:lnTo>
                    <a:lnTo>
                      <a:pt x="366" y="388"/>
                    </a:lnTo>
                    <a:lnTo>
                      <a:pt x="368" y="368"/>
                    </a:lnTo>
                    <a:lnTo>
                      <a:pt x="368" y="348"/>
                    </a:lnTo>
                    <a:lnTo>
                      <a:pt x="364" y="330"/>
                    </a:lnTo>
                    <a:lnTo>
                      <a:pt x="354" y="314"/>
                    </a:lnTo>
                    <a:lnTo>
                      <a:pt x="342" y="298"/>
                    </a:lnTo>
                    <a:lnTo>
                      <a:pt x="342" y="298"/>
                    </a:lnTo>
                    <a:close/>
                    <a:moveTo>
                      <a:pt x="52" y="266"/>
                    </a:moveTo>
                    <a:lnTo>
                      <a:pt x="52" y="266"/>
                    </a:lnTo>
                    <a:lnTo>
                      <a:pt x="46" y="256"/>
                    </a:lnTo>
                    <a:lnTo>
                      <a:pt x="40" y="246"/>
                    </a:lnTo>
                    <a:lnTo>
                      <a:pt x="38" y="234"/>
                    </a:lnTo>
                    <a:lnTo>
                      <a:pt x="36" y="224"/>
                    </a:lnTo>
                    <a:lnTo>
                      <a:pt x="38" y="212"/>
                    </a:lnTo>
                    <a:lnTo>
                      <a:pt x="42" y="200"/>
                    </a:lnTo>
                    <a:lnTo>
                      <a:pt x="48" y="188"/>
                    </a:lnTo>
                    <a:lnTo>
                      <a:pt x="56" y="178"/>
                    </a:lnTo>
                    <a:lnTo>
                      <a:pt x="56" y="178"/>
                    </a:lnTo>
                    <a:lnTo>
                      <a:pt x="66" y="170"/>
                    </a:lnTo>
                    <a:lnTo>
                      <a:pt x="78" y="164"/>
                    </a:lnTo>
                    <a:lnTo>
                      <a:pt x="90" y="160"/>
                    </a:lnTo>
                    <a:lnTo>
                      <a:pt x="102" y="158"/>
                    </a:lnTo>
                    <a:lnTo>
                      <a:pt x="112" y="158"/>
                    </a:lnTo>
                    <a:lnTo>
                      <a:pt x="124" y="160"/>
                    </a:lnTo>
                    <a:lnTo>
                      <a:pt x="134" y="164"/>
                    </a:lnTo>
                    <a:lnTo>
                      <a:pt x="144" y="172"/>
                    </a:lnTo>
                    <a:lnTo>
                      <a:pt x="144" y="172"/>
                    </a:lnTo>
                    <a:lnTo>
                      <a:pt x="152" y="180"/>
                    </a:lnTo>
                    <a:lnTo>
                      <a:pt x="156" y="192"/>
                    </a:lnTo>
                    <a:lnTo>
                      <a:pt x="158" y="202"/>
                    </a:lnTo>
                    <a:lnTo>
                      <a:pt x="160" y="214"/>
                    </a:lnTo>
                    <a:lnTo>
                      <a:pt x="158" y="226"/>
                    </a:lnTo>
                    <a:lnTo>
                      <a:pt x="154" y="238"/>
                    </a:lnTo>
                    <a:lnTo>
                      <a:pt x="148" y="248"/>
                    </a:lnTo>
                    <a:lnTo>
                      <a:pt x="140" y="258"/>
                    </a:lnTo>
                    <a:lnTo>
                      <a:pt x="140" y="258"/>
                    </a:lnTo>
                    <a:lnTo>
                      <a:pt x="130" y="268"/>
                    </a:lnTo>
                    <a:lnTo>
                      <a:pt x="118" y="274"/>
                    </a:lnTo>
                    <a:lnTo>
                      <a:pt x="106" y="278"/>
                    </a:lnTo>
                    <a:lnTo>
                      <a:pt x="94" y="280"/>
                    </a:lnTo>
                    <a:lnTo>
                      <a:pt x="84" y="280"/>
                    </a:lnTo>
                    <a:lnTo>
                      <a:pt x="72" y="278"/>
                    </a:lnTo>
                    <a:lnTo>
                      <a:pt x="62" y="272"/>
                    </a:lnTo>
                    <a:lnTo>
                      <a:pt x="52" y="266"/>
                    </a:lnTo>
                    <a:lnTo>
                      <a:pt x="52" y="266"/>
                    </a:lnTo>
                    <a:close/>
                    <a:moveTo>
                      <a:pt x="266" y="202"/>
                    </a:moveTo>
                    <a:lnTo>
                      <a:pt x="266" y="202"/>
                    </a:lnTo>
                    <a:lnTo>
                      <a:pt x="260" y="194"/>
                    </a:lnTo>
                    <a:lnTo>
                      <a:pt x="258" y="186"/>
                    </a:lnTo>
                    <a:lnTo>
                      <a:pt x="260" y="178"/>
                    </a:lnTo>
                    <a:lnTo>
                      <a:pt x="266" y="170"/>
                    </a:lnTo>
                    <a:lnTo>
                      <a:pt x="266" y="170"/>
                    </a:lnTo>
                    <a:lnTo>
                      <a:pt x="274" y="164"/>
                    </a:lnTo>
                    <a:lnTo>
                      <a:pt x="282" y="162"/>
                    </a:lnTo>
                    <a:lnTo>
                      <a:pt x="290" y="164"/>
                    </a:lnTo>
                    <a:lnTo>
                      <a:pt x="298" y="170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6" y="186"/>
                    </a:lnTo>
                    <a:lnTo>
                      <a:pt x="304" y="194"/>
                    </a:lnTo>
                    <a:lnTo>
                      <a:pt x="298" y="202"/>
                    </a:lnTo>
                    <a:lnTo>
                      <a:pt x="298" y="202"/>
                    </a:lnTo>
                    <a:lnTo>
                      <a:pt x="292" y="208"/>
                    </a:lnTo>
                    <a:lnTo>
                      <a:pt x="282" y="208"/>
                    </a:lnTo>
                    <a:lnTo>
                      <a:pt x="274" y="208"/>
                    </a:lnTo>
                    <a:lnTo>
                      <a:pt x="266" y="202"/>
                    </a:lnTo>
                    <a:lnTo>
                      <a:pt x="266" y="202"/>
                    </a:lnTo>
                    <a:close/>
                    <a:moveTo>
                      <a:pt x="218" y="426"/>
                    </a:moveTo>
                    <a:lnTo>
                      <a:pt x="218" y="426"/>
                    </a:lnTo>
                    <a:lnTo>
                      <a:pt x="210" y="418"/>
                    </a:lnTo>
                    <a:lnTo>
                      <a:pt x="204" y="406"/>
                    </a:lnTo>
                    <a:lnTo>
                      <a:pt x="202" y="396"/>
                    </a:lnTo>
                    <a:lnTo>
                      <a:pt x="202" y="384"/>
                    </a:lnTo>
                    <a:lnTo>
                      <a:pt x="204" y="372"/>
                    </a:lnTo>
                    <a:lnTo>
                      <a:pt x="208" y="360"/>
                    </a:lnTo>
                    <a:lnTo>
                      <a:pt x="214" y="350"/>
                    </a:lnTo>
                    <a:lnTo>
                      <a:pt x="222" y="340"/>
                    </a:lnTo>
                    <a:lnTo>
                      <a:pt x="222" y="340"/>
                    </a:lnTo>
                    <a:lnTo>
                      <a:pt x="232" y="330"/>
                    </a:lnTo>
                    <a:lnTo>
                      <a:pt x="242" y="324"/>
                    </a:lnTo>
                    <a:lnTo>
                      <a:pt x="254" y="320"/>
                    </a:lnTo>
                    <a:lnTo>
                      <a:pt x="266" y="318"/>
                    </a:lnTo>
                    <a:lnTo>
                      <a:pt x="278" y="318"/>
                    </a:lnTo>
                    <a:lnTo>
                      <a:pt x="288" y="320"/>
                    </a:lnTo>
                    <a:lnTo>
                      <a:pt x="300" y="326"/>
                    </a:lnTo>
                    <a:lnTo>
                      <a:pt x="308" y="332"/>
                    </a:lnTo>
                    <a:lnTo>
                      <a:pt x="308" y="332"/>
                    </a:lnTo>
                    <a:lnTo>
                      <a:pt x="316" y="342"/>
                    </a:lnTo>
                    <a:lnTo>
                      <a:pt x="320" y="352"/>
                    </a:lnTo>
                    <a:lnTo>
                      <a:pt x="324" y="364"/>
                    </a:lnTo>
                    <a:lnTo>
                      <a:pt x="324" y="374"/>
                    </a:lnTo>
                    <a:lnTo>
                      <a:pt x="322" y="386"/>
                    </a:lnTo>
                    <a:lnTo>
                      <a:pt x="318" y="398"/>
                    </a:lnTo>
                    <a:lnTo>
                      <a:pt x="312" y="410"/>
                    </a:lnTo>
                    <a:lnTo>
                      <a:pt x="304" y="420"/>
                    </a:lnTo>
                    <a:lnTo>
                      <a:pt x="304" y="420"/>
                    </a:lnTo>
                    <a:lnTo>
                      <a:pt x="294" y="428"/>
                    </a:lnTo>
                    <a:lnTo>
                      <a:pt x="282" y="434"/>
                    </a:lnTo>
                    <a:lnTo>
                      <a:pt x="272" y="438"/>
                    </a:lnTo>
                    <a:lnTo>
                      <a:pt x="260" y="440"/>
                    </a:lnTo>
                    <a:lnTo>
                      <a:pt x="248" y="440"/>
                    </a:lnTo>
                    <a:lnTo>
                      <a:pt x="236" y="438"/>
                    </a:lnTo>
                    <a:lnTo>
                      <a:pt x="226" y="434"/>
                    </a:lnTo>
                    <a:lnTo>
                      <a:pt x="218" y="426"/>
                    </a:lnTo>
                    <a:lnTo>
                      <a:pt x="218" y="4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52" name="그룹 3178"/>
            <p:cNvGrpSpPr/>
            <p:nvPr/>
          </p:nvGrpSpPr>
          <p:grpSpPr>
            <a:xfrm>
              <a:off x="1797010" y="2158182"/>
              <a:ext cx="399043" cy="400343"/>
              <a:chOff x="2016125" y="4484688"/>
              <a:chExt cx="974725" cy="977900"/>
            </a:xfrm>
            <a:grpFill/>
          </p:grpSpPr>
          <p:sp>
            <p:nvSpPr>
              <p:cNvPr id="60" name="Freeform 1945"/>
              <p:cNvSpPr>
                <a:spLocks/>
              </p:cNvSpPr>
              <p:nvPr/>
            </p:nvSpPr>
            <p:spPr bwMode="auto">
              <a:xfrm>
                <a:off x="2139950" y="5030788"/>
                <a:ext cx="292100" cy="288925"/>
              </a:xfrm>
              <a:custGeom>
                <a:avLst/>
                <a:gdLst/>
                <a:ahLst/>
                <a:cxnLst>
                  <a:cxn ang="0">
                    <a:pos x="114" y="114"/>
                  </a:cxn>
                  <a:cxn ang="0">
                    <a:pos x="144" y="84"/>
                  </a:cxn>
                  <a:cxn ang="0">
                    <a:pos x="184" y="44"/>
                  </a:cxn>
                  <a:cxn ang="0">
                    <a:pos x="184" y="44"/>
                  </a:cxn>
                  <a:cxn ang="0">
                    <a:pos x="166" y="26"/>
                  </a:cxn>
                  <a:cxn ang="0">
                    <a:pos x="166" y="26"/>
                  </a:cxn>
                  <a:cxn ang="0">
                    <a:pos x="138" y="0"/>
                  </a:cxn>
                  <a:cxn ang="0">
                    <a:pos x="96" y="42"/>
                  </a:cxn>
                  <a:cxn ang="0">
                    <a:pos x="88" y="50"/>
                  </a:cxn>
                  <a:cxn ang="0">
                    <a:pos x="72" y="66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56" y="68"/>
                  </a:cxn>
                  <a:cxn ang="0">
                    <a:pos x="46" y="70"/>
                  </a:cxn>
                  <a:cxn ang="0">
                    <a:pos x="36" y="72"/>
                  </a:cxn>
                  <a:cxn ang="0">
                    <a:pos x="26" y="78"/>
                  </a:cxn>
                  <a:cxn ang="0">
                    <a:pos x="26" y="78"/>
                  </a:cxn>
                  <a:cxn ang="0">
                    <a:pos x="18" y="84"/>
                  </a:cxn>
                  <a:cxn ang="0">
                    <a:pos x="18" y="84"/>
                  </a:cxn>
                  <a:cxn ang="0">
                    <a:pos x="12" y="90"/>
                  </a:cxn>
                  <a:cxn ang="0">
                    <a:pos x="8" y="98"/>
                  </a:cxn>
                  <a:cxn ang="0">
                    <a:pos x="8" y="98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0" y="124"/>
                  </a:cxn>
                  <a:cxn ang="0">
                    <a:pos x="2" y="134"/>
                  </a:cxn>
                  <a:cxn ang="0">
                    <a:pos x="4" y="142"/>
                  </a:cxn>
                  <a:cxn ang="0">
                    <a:pos x="6" y="150"/>
                  </a:cxn>
                  <a:cxn ang="0">
                    <a:pos x="12" y="158"/>
                  </a:cxn>
                  <a:cxn ang="0">
                    <a:pos x="18" y="166"/>
                  </a:cxn>
                  <a:cxn ang="0">
                    <a:pos x="18" y="166"/>
                  </a:cxn>
                  <a:cxn ang="0">
                    <a:pos x="24" y="172"/>
                  </a:cxn>
                  <a:cxn ang="0">
                    <a:pos x="32" y="176"/>
                  </a:cxn>
                  <a:cxn ang="0">
                    <a:pos x="40" y="180"/>
                  </a:cxn>
                  <a:cxn ang="0">
                    <a:pos x="50" y="182"/>
                  </a:cxn>
                  <a:cxn ang="0">
                    <a:pos x="58" y="182"/>
                  </a:cxn>
                  <a:cxn ang="0">
                    <a:pos x="66" y="182"/>
                  </a:cxn>
                  <a:cxn ang="0">
                    <a:pos x="76" y="180"/>
                  </a:cxn>
                  <a:cxn ang="0">
                    <a:pos x="84" y="176"/>
                  </a:cxn>
                  <a:cxn ang="0">
                    <a:pos x="84" y="176"/>
                  </a:cxn>
                  <a:cxn ang="0">
                    <a:pos x="92" y="172"/>
                  </a:cxn>
                  <a:cxn ang="0">
                    <a:pos x="98" y="166"/>
                  </a:cxn>
                  <a:cxn ang="0">
                    <a:pos x="98" y="166"/>
                  </a:cxn>
                  <a:cxn ang="0">
                    <a:pos x="104" y="158"/>
                  </a:cxn>
                  <a:cxn ang="0">
                    <a:pos x="104" y="158"/>
                  </a:cxn>
                  <a:cxn ang="0">
                    <a:pos x="110" y="150"/>
                  </a:cxn>
                  <a:cxn ang="0">
                    <a:pos x="114" y="140"/>
                  </a:cxn>
                  <a:cxn ang="0">
                    <a:pos x="116" y="128"/>
                  </a:cxn>
                  <a:cxn ang="0">
                    <a:pos x="114" y="118"/>
                  </a:cxn>
                  <a:cxn ang="0">
                    <a:pos x="114" y="118"/>
                  </a:cxn>
                  <a:cxn ang="0">
                    <a:pos x="114" y="114"/>
                  </a:cxn>
                  <a:cxn ang="0">
                    <a:pos x="114" y="114"/>
                  </a:cxn>
                </a:cxnLst>
                <a:rect l="0" t="0" r="r" b="b"/>
                <a:pathLst>
                  <a:path w="184" h="182">
                    <a:moveTo>
                      <a:pt x="114" y="114"/>
                    </a:moveTo>
                    <a:lnTo>
                      <a:pt x="144" y="84"/>
                    </a:lnTo>
                    <a:lnTo>
                      <a:pt x="184" y="44"/>
                    </a:lnTo>
                    <a:lnTo>
                      <a:pt x="184" y="44"/>
                    </a:lnTo>
                    <a:lnTo>
                      <a:pt x="166" y="26"/>
                    </a:lnTo>
                    <a:lnTo>
                      <a:pt x="166" y="26"/>
                    </a:lnTo>
                    <a:lnTo>
                      <a:pt x="138" y="0"/>
                    </a:lnTo>
                    <a:lnTo>
                      <a:pt x="96" y="42"/>
                    </a:lnTo>
                    <a:lnTo>
                      <a:pt x="88" y="50"/>
                    </a:lnTo>
                    <a:lnTo>
                      <a:pt x="72" y="66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56" y="68"/>
                    </a:lnTo>
                    <a:lnTo>
                      <a:pt x="46" y="70"/>
                    </a:lnTo>
                    <a:lnTo>
                      <a:pt x="36" y="72"/>
                    </a:lnTo>
                    <a:lnTo>
                      <a:pt x="26" y="78"/>
                    </a:lnTo>
                    <a:lnTo>
                      <a:pt x="26" y="78"/>
                    </a:lnTo>
                    <a:lnTo>
                      <a:pt x="18" y="84"/>
                    </a:lnTo>
                    <a:lnTo>
                      <a:pt x="18" y="84"/>
                    </a:lnTo>
                    <a:lnTo>
                      <a:pt x="12" y="90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4" y="106"/>
                    </a:lnTo>
                    <a:lnTo>
                      <a:pt x="2" y="116"/>
                    </a:lnTo>
                    <a:lnTo>
                      <a:pt x="0" y="124"/>
                    </a:lnTo>
                    <a:lnTo>
                      <a:pt x="2" y="134"/>
                    </a:lnTo>
                    <a:lnTo>
                      <a:pt x="4" y="142"/>
                    </a:lnTo>
                    <a:lnTo>
                      <a:pt x="6" y="150"/>
                    </a:lnTo>
                    <a:lnTo>
                      <a:pt x="12" y="158"/>
                    </a:lnTo>
                    <a:lnTo>
                      <a:pt x="18" y="166"/>
                    </a:lnTo>
                    <a:lnTo>
                      <a:pt x="18" y="166"/>
                    </a:lnTo>
                    <a:lnTo>
                      <a:pt x="24" y="172"/>
                    </a:lnTo>
                    <a:lnTo>
                      <a:pt x="32" y="176"/>
                    </a:lnTo>
                    <a:lnTo>
                      <a:pt x="40" y="180"/>
                    </a:lnTo>
                    <a:lnTo>
                      <a:pt x="50" y="182"/>
                    </a:lnTo>
                    <a:lnTo>
                      <a:pt x="58" y="182"/>
                    </a:lnTo>
                    <a:lnTo>
                      <a:pt x="66" y="182"/>
                    </a:lnTo>
                    <a:lnTo>
                      <a:pt x="76" y="180"/>
                    </a:lnTo>
                    <a:lnTo>
                      <a:pt x="84" y="176"/>
                    </a:lnTo>
                    <a:lnTo>
                      <a:pt x="84" y="176"/>
                    </a:lnTo>
                    <a:lnTo>
                      <a:pt x="92" y="172"/>
                    </a:lnTo>
                    <a:lnTo>
                      <a:pt x="98" y="166"/>
                    </a:lnTo>
                    <a:lnTo>
                      <a:pt x="98" y="166"/>
                    </a:lnTo>
                    <a:lnTo>
                      <a:pt x="104" y="158"/>
                    </a:lnTo>
                    <a:lnTo>
                      <a:pt x="104" y="158"/>
                    </a:lnTo>
                    <a:lnTo>
                      <a:pt x="110" y="150"/>
                    </a:lnTo>
                    <a:lnTo>
                      <a:pt x="114" y="140"/>
                    </a:lnTo>
                    <a:lnTo>
                      <a:pt x="116" y="128"/>
                    </a:lnTo>
                    <a:lnTo>
                      <a:pt x="114" y="118"/>
                    </a:lnTo>
                    <a:lnTo>
                      <a:pt x="114" y="118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61" name="Freeform 1946"/>
              <p:cNvSpPr>
                <a:spLocks/>
              </p:cNvSpPr>
              <p:nvPr/>
            </p:nvSpPr>
            <p:spPr bwMode="auto">
              <a:xfrm>
                <a:off x="2016125" y="4764088"/>
                <a:ext cx="698500" cy="698500"/>
              </a:xfrm>
              <a:custGeom>
                <a:avLst/>
                <a:gdLst/>
                <a:ahLst/>
                <a:cxnLst>
                  <a:cxn ang="0">
                    <a:pos x="334" y="112"/>
                  </a:cxn>
                  <a:cxn ang="0">
                    <a:pos x="286" y="70"/>
                  </a:cxn>
                  <a:cxn ang="0">
                    <a:pos x="260" y="52"/>
                  </a:cxn>
                  <a:cxn ang="0">
                    <a:pos x="234" y="36"/>
                  </a:cxn>
                  <a:cxn ang="0">
                    <a:pos x="202" y="18"/>
                  </a:cxn>
                  <a:cxn ang="0">
                    <a:pos x="154" y="0"/>
                  </a:cxn>
                  <a:cxn ang="0">
                    <a:pos x="124" y="8"/>
                  </a:cxn>
                  <a:cxn ang="0">
                    <a:pos x="48" y="30"/>
                  </a:cxn>
                  <a:cxn ang="0">
                    <a:pos x="38" y="32"/>
                  </a:cxn>
                  <a:cxn ang="0">
                    <a:pos x="20" y="40"/>
                  </a:cxn>
                  <a:cxn ang="0">
                    <a:pos x="14" y="46"/>
                  </a:cxn>
                  <a:cxn ang="0">
                    <a:pos x="4" y="60"/>
                  </a:cxn>
                  <a:cxn ang="0">
                    <a:pos x="0" y="78"/>
                  </a:cxn>
                  <a:cxn ang="0">
                    <a:pos x="4" y="124"/>
                  </a:cxn>
                  <a:cxn ang="0">
                    <a:pos x="26" y="178"/>
                  </a:cxn>
                  <a:cxn ang="0">
                    <a:pos x="64" y="238"/>
                  </a:cxn>
                  <a:cxn ang="0">
                    <a:pos x="72" y="230"/>
                  </a:cxn>
                  <a:cxn ang="0">
                    <a:pos x="84" y="220"/>
                  </a:cxn>
                  <a:cxn ang="0">
                    <a:pos x="70" y="198"/>
                  </a:cxn>
                  <a:cxn ang="0">
                    <a:pos x="48" y="156"/>
                  </a:cxn>
                  <a:cxn ang="0">
                    <a:pos x="40" y="118"/>
                  </a:cxn>
                  <a:cxn ang="0">
                    <a:pos x="44" y="92"/>
                  </a:cxn>
                  <a:cxn ang="0">
                    <a:pos x="50" y="80"/>
                  </a:cxn>
                  <a:cxn ang="0">
                    <a:pos x="66" y="72"/>
                  </a:cxn>
                  <a:cxn ang="0">
                    <a:pos x="86" y="70"/>
                  </a:cxn>
                  <a:cxn ang="0">
                    <a:pos x="110" y="74"/>
                  </a:cxn>
                  <a:cxn ang="0">
                    <a:pos x="136" y="84"/>
                  </a:cxn>
                  <a:cxn ang="0">
                    <a:pos x="168" y="102"/>
                  </a:cxn>
                  <a:cxn ang="0">
                    <a:pos x="218" y="138"/>
                  </a:cxn>
                  <a:cxn ang="0">
                    <a:pos x="240" y="156"/>
                  </a:cxn>
                  <a:cxn ang="0">
                    <a:pos x="262" y="176"/>
                  </a:cxn>
                  <a:cxn ang="0">
                    <a:pos x="318" y="240"/>
                  </a:cxn>
                  <a:cxn ang="0">
                    <a:pos x="354" y="302"/>
                  </a:cxn>
                  <a:cxn ang="0">
                    <a:pos x="364" y="328"/>
                  </a:cxn>
                  <a:cxn ang="0">
                    <a:pos x="368" y="354"/>
                  </a:cxn>
                  <a:cxn ang="0">
                    <a:pos x="366" y="374"/>
                  </a:cxn>
                  <a:cxn ang="0">
                    <a:pos x="358" y="388"/>
                  </a:cxn>
                  <a:cxn ang="0">
                    <a:pos x="352" y="392"/>
                  </a:cxn>
                  <a:cxn ang="0">
                    <a:pos x="334" y="398"/>
                  </a:cxn>
                  <a:cxn ang="0">
                    <a:pos x="300" y="394"/>
                  </a:cxn>
                  <a:cxn ang="0">
                    <a:pos x="258" y="378"/>
                  </a:cxn>
                  <a:cxn ang="0">
                    <a:pos x="214" y="350"/>
                  </a:cxn>
                  <a:cxn ang="0">
                    <a:pos x="204" y="362"/>
                  </a:cxn>
                  <a:cxn ang="0">
                    <a:pos x="194" y="370"/>
                  </a:cxn>
                  <a:cxn ang="0">
                    <a:pos x="226" y="392"/>
                  </a:cxn>
                  <a:cxn ang="0">
                    <a:pos x="286" y="424"/>
                  </a:cxn>
                  <a:cxn ang="0">
                    <a:pos x="338" y="438"/>
                  </a:cxn>
                  <a:cxn ang="0">
                    <a:pos x="360" y="438"/>
                  </a:cxn>
                  <a:cxn ang="0">
                    <a:pos x="378" y="434"/>
                  </a:cxn>
                  <a:cxn ang="0">
                    <a:pos x="394" y="424"/>
                  </a:cxn>
                  <a:cxn ang="0">
                    <a:pos x="398" y="418"/>
                  </a:cxn>
                  <a:cxn ang="0">
                    <a:pos x="406" y="400"/>
                  </a:cxn>
                  <a:cxn ang="0">
                    <a:pos x="408" y="390"/>
                  </a:cxn>
                  <a:cxn ang="0">
                    <a:pos x="432" y="306"/>
                  </a:cxn>
                  <a:cxn ang="0">
                    <a:pos x="440" y="272"/>
                  </a:cxn>
                  <a:cxn ang="0">
                    <a:pos x="422" y="232"/>
                  </a:cxn>
                  <a:cxn ang="0">
                    <a:pos x="406" y="202"/>
                  </a:cxn>
                  <a:cxn ang="0">
                    <a:pos x="362" y="142"/>
                  </a:cxn>
                  <a:cxn ang="0">
                    <a:pos x="334" y="112"/>
                  </a:cxn>
                </a:cxnLst>
                <a:rect l="0" t="0" r="r" b="b"/>
                <a:pathLst>
                  <a:path w="440" h="440">
                    <a:moveTo>
                      <a:pt x="334" y="112"/>
                    </a:moveTo>
                    <a:lnTo>
                      <a:pt x="334" y="112"/>
                    </a:lnTo>
                    <a:lnTo>
                      <a:pt x="310" y="9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0" y="52"/>
                    </a:lnTo>
                    <a:lnTo>
                      <a:pt x="234" y="36"/>
                    </a:lnTo>
                    <a:lnTo>
                      <a:pt x="234" y="36"/>
                    </a:lnTo>
                    <a:lnTo>
                      <a:pt x="202" y="18"/>
                    </a:lnTo>
                    <a:lnTo>
                      <a:pt x="202" y="18"/>
                    </a:lnTo>
                    <a:lnTo>
                      <a:pt x="178" y="8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24" y="8"/>
                    </a:lnTo>
                    <a:lnTo>
                      <a:pt x="96" y="16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38" y="32"/>
                    </a:lnTo>
                    <a:lnTo>
                      <a:pt x="30" y="36"/>
                    </a:lnTo>
                    <a:lnTo>
                      <a:pt x="20" y="40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8" y="52"/>
                    </a:lnTo>
                    <a:lnTo>
                      <a:pt x="4" y="60"/>
                    </a:lnTo>
                    <a:lnTo>
                      <a:pt x="2" y="68"/>
                    </a:lnTo>
                    <a:lnTo>
                      <a:pt x="0" y="78"/>
                    </a:lnTo>
                    <a:lnTo>
                      <a:pt x="0" y="98"/>
                    </a:lnTo>
                    <a:lnTo>
                      <a:pt x="4" y="124"/>
                    </a:lnTo>
                    <a:lnTo>
                      <a:pt x="14" y="150"/>
                    </a:lnTo>
                    <a:lnTo>
                      <a:pt x="26" y="178"/>
                    </a:lnTo>
                    <a:lnTo>
                      <a:pt x="44" y="208"/>
                    </a:lnTo>
                    <a:lnTo>
                      <a:pt x="64" y="238"/>
                    </a:lnTo>
                    <a:lnTo>
                      <a:pt x="64" y="238"/>
                    </a:lnTo>
                    <a:lnTo>
                      <a:pt x="72" y="230"/>
                    </a:lnTo>
                    <a:lnTo>
                      <a:pt x="72" y="230"/>
                    </a:lnTo>
                    <a:lnTo>
                      <a:pt x="84" y="220"/>
                    </a:lnTo>
                    <a:lnTo>
                      <a:pt x="84" y="220"/>
                    </a:lnTo>
                    <a:lnTo>
                      <a:pt x="70" y="198"/>
                    </a:lnTo>
                    <a:lnTo>
                      <a:pt x="58" y="176"/>
                    </a:lnTo>
                    <a:lnTo>
                      <a:pt x="48" y="156"/>
                    </a:lnTo>
                    <a:lnTo>
                      <a:pt x="42" y="136"/>
                    </a:lnTo>
                    <a:lnTo>
                      <a:pt x="40" y="118"/>
                    </a:lnTo>
                    <a:lnTo>
                      <a:pt x="40" y="104"/>
                    </a:lnTo>
                    <a:lnTo>
                      <a:pt x="44" y="92"/>
                    </a:lnTo>
                    <a:lnTo>
                      <a:pt x="50" y="80"/>
                    </a:lnTo>
                    <a:lnTo>
                      <a:pt x="50" y="80"/>
                    </a:lnTo>
                    <a:lnTo>
                      <a:pt x="56" y="76"/>
                    </a:lnTo>
                    <a:lnTo>
                      <a:pt x="66" y="72"/>
                    </a:lnTo>
                    <a:lnTo>
                      <a:pt x="74" y="70"/>
                    </a:lnTo>
                    <a:lnTo>
                      <a:pt x="86" y="70"/>
                    </a:lnTo>
                    <a:lnTo>
                      <a:pt x="96" y="72"/>
                    </a:lnTo>
                    <a:lnTo>
                      <a:pt x="110" y="74"/>
                    </a:lnTo>
                    <a:lnTo>
                      <a:pt x="136" y="84"/>
                    </a:lnTo>
                    <a:lnTo>
                      <a:pt x="136" y="84"/>
                    </a:lnTo>
                    <a:lnTo>
                      <a:pt x="168" y="102"/>
                    </a:lnTo>
                    <a:lnTo>
                      <a:pt x="168" y="102"/>
                    </a:lnTo>
                    <a:lnTo>
                      <a:pt x="194" y="118"/>
                    </a:lnTo>
                    <a:lnTo>
                      <a:pt x="218" y="138"/>
                    </a:lnTo>
                    <a:lnTo>
                      <a:pt x="218" y="138"/>
                    </a:lnTo>
                    <a:lnTo>
                      <a:pt x="240" y="156"/>
                    </a:lnTo>
                    <a:lnTo>
                      <a:pt x="262" y="176"/>
                    </a:lnTo>
                    <a:lnTo>
                      <a:pt x="262" y="176"/>
                    </a:lnTo>
                    <a:lnTo>
                      <a:pt x="292" y="208"/>
                    </a:lnTo>
                    <a:lnTo>
                      <a:pt x="318" y="240"/>
                    </a:lnTo>
                    <a:lnTo>
                      <a:pt x="338" y="272"/>
                    </a:lnTo>
                    <a:lnTo>
                      <a:pt x="354" y="302"/>
                    </a:lnTo>
                    <a:lnTo>
                      <a:pt x="354" y="302"/>
                    </a:lnTo>
                    <a:lnTo>
                      <a:pt x="364" y="328"/>
                    </a:lnTo>
                    <a:lnTo>
                      <a:pt x="366" y="342"/>
                    </a:lnTo>
                    <a:lnTo>
                      <a:pt x="368" y="354"/>
                    </a:lnTo>
                    <a:lnTo>
                      <a:pt x="368" y="364"/>
                    </a:lnTo>
                    <a:lnTo>
                      <a:pt x="366" y="374"/>
                    </a:lnTo>
                    <a:lnTo>
                      <a:pt x="362" y="382"/>
                    </a:lnTo>
                    <a:lnTo>
                      <a:pt x="358" y="388"/>
                    </a:lnTo>
                    <a:lnTo>
                      <a:pt x="358" y="388"/>
                    </a:lnTo>
                    <a:lnTo>
                      <a:pt x="352" y="392"/>
                    </a:lnTo>
                    <a:lnTo>
                      <a:pt x="346" y="396"/>
                    </a:lnTo>
                    <a:lnTo>
                      <a:pt x="334" y="398"/>
                    </a:lnTo>
                    <a:lnTo>
                      <a:pt x="318" y="398"/>
                    </a:lnTo>
                    <a:lnTo>
                      <a:pt x="300" y="394"/>
                    </a:lnTo>
                    <a:lnTo>
                      <a:pt x="280" y="388"/>
                    </a:lnTo>
                    <a:lnTo>
                      <a:pt x="258" y="378"/>
                    </a:lnTo>
                    <a:lnTo>
                      <a:pt x="236" y="366"/>
                    </a:lnTo>
                    <a:lnTo>
                      <a:pt x="214" y="350"/>
                    </a:lnTo>
                    <a:lnTo>
                      <a:pt x="214" y="350"/>
                    </a:lnTo>
                    <a:lnTo>
                      <a:pt x="204" y="362"/>
                    </a:lnTo>
                    <a:lnTo>
                      <a:pt x="204" y="362"/>
                    </a:lnTo>
                    <a:lnTo>
                      <a:pt x="194" y="370"/>
                    </a:lnTo>
                    <a:lnTo>
                      <a:pt x="194" y="370"/>
                    </a:lnTo>
                    <a:lnTo>
                      <a:pt x="226" y="392"/>
                    </a:lnTo>
                    <a:lnTo>
                      <a:pt x="256" y="410"/>
                    </a:lnTo>
                    <a:lnTo>
                      <a:pt x="286" y="424"/>
                    </a:lnTo>
                    <a:lnTo>
                      <a:pt x="312" y="434"/>
                    </a:lnTo>
                    <a:lnTo>
                      <a:pt x="338" y="438"/>
                    </a:lnTo>
                    <a:lnTo>
                      <a:pt x="350" y="440"/>
                    </a:lnTo>
                    <a:lnTo>
                      <a:pt x="360" y="438"/>
                    </a:lnTo>
                    <a:lnTo>
                      <a:pt x="370" y="438"/>
                    </a:lnTo>
                    <a:lnTo>
                      <a:pt x="378" y="434"/>
                    </a:lnTo>
                    <a:lnTo>
                      <a:pt x="386" y="430"/>
                    </a:lnTo>
                    <a:lnTo>
                      <a:pt x="394" y="424"/>
                    </a:lnTo>
                    <a:lnTo>
                      <a:pt x="394" y="424"/>
                    </a:lnTo>
                    <a:lnTo>
                      <a:pt x="398" y="418"/>
                    </a:lnTo>
                    <a:lnTo>
                      <a:pt x="404" y="410"/>
                    </a:lnTo>
                    <a:lnTo>
                      <a:pt x="406" y="400"/>
                    </a:lnTo>
                    <a:lnTo>
                      <a:pt x="408" y="390"/>
                    </a:lnTo>
                    <a:lnTo>
                      <a:pt x="408" y="390"/>
                    </a:lnTo>
                    <a:lnTo>
                      <a:pt x="424" y="338"/>
                    </a:lnTo>
                    <a:lnTo>
                      <a:pt x="432" y="306"/>
                    </a:lnTo>
                    <a:lnTo>
                      <a:pt x="440" y="272"/>
                    </a:lnTo>
                    <a:lnTo>
                      <a:pt x="440" y="272"/>
                    </a:lnTo>
                    <a:lnTo>
                      <a:pt x="432" y="252"/>
                    </a:lnTo>
                    <a:lnTo>
                      <a:pt x="422" y="232"/>
                    </a:lnTo>
                    <a:lnTo>
                      <a:pt x="422" y="232"/>
                    </a:lnTo>
                    <a:lnTo>
                      <a:pt x="406" y="202"/>
                    </a:lnTo>
                    <a:lnTo>
                      <a:pt x="386" y="172"/>
                    </a:lnTo>
                    <a:lnTo>
                      <a:pt x="362" y="142"/>
                    </a:lnTo>
                    <a:lnTo>
                      <a:pt x="334" y="112"/>
                    </a:lnTo>
                    <a:lnTo>
                      <a:pt x="3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62" name="Freeform 1947"/>
              <p:cNvSpPr>
                <a:spLocks noEditPoints="1"/>
              </p:cNvSpPr>
              <p:nvPr/>
            </p:nvSpPr>
            <p:spPr bwMode="auto">
              <a:xfrm>
                <a:off x="2355850" y="4484688"/>
                <a:ext cx="635000" cy="622300"/>
              </a:xfrm>
              <a:custGeom>
                <a:avLst/>
                <a:gdLst/>
                <a:ahLst/>
                <a:cxnLst>
                  <a:cxn ang="0">
                    <a:pos x="392" y="8"/>
                  </a:cxn>
                  <a:cxn ang="0">
                    <a:pos x="374" y="0"/>
                  </a:cxn>
                  <a:cxn ang="0">
                    <a:pos x="360" y="4"/>
                  </a:cxn>
                  <a:cxn ang="0">
                    <a:pos x="276" y="88"/>
                  </a:cxn>
                  <a:cxn ang="0">
                    <a:pos x="230" y="62"/>
                  </a:cxn>
                  <a:cxn ang="0">
                    <a:pos x="182" y="54"/>
                  </a:cxn>
                  <a:cxn ang="0">
                    <a:pos x="158" y="56"/>
                  </a:cxn>
                  <a:cxn ang="0">
                    <a:pos x="134" y="64"/>
                  </a:cxn>
                  <a:cxn ang="0">
                    <a:pos x="110" y="76"/>
                  </a:cxn>
                  <a:cxn ang="0">
                    <a:pos x="88" y="94"/>
                  </a:cxn>
                  <a:cxn ang="0">
                    <a:pos x="18" y="164"/>
                  </a:cxn>
                  <a:cxn ang="0">
                    <a:pos x="0" y="166"/>
                  </a:cxn>
                  <a:cxn ang="0">
                    <a:pos x="12" y="172"/>
                  </a:cxn>
                  <a:cxn ang="0">
                    <a:pos x="44" y="188"/>
                  </a:cxn>
                  <a:cxn ang="0">
                    <a:pos x="94" y="224"/>
                  </a:cxn>
                  <a:cxn ang="0">
                    <a:pos x="118" y="244"/>
                  </a:cxn>
                  <a:cxn ang="0">
                    <a:pos x="142" y="266"/>
                  </a:cxn>
                  <a:cxn ang="0">
                    <a:pos x="194" y="326"/>
                  </a:cxn>
                  <a:cxn ang="0">
                    <a:pos x="232" y="386"/>
                  </a:cxn>
                  <a:cxn ang="0">
                    <a:pos x="234" y="392"/>
                  </a:cxn>
                  <a:cxn ang="0">
                    <a:pos x="236" y="382"/>
                  </a:cxn>
                  <a:cxn ang="0">
                    <a:pos x="236" y="382"/>
                  </a:cxn>
                  <a:cxn ang="0">
                    <a:pos x="306" y="312"/>
                  </a:cxn>
                  <a:cxn ang="0">
                    <a:pos x="324" y="290"/>
                  </a:cxn>
                  <a:cxn ang="0">
                    <a:pos x="336" y="266"/>
                  </a:cxn>
                  <a:cxn ang="0">
                    <a:pos x="344" y="242"/>
                  </a:cxn>
                  <a:cxn ang="0">
                    <a:pos x="346" y="218"/>
                  </a:cxn>
                  <a:cxn ang="0">
                    <a:pos x="338" y="170"/>
                  </a:cxn>
                  <a:cxn ang="0">
                    <a:pos x="312" y="126"/>
                  </a:cxn>
                  <a:cxn ang="0">
                    <a:pos x="396" y="40"/>
                  </a:cxn>
                  <a:cxn ang="0">
                    <a:pos x="400" y="26"/>
                  </a:cxn>
                  <a:cxn ang="0">
                    <a:pos x="392" y="8"/>
                  </a:cxn>
                  <a:cxn ang="0">
                    <a:pos x="242" y="122"/>
                  </a:cxn>
                  <a:cxn ang="0">
                    <a:pos x="220" y="126"/>
                  </a:cxn>
                  <a:cxn ang="0">
                    <a:pos x="174" y="146"/>
                  </a:cxn>
                  <a:cxn ang="0">
                    <a:pos x="118" y="200"/>
                  </a:cxn>
                  <a:cxn ang="0">
                    <a:pos x="104" y="190"/>
                  </a:cxn>
                  <a:cxn ang="0">
                    <a:pos x="78" y="172"/>
                  </a:cxn>
                  <a:cxn ang="0">
                    <a:pos x="104" y="128"/>
                  </a:cxn>
                  <a:cxn ang="0">
                    <a:pos x="120" y="114"/>
                  </a:cxn>
                  <a:cxn ang="0">
                    <a:pos x="158" y="94"/>
                  </a:cxn>
                  <a:cxn ang="0">
                    <a:pos x="200" y="90"/>
                  </a:cxn>
                  <a:cxn ang="0">
                    <a:pos x="238" y="98"/>
                  </a:cxn>
                  <a:cxn ang="0">
                    <a:pos x="242" y="122"/>
                  </a:cxn>
                </a:cxnLst>
                <a:rect l="0" t="0" r="r" b="b"/>
                <a:pathLst>
                  <a:path w="400" h="392">
                    <a:moveTo>
                      <a:pt x="392" y="8"/>
                    </a:moveTo>
                    <a:lnTo>
                      <a:pt x="392" y="8"/>
                    </a:lnTo>
                    <a:lnTo>
                      <a:pt x="384" y="2"/>
                    </a:lnTo>
                    <a:lnTo>
                      <a:pt x="374" y="0"/>
                    </a:lnTo>
                    <a:lnTo>
                      <a:pt x="366" y="0"/>
                    </a:lnTo>
                    <a:lnTo>
                      <a:pt x="360" y="4"/>
                    </a:lnTo>
                    <a:lnTo>
                      <a:pt x="276" y="88"/>
                    </a:lnTo>
                    <a:lnTo>
                      <a:pt x="276" y="88"/>
                    </a:lnTo>
                    <a:lnTo>
                      <a:pt x="254" y="74"/>
                    </a:lnTo>
                    <a:lnTo>
                      <a:pt x="230" y="62"/>
                    </a:lnTo>
                    <a:lnTo>
                      <a:pt x="206" y="56"/>
                    </a:lnTo>
                    <a:lnTo>
                      <a:pt x="182" y="54"/>
                    </a:lnTo>
                    <a:lnTo>
                      <a:pt x="170" y="54"/>
                    </a:lnTo>
                    <a:lnTo>
                      <a:pt x="158" y="56"/>
                    </a:lnTo>
                    <a:lnTo>
                      <a:pt x="146" y="60"/>
                    </a:lnTo>
                    <a:lnTo>
                      <a:pt x="134" y="64"/>
                    </a:lnTo>
                    <a:lnTo>
                      <a:pt x="122" y="70"/>
                    </a:lnTo>
                    <a:lnTo>
                      <a:pt x="110" y="76"/>
                    </a:lnTo>
                    <a:lnTo>
                      <a:pt x="100" y="84"/>
                    </a:lnTo>
                    <a:lnTo>
                      <a:pt x="88" y="94"/>
                    </a:lnTo>
                    <a:lnTo>
                      <a:pt x="18" y="164"/>
                    </a:lnTo>
                    <a:lnTo>
                      <a:pt x="18" y="164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12" y="172"/>
                    </a:lnTo>
                    <a:lnTo>
                      <a:pt x="12" y="172"/>
                    </a:lnTo>
                    <a:lnTo>
                      <a:pt x="44" y="188"/>
                    </a:lnTo>
                    <a:lnTo>
                      <a:pt x="44" y="188"/>
                    </a:lnTo>
                    <a:lnTo>
                      <a:pt x="68" y="204"/>
                    </a:lnTo>
                    <a:lnTo>
                      <a:pt x="94" y="224"/>
                    </a:lnTo>
                    <a:lnTo>
                      <a:pt x="94" y="224"/>
                    </a:lnTo>
                    <a:lnTo>
                      <a:pt x="118" y="244"/>
                    </a:lnTo>
                    <a:lnTo>
                      <a:pt x="142" y="266"/>
                    </a:lnTo>
                    <a:lnTo>
                      <a:pt x="142" y="266"/>
                    </a:lnTo>
                    <a:lnTo>
                      <a:pt x="170" y="296"/>
                    </a:lnTo>
                    <a:lnTo>
                      <a:pt x="194" y="326"/>
                    </a:lnTo>
                    <a:lnTo>
                      <a:pt x="214" y="356"/>
                    </a:lnTo>
                    <a:lnTo>
                      <a:pt x="232" y="386"/>
                    </a:lnTo>
                    <a:lnTo>
                      <a:pt x="232" y="386"/>
                    </a:lnTo>
                    <a:lnTo>
                      <a:pt x="234" y="392"/>
                    </a:lnTo>
                    <a:lnTo>
                      <a:pt x="234" y="392"/>
                    </a:lnTo>
                    <a:lnTo>
                      <a:pt x="236" y="382"/>
                    </a:lnTo>
                    <a:lnTo>
                      <a:pt x="236" y="382"/>
                    </a:lnTo>
                    <a:lnTo>
                      <a:pt x="236" y="382"/>
                    </a:lnTo>
                    <a:lnTo>
                      <a:pt x="306" y="312"/>
                    </a:lnTo>
                    <a:lnTo>
                      <a:pt x="306" y="312"/>
                    </a:lnTo>
                    <a:lnTo>
                      <a:pt x="316" y="300"/>
                    </a:lnTo>
                    <a:lnTo>
                      <a:pt x="324" y="290"/>
                    </a:lnTo>
                    <a:lnTo>
                      <a:pt x="330" y="278"/>
                    </a:lnTo>
                    <a:lnTo>
                      <a:pt x="336" y="266"/>
                    </a:lnTo>
                    <a:lnTo>
                      <a:pt x="340" y="254"/>
                    </a:lnTo>
                    <a:lnTo>
                      <a:pt x="344" y="242"/>
                    </a:lnTo>
                    <a:lnTo>
                      <a:pt x="346" y="230"/>
                    </a:lnTo>
                    <a:lnTo>
                      <a:pt x="346" y="218"/>
                    </a:lnTo>
                    <a:lnTo>
                      <a:pt x="344" y="194"/>
                    </a:lnTo>
                    <a:lnTo>
                      <a:pt x="338" y="170"/>
                    </a:lnTo>
                    <a:lnTo>
                      <a:pt x="326" y="146"/>
                    </a:lnTo>
                    <a:lnTo>
                      <a:pt x="312" y="126"/>
                    </a:lnTo>
                    <a:lnTo>
                      <a:pt x="396" y="40"/>
                    </a:lnTo>
                    <a:lnTo>
                      <a:pt x="396" y="40"/>
                    </a:lnTo>
                    <a:lnTo>
                      <a:pt x="400" y="34"/>
                    </a:lnTo>
                    <a:lnTo>
                      <a:pt x="400" y="26"/>
                    </a:lnTo>
                    <a:lnTo>
                      <a:pt x="398" y="16"/>
                    </a:lnTo>
                    <a:lnTo>
                      <a:pt x="392" y="8"/>
                    </a:lnTo>
                    <a:lnTo>
                      <a:pt x="392" y="8"/>
                    </a:lnTo>
                    <a:close/>
                    <a:moveTo>
                      <a:pt x="242" y="122"/>
                    </a:moveTo>
                    <a:lnTo>
                      <a:pt x="242" y="122"/>
                    </a:lnTo>
                    <a:lnTo>
                      <a:pt x="220" y="126"/>
                    </a:lnTo>
                    <a:lnTo>
                      <a:pt x="196" y="134"/>
                    </a:lnTo>
                    <a:lnTo>
                      <a:pt x="174" y="146"/>
                    </a:lnTo>
                    <a:lnTo>
                      <a:pt x="154" y="164"/>
                    </a:lnTo>
                    <a:lnTo>
                      <a:pt x="118" y="200"/>
                    </a:lnTo>
                    <a:lnTo>
                      <a:pt x="118" y="200"/>
                    </a:lnTo>
                    <a:lnTo>
                      <a:pt x="104" y="190"/>
                    </a:lnTo>
                    <a:lnTo>
                      <a:pt x="92" y="180"/>
                    </a:lnTo>
                    <a:lnTo>
                      <a:pt x="78" y="172"/>
                    </a:lnTo>
                    <a:lnTo>
                      <a:pt x="64" y="168"/>
                    </a:lnTo>
                    <a:lnTo>
                      <a:pt x="104" y="128"/>
                    </a:lnTo>
                    <a:lnTo>
                      <a:pt x="104" y="128"/>
                    </a:lnTo>
                    <a:lnTo>
                      <a:pt x="120" y="114"/>
                    </a:lnTo>
                    <a:lnTo>
                      <a:pt x="140" y="102"/>
                    </a:lnTo>
                    <a:lnTo>
                      <a:pt x="158" y="94"/>
                    </a:lnTo>
                    <a:lnTo>
                      <a:pt x="178" y="90"/>
                    </a:lnTo>
                    <a:lnTo>
                      <a:pt x="200" y="90"/>
                    </a:lnTo>
                    <a:lnTo>
                      <a:pt x="220" y="92"/>
                    </a:lnTo>
                    <a:lnTo>
                      <a:pt x="238" y="98"/>
                    </a:lnTo>
                    <a:lnTo>
                      <a:pt x="258" y="106"/>
                    </a:lnTo>
                    <a:lnTo>
                      <a:pt x="242" y="1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53" name="그룹 3174"/>
            <p:cNvGrpSpPr/>
            <p:nvPr/>
          </p:nvGrpSpPr>
          <p:grpSpPr>
            <a:xfrm>
              <a:off x="3878253" y="2157534"/>
              <a:ext cx="375647" cy="401643"/>
              <a:chOff x="4813300" y="3084513"/>
              <a:chExt cx="917575" cy="981075"/>
            </a:xfrm>
            <a:grpFill/>
          </p:grpSpPr>
          <p:sp>
            <p:nvSpPr>
              <p:cNvPr id="58" name="Freeform 1982"/>
              <p:cNvSpPr>
                <a:spLocks/>
              </p:cNvSpPr>
              <p:nvPr/>
            </p:nvSpPr>
            <p:spPr bwMode="auto">
              <a:xfrm>
                <a:off x="5232400" y="3189288"/>
                <a:ext cx="384175" cy="225425"/>
              </a:xfrm>
              <a:custGeom>
                <a:avLst/>
                <a:gdLst/>
                <a:ahLst/>
                <a:cxnLst>
                  <a:cxn ang="0">
                    <a:pos x="240" y="142"/>
                  </a:cxn>
                  <a:cxn ang="0">
                    <a:pos x="240" y="142"/>
                  </a:cxn>
                  <a:cxn ang="0">
                    <a:pos x="242" y="130"/>
                  </a:cxn>
                  <a:cxn ang="0">
                    <a:pos x="242" y="118"/>
                  </a:cxn>
                  <a:cxn ang="0">
                    <a:pos x="242" y="118"/>
                  </a:cxn>
                  <a:cxn ang="0">
                    <a:pos x="240" y="104"/>
                  </a:cxn>
                  <a:cxn ang="0">
                    <a:pos x="238" y="92"/>
                  </a:cxn>
                  <a:cxn ang="0">
                    <a:pos x="234" y="80"/>
                  </a:cxn>
                  <a:cxn ang="0">
                    <a:pos x="228" y="70"/>
                  </a:cxn>
                  <a:cxn ang="0">
                    <a:pos x="216" y="48"/>
                  </a:cxn>
                  <a:cxn ang="0">
                    <a:pos x="200" y="32"/>
                  </a:cxn>
                  <a:cxn ang="0">
                    <a:pos x="180" y="18"/>
                  </a:cxn>
                  <a:cxn ang="0">
                    <a:pos x="158" y="6"/>
                  </a:cxn>
                  <a:cxn ang="0">
                    <a:pos x="146" y="4"/>
                  </a:cxn>
                  <a:cxn ang="0">
                    <a:pos x="134" y="2"/>
                  </a:cxn>
                  <a:cxn ang="0">
                    <a:pos x="120" y="0"/>
                  </a:cxn>
                  <a:cxn ang="0">
                    <a:pos x="108" y="0"/>
                  </a:cxn>
                  <a:cxn ang="0">
                    <a:pos x="108" y="0"/>
                  </a:cxn>
                  <a:cxn ang="0">
                    <a:pos x="90" y="2"/>
                  </a:cxn>
                  <a:cxn ang="0">
                    <a:pos x="72" y="8"/>
                  </a:cxn>
                  <a:cxn ang="0">
                    <a:pos x="56" y="16"/>
                  </a:cxn>
                  <a:cxn ang="0">
                    <a:pos x="42" y="24"/>
                  </a:cxn>
                  <a:cxn ang="0">
                    <a:pos x="28" y="36"/>
                  </a:cxn>
                  <a:cxn ang="0">
                    <a:pos x="18" y="48"/>
                  </a:cxn>
                  <a:cxn ang="0">
                    <a:pos x="8" y="62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20" y="62"/>
                  </a:cxn>
                  <a:cxn ang="0">
                    <a:pos x="30" y="54"/>
                  </a:cxn>
                  <a:cxn ang="0">
                    <a:pos x="42" y="48"/>
                  </a:cxn>
                  <a:cxn ang="0">
                    <a:pos x="54" y="42"/>
                  </a:cxn>
                  <a:cxn ang="0">
                    <a:pos x="66" y="38"/>
                  </a:cxn>
                  <a:cxn ang="0">
                    <a:pos x="80" y="36"/>
                  </a:cxn>
                  <a:cxn ang="0">
                    <a:pos x="94" y="34"/>
                  </a:cxn>
                  <a:cxn ang="0">
                    <a:pos x="94" y="34"/>
                  </a:cxn>
                  <a:cxn ang="0">
                    <a:pos x="120" y="34"/>
                  </a:cxn>
                  <a:cxn ang="0">
                    <a:pos x="144" y="40"/>
                  </a:cxn>
                  <a:cxn ang="0">
                    <a:pos x="166" y="48"/>
                  </a:cxn>
                  <a:cxn ang="0">
                    <a:pos x="188" y="62"/>
                  </a:cxn>
                  <a:cxn ang="0">
                    <a:pos x="206" y="78"/>
                  </a:cxn>
                  <a:cxn ang="0">
                    <a:pos x="220" y="96"/>
                  </a:cxn>
                  <a:cxn ang="0">
                    <a:pos x="232" y="118"/>
                  </a:cxn>
                  <a:cxn ang="0">
                    <a:pos x="240" y="142"/>
                  </a:cxn>
                  <a:cxn ang="0">
                    <a:pos x="240" y="142"/>
                  </a:cxn>
                </a:cxnLst>
                <a:rect l="0" t="0" r="r" b="b"/>
                <a:pathLst>
                  <a:path w="242" h="142">
                    <a:moveTo>
                      <a:pt x="240" y="142"/>
                    </a:moveTo>
                    <a:lnTo>
                      <a:pt x="240" y="142"/>
                    </a:lnTo>
                    <a:lnTo>
                      <a:pt x="242" y="130"/>
                    </a:lnTo>
                    <a:lnTo>
                      <a:pt x="242" y="118"/>
                    </a:lnTo>
                    <a:lnTo>
                      <a:pt x="242" y="118"/>
                    </a:lnTo>
                    <a:lnTo>
                      <a:pt x="240" y="104"/>
                    </a:lnTo>
                    <a:lnTo>
                      <a:pt x="238" y="92"/>
                    </a:lnTo>
                    <a:lnTo>
                      <a:pt x="234" y="80"/>
                    </a:lnTo>
                    <a:lnTo>
                      <a:pt x="228" y="70"/>
                    </a:lnTo>
                    <a:lnTo>
                      <a:pt x="216" y="48"/>
                    </a:lnTo>
                    <a:lnTo>
                      <a:pt x="200" y="32"/>
                    </a:lnTo>
                    <a:lnTo>
                      <a:pt x="180" y="18"/>
                    </a:lnTo>
                    <a:lnTo>
                      <a:pt x="158" y="6"/>
                    </a:lnTo>
                    <a:lnTo>
                      <a:pt x="146" y="4"/>
                    </a:lnTo>
                    <a:lnTo>
                      <a:pt x="134" y="2"/>
                    </a:lnTo>
                    <a:lnTo>
                      <a:pt x="120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90" y="2"/>
                    </a:lnTo>
                    <a:lnTo>
                      <a:pt x="72" y="8"/>
                    </a:lnTo>
                    <a:lnTo>
                      <a:pt x="56" y="16"/>
                    </a:lnTo>
                    <a:lnTo>
                      <a:pt x="42" y="24"/>
                    </a:lnTo>
                    <a:lnTo>
                      <a:pt x="28" y="36"/>
                    </a:lnTo>
                    <a:lnTo>
                      <a:pt x="18" y="48"/>
                    </a:lnTo>
                    <a:lnTo>
                      <a:pt x="8" y="6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20" y="62"/>
                    </a:lnTo>
                    <a:lnTo>
                      <a:pt x="30" y="54"/>
                    </a:lnTo>
                    <a:lnTo>
                      <a:pt x="42" y="48"/>
                    </a:lnTo>
                    <a:lnTo>
                      <a:pt x="54" y="42"/>
                    </a:lnTo>
                    <a:lnTo>
                      <a:pt x="66" y="38"/>
                    </a:lnTo>
                    <a:lnTo>
                      <a:pt x="80" y="36"/>
                    </a:lnTo>
                    <a:lnTo>
                      <a:pt x="94" y="34"/>
                    </a:lnTo>
                    <a:lnTo>
                      <a:pt x="94" y="34"/>
                    </a:lnTo>
                    <a:lnTo>
                      <a:pt x="120" y="34"/>
                    </a:lnTo>
                    <a:lnTo>
                      <a:pt x="144" y="40"/>
                    </a:lnTo>
                    <a:lnTo>
                      <a:pt x="166" y="48"/>
                    </a:lnTo>
                    <a:lnTo>
                      <a:pt x="188" y="62"/>
                    </a:lnTo>
                    <a:lnTo>
                      <a:pt x="206" y="78"/>
                    </a:lnTo>
                    <a:lnTo>
                      <a:pt x="220" y="96"/>
                    </a:lnTo>
                    <a:lnTo>
                      <a:pt x="232" y="118"/>
                    </a:lnTo>
                    <a:lnTo>
                      <a:pt x="240" y="142"/>
                    </a:lnTo>
                    <a:lnTo>
                      <a:pt x="240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59" name="Freeform 1983"/>
              <p:cNvSpPr>
                <a:spLocks noEditPoints="1"/>
              </p:cNvSpPr>
              <p:nvPr/>
            </p:nvSpPr>
            <p:spPr bwMode="auto">
              <a:xfrm>
                <a:off x="4813300" y="3084513"/>
                <a:ext cx="917575" cy="981075"/>
              </a:xfrm>
              <a:custGeom>
                <a:avLst/>
                <a:gdLst/>
                <a:ahLst/>
                <a:cxnLst>
                  <a:cxn ang="0">
                    <a:pos x="14" y="518"/>
                  </a:cxn>
                  <a:cxn ang="0">
                    <a:pos x="0" y="550"/>
                  </a:cxn>
                  <a:cxn ang="0">
                    <a:pos x="6" y="584"/>
                  </a:cxn>
                  <a:cxn ang="0">
                    <a:pos x="20" y="604"/>
                  </a:cxn>
                  <a:cxn ang="0">
                    <a:pos x="52" y="618"/>
                  </a:cxn>
                  <a:cxn ang="0">
                    <a:pos x="86" y="612"/>
                  </a:cxn>
                  <a:cxn ang="0">
                    <a:pos x="224" y="462"/>
                  </a:cxn>
                  <a:cxn ang="0">
                    <a:pos x="234" y="446"/>
                  </a:cxn>
                  <a:cxn ang="0">
                    <a:pos x="238" y="418"/>
                  </a:cxn>
                  <a:cxn ang="0">
                    <a:pos x="230" y="392"/>
                  </a:cxn>
                  <a:cxn ang="0">
                    <a:pos x="274" y="366"/>
                  </a:cxn>
                  <a:cxn ang="0">
                    <a:pos x="322" y="388"/>
                  </a:cxn>
                  <a:cxn ang="0">
                    <a:pos x="374" y="396"/>
                  </a:cxn>
                  <a:cxn ang="0">
                    <a:pos x="414" y="394"/>
                  </a:cxn>
                  <a:cxn ang="0">
                    <a:pos x="470" y="376"/>
                  </a:cxn>
                  <a:cxn ang="0">
                    <a:pos x="516" y="342"/>
                  </a:cxn>
                  <a:cxn ang="0">
                    <a:pos x="552" y="298"/>
                  </a:cxn>
                  <a:cxn ang="0">
                    <a:pos x="574" y="244"/>
                  </a:cxn>
                  <a:cxn ang="0">
                    <a:pos x="578" y="184"/>
                  </a:cxn>
                  <a:cxn ang="0">
                    <a:pos x="572" y="144"/>
                  </a:cxn>
                  <a:cxn ang="0">
                    <a:pos x="548" y="92"/>
                  </a:cxn>
                  <a:cxn ang="0">
                    <a:pos x="510" y="48"/>
                  </a:cxn>
                  <a:cxn ang="0">
                    <a:pos x="462" y="18"/>
                  </a:cxn>
                  <a:cxn ang="0">
                    <a:pos x="406" y="0"/>
                  </a:cxn>
                  <a:cxn ang="0">
                    <a:pos x="366" y="0"/>
                  </a:cxn>
                  <a:cxn ang="0">
                    <a:pos x="308" y="12"/>
                  </a:cxn>
                  <a:cxn ang="0">
                    <a:pos x="258" y="40"/>
                  </a:cxn>
                  <a:cxn ang="0">
                    <a:pos x="218" y="82"/>
                  </a:cxn>
                  <a:cxn ang="0">
                    <a:pos x="192" y="132"/>
                  </a:cxn>
                  <a:cxn ang="0">
                    <a:pos x="182" y="190"/>
                  </a:cxn>
                  <a:cxn ang="0">
                    <a:pos x="184" y="228"/>
                  </a:cxn>
                  <a:cxn ang="0">
                    <a:pos x="198" y="278"/>
                  </a:cxn>
                  <a:cxn ang="0">
                    <a:pos x="224" y="320"/>
                  </a:cxn>
                  <a:cxn ang="0">
                    <a:pos x="202" y="368"/>
                  </a:cxn>
                  <a:cxn ang="0">
                    <a:pos x="176" y="362"/>
                  </a:cxn>
                  <a:cxn ang="0">
                    <a:pos x="148" y="370"/>
                  </a:cxn>
                  <a:cxn ang="0">
                    <a:pos x="134" y="382"/>
                  </a:cxn>
                  <a:cxn ang="0">
                    <a:pos x="218" y="192"/>
                  </a:cxn>
                  <a:cxn ang="0">
                    <a:pos x="226" y="144"/>
                  </a:cxn>
                  <a:cxn ang="0">
                    <a:pos x="248" y="102"/>
                  </a:cxn>
                  <a:cxn ang="0">
                    <a:pos x="280" y="70"/>
                  </a:cxn>
                  <a:cxn ang="0">
                    <a:pos x="322" y="46"/>
                  </a:cxn>
                  <a:cxn ang="0">
                    <a:pos x="370" y="36"/>
                  </a:cxn>
                  <a:cxn ang="0">
                    <a:pos x="402" y="36"/>
                  </a:cxn>
                  <a:cxn ang="0">
                    <a:pos x="448" y="50"/>
                  </a:cxn>
                  <a:cxn ang="0">
                    <a:pos x="488" y="76"/>
                  </a:cxn>
                  <a:cxn ang="0">
                    <a:pos x="518" y="112"/>
                  </a:cxn>
                  <a:cxn ang="0">
                    <a:pos x="536" y="154"/>
                  </a:cxn>
                  <a:cxn ang="0">
                    <a:pos x="542" y="188"/>
                  </a:cxn>
                  <a:cxn ang="0">
                    <a:pos x="538" y="236"/>
                  </a:cxn>
                  <a:cxn ang="0">
                    <a:pos x="520" y="280"/>
                  </a:cxn>
                  <a:cxn ang="0">
                    <a:pos x="492" y="316"/>
                  </a:cxn>
                  <a:cxn ang="0">
                    <a:pos x="454" y="344"/>
                  </a:cxn>
                  <a:cxn ang="0">
                    <a:pos x="408" y="358"/>
                  </a:cxn>
                  <a:cxn ang="0">
                    <a:pos x="374" y="360"/>
                  </a:cxn>
                  <a:cxn ang="0">
                    <a:pos x="326" y="352"/>
                  </a:cxn>
                  <a:cxn ang="0">
                    <a:pos x="286" y="330"/>
                  </a:cxn>
                  <a:cxn ang="0">
                    <a:pos x="252" y="298"/>
                  </a:cxn>
                  <a:cxn ang="0">
                    <a:pos x="228" y="256"/>
                  </a:cxn>
                  <a:cxn ang="0">
                    <a:pos x="218" y="208"/>
                  </a:cxn>
                </a:cxnLst>
                <a:rect l="0" t="0" r="r" b="b"/>
                <a:pathLst>
                  <a:path w="578" h="618">
                    <a:moveTo>
                      <a:pt x="134" y="382"/>
                    </a:moveTo>
                    <a:lnTo>
                      <a:pt x="14" y="518"/>
                    </a:lnTo>
                    <a:lnTo>
                      <a:pt x="14" y="518"/>
                    </a:lnTo>
                    <a:lnTo>
                      <a:pt x="8" y="528"/>
                    </a:lnTo>
                    <a:lnTo>
                      <a:pt x="2" y="540"/>
                    </a:lnTo>
                    <a:lnTo>
                      <a:pt x="0" y="550"/>
                    </a:lnTo>
                    <a:lnTo>
                      <a:pt x="0" y="562"/>
                    </a:lnTo>
                    <a:lnTo>
                      <a:pt x="2" y="574"/>
                    </a:lnTo>
                    <a:lnTo>
                      <a:pt x="6" y="584"/>
                    </a:lnTo>
                    <a:lnTo>
                      <a:pt x="12" y="594"/>
                    </a:lnTo>
                    <a:lnTo>
                      <a:pt x="20" y="604"/>
                    </a:lnTo>
                    <a:lnTo>
                      <a:pt x="20" y="604"/>
                    </a:lnTo>
                    <a:lnTo>
                      <a:pt x="30" y="610"/>
                    </a:lnTo>
                    <a:lnTo>
                      <a:pt x="40" y="616"/>
                    </a:lnTo>
                    <a:lnTo>
                      <a:pt x="52" y="618"/>
                    </a:lnTo>
                    <a:lnTo>
                      <a:pt x="64" y="618"/>
                    </a:lnTo>
                    <a:lnTo>
                      <a:pt x="76" y="616"/>
                    </a:lnTo>
                    <a:lnTo>
                      <a:pt x="86" y="612"/>
                    </a:lnTo>
                    <a:lnTo>
                      <a:pt x="96" y="606"/>
                    </a:lnTo>
                    <a:lnTo>
                      <a:pt x="106" y="598"/>
                    </a:lnTo>
                    <a:lnTo>
                      <a:pt x="224" y="462"/>
                    </a:lnTo>
                    <a:lnTo>
                      <a:pt x="224" y="462"/>
                    </a:lnTo>
                    <a:lnTo>
                      <a:pt x="230" y="454"/>
                    </a:lnTo>
                    <a:lnTo>
                      <a:pt x="234" y="446"/>
                    </a:lnTo>
                    <a:lnTo>
                      <a:pt x="238" y="436"/>
                    </a:lnTo>
                    <a:lnTo>
                      <a:pt x="238" y="428"/>
                    </a:lnTo>
                    <a:lnTo>
                      <a:pt x="238" y="418"/>
                    </a:lnTo>
                    <a:lnTo>
                      <a:pt x="238" y="408"/>
                    </a:lnTo>
                    <a:lnTo>
                      <a:pt x="234" y="400"/>
                    </a:lnTo>
                    <a:lnTo>
                      <a:pt x="230" y="392"/>
                    </a:lnTo>
                    <a:lnTo>
                      <a:pt x="260" y="356"/>
                    </a:lnTo>
                    <a:lnTo>
                      <a:pt x="260" y="356"/>
                    </a:lnTo>
                    <a:lnTo>
                      <a:pt x="274" y="366"/>
                    </a:lnTo>
                    <a:lnTo>
                      <a:pt x="290" y="374"/>
                    </a:lnTo>
                    <a:lnTo>
                      <a:pt x="306" y="382"/>
                    </a:lnTo>
                    <a:lnTo>
                      <a:pt x="322" y="388"/>
                    </a:lnTo>
                    <a:lnTo>
                      <a:pt x="340" y="392"/>
                    </a:lnTo>
                    <a:lnTo>
                      <a:pt x="356" y="396"/>
                    </a:lnTo>
                    <a:lnTo>
                      <a:pt x="374" y="396"/>
                    </a:lnTo>
                    <a:lnTo>
                      <a:pt x="394" y="396"/>
                    </a:lnTo>
                    <a:lnTo>
                      <a:pt x="394" y="396"/>
                    </a:lnTo>
                    <a:lnTo>
                      <a:pt x="414" y="394"/>
                    </a:lnTo>
                    <a:lnTo>
                      <a:pt x="432" y="390"/>
                    </a:lnTo>
                    <a:lnTo>
                      <a:pt x="452" y="384"/>
                    </a:lnTo>
                    <a:lnTo>
                      <a:pt x="470" y="376"/>
                    </a:lnTo>
                    <a:lnTo>
                      <a:pt x="486" y="366"/>
                    </a:lnTo>
                    <a:lnTo>
                      <a:pt x="502" y="354"/>
                    </a:lnTo>
                    <a:lnTo>
                      <a:pt x="516" y="342"/>
                    </a:lnTo>
                    <a:lnTo>
                      <a:pt x="530" y="328"/>
                    </a:lnTo>
                    <a:lnTo>
                      <a:pt x="542" y="314"/>
                    </a:lnTo>
                    <a:lnTo>
                      <a:pt x="552" y="298"/>
                    </a:lnTo>
                    <a:lnTo>
                      <a:pt x="560" y="280"/>
                    </a:lnTo>
                    <a:lnTo>
                      <a:pt x="568" y="262"/>
                    </a:lnTo>
                    <a:lnTo>
                      <a:pt x="574" y="244"/>
                    </a:lnTo>
                    <a:lnTo>
                      <a:pt x="576" y="224"/>
                    </a:lnTo>
                    <a:lnTo>
                      <a:pt x="578" y="206"/>
                    </a:lnTo>
                    <a:lnTo>
                      <a:pt x="578" y="184"/>
                    </a:lnTo>
                    <a:lnTo>
                      <a:pt x="578" y="184"/>
                    </a:lnTo>
                    <a:lnTo>
                      <a:pt x="576" y="164"/>
                    </a:lnTo>
                    <a:lnTo>
                      <a:pt x="572" y="144"/>
                    </a:lnTo>
                    <a:lnTo>
                      <a:pt x="566" y="126"/>
                    </a:lnTo>
                    <a:lnTo>
                      <a:pt x="558" y="108"/>
                    </a:lnTo>
                    <a:lnTo>
                      <a:pt x="548" y="92"/>
                    </a:lnTo>
                    <a:lnTo>
                      <a:pt x="538" y="76"/>
                    </a:lnTo>
                    <a:lnTo>
                      <a:pt x="524" y="62"/>
                    </a:lnTo>
                    <a:lnTo>
                      <a:pt x="510" y="48"/>
                    </a:lnTo>
                    <a:lnTo>
                      <a:pt x="496" y="36"/>
                    </a:lnTo>
                    <a:lnTo>
                      <a:pt x="480" y="26"/>
                    </a:lnTo>
                    <a:lnTo>
                      <a:pt x="462" y="18"/>
                    </a:lnTo>
                    <a:lnTo>
                      <a:pt x="444" y="10"/>
                    </a:lnTo>
                    <a:lnTo>
                      <a:pt x="426" y="4"/>
                    </a:lnTo>
                    <a:lnTo>
                      <a:pt x="406" y="0"/>
                    </a:lnTo>
                    <a:lnTo>
                      <a:pt x="388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46" y="2"/>
                    </a:lnTo>
                    <a:lnTo>
                      <a:pt x="328" y="6"/>
                    </a:lnTo>
                    <a:lnTo>
                      <a:pt x="308" y="12"/>
                    </a:lnTo>
                    <a:lnTo>
                      <a:pt x="290" y="20"/>
                    </a:lnTo>
                    <a:lnTo>
                      <a:pt x="274" y="30"/>
                    </a:lnTo>
                    <a:lnTo>
                      <a:pt x="258" y="40"/>
                    </a:lnTo>
                    <a:lnTo>
                      <a:pt x="244" y="54"/>
                    </a:lnTo>
                    <a:lnTo>
                      <a:pt x="230" y="66"/>
                    </a:lnTo>
                    <a:lnTo>
                      <a:pt x="218" y="82"/>
                    </a:lnTo>
                    <a:lnTo>
                      <a:pt x="208" y="98"/>
                    </a:lnTo>
                    <a:lnTo>
                      <a:pt x="200" y="114"/>
                    </a:lnTo>
                    <a:lnTo>
                      <a:pt x="192" y="132"/>
                    </a:lnTo>
                    <a:lnTo>
                      <a:pt x="186" y="152"/>
                    </a:lnTo>
                    <a:lnTo>
                      <a:pt x="184" y="170"/>
                    </a:lnTo>
                    <a:lnTo>
                      <a:pt x="182" y="190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84" y="228"/>
                    </a:lnTo>
                    <a:lnTo>
                      <a:pt x="186" y="246"/>
                    </a:lnTo>
                    <a:lnTo>
                      <a:pt x="192" y="262"/>
                    </a:lnTo>
                    <a:lnTo>
                      <a:pt x="198" y="278"/>
                    </a:lnTo>
                    <a:lnTo>
                      <a:pt x="206" y="292"/>
                    </a:lnTo>
                    <a:lnTo>
                      <a:pt x="214" y="306"/>
                    </a:lnTo>
                    <a:lnTo>
                      <a:pt x="224" y="320"/>
                    </a:lnTo>
                    <a:lnTo>
                      <a:pt x="234" y="332"/>
                    </a:lnTo>
                    <a:lnTo>
                      <a:pt x="202" y="368"/>
                    </a:lnTo>
                    <a:lnTo>
                      <a:pt x="202" y="368"/>
                    </a:lnTo>
                    <a:lnTo>
                      <a:pt x="194" y="364"/>
                    </a:lnTo>
                    <a:lnTo>
                      <a:pt x="184" y="362"/>
                    </a:lnTo>
                    <a:lnTo>
                      <a:pt x="176" y="362"/>
                    </a:lnTo>
                    <a:lnTo>
                      <a:pt x="166" y="364"/>
                    </a:lnTo>
                    <a:lnTo>
                      <a:pt x="158" y="366"/>
                    </a:lnTo>
                    <a:lnTo>
                      <a:pt x="148" y="370"/>
                    </a:lnTo>
                    <a:lnTo>
                      <a:pt x="140" y="376"/>
                    </a:lnTo>
                    <a:lnTo>
                      <a:pt x="134" y="382"/>
                    </a:lnTo>
                    <a:lnTo>
                      <a:pt x="134" y="382"/>
                    </a:lnTo>
                    <a:close/>
                    <a:moveTo>
                      <a:pt x="218" y="208"/>
                    </a:moveTo>
                    <a:lnTo>
                      <a:pt x="218" y="208"/>
                    </a:lnTo>
                    <a:lnTo>
                      <a:pt x="218" y="192"/>
                    </a:lnTo>
                    <a:lnTo>
                      <a:pt x="218" y="176"/>
                    </a:lnTo>
                    <a:lnTo>
                      <a:pt x="222" y="160"/>
                    </a:lnTo>
                    <a:lnTo>
                      <a:pt x="226" y="144"/>
                    </a:lnTo>
                    <a:lnTo>
                      <a:pt x="232" y="130"/>
                    </a:lnTo>
                    <a:lnTo>
                      <a:pt x="240" y="116"/>
                    </a:lnTo>
                    <a:lnTo>
                      <a:pt x="248" y="102"/>
                    </a:lnTo>
                    <a:lnTo>
                      <a:pt x="258" y="90"/>
                    </a:lnTo>
                    <a:lnTo>
                      <a:pt x="268" y="80"/>
                    </a:lnTo>
                    <a:lnTo>
                      <a:pt x="280" y="70"/>
                    </a:lnTo>
                    <a:lnTo>
                      <a:pt x="294" y="60"/>
                    </a:lnTo>
                    <a:lnTo>
                      <a:pt x="306" y="52"/>
                    </a:lnTo>
                    <a:lnTo>
                      <a:pt x="322" y="46"/>
                    </a:lnTo>
                    <a:lnTo>
                      <a:pt x="336" y="42"/>
                    </a:lnTo>
                    <a:lnTo>
                      <a:pt x="352" y="38"/>
                    </a:lnTo>
                    <a:lnTo>
                      <a:pt x="370" y="36"/>
                    </a:lnTo>
                    <a:lnTo>
                      <a:pt x="370" y="36"/>
                    </a:lnTo>
                    <a:lnTo>
                      <a:pt x="386" y="36"/>
                    </a:lnTo>
                    <a:lnTo>
                      <a:pt x="402" y="36"/>
                    </a:lnTo>
                    <a:lnTo>
                      <a:pt x="418" y="40"/>
                    </a:lnTo>
                    <a:lnTo>
                      <a:pt x="434" y="44"/>
                    </a:lnTo>
                    <a:lnTo>
                      <a:pt x="448" y="50"/>
                    </a:lnTo>
                    <a:lnTo>
                      <a:pt x="462" y="58"/>
                    </a:lnTo>
                    <a:lnTo>
                      <a:pt x="474" y="66"/>
                    </a:lnTo>
                    <a:lnTo>
                      <a:pt x="488" y="76"/>
                    </a:lnTo>
                    <a:lnTo>
                      <a:pt x="498" y="86"/>
                    </a:lnTo>
                    <a:lnTo>
                      <a:pt x="508" y="98"/>
                    </a:lnTo>
                    <a:lnTo>
                      <a:pt x="518" y="112"/>
                    </a:lnTo>
                    <a:lnTo>
                      <a:pt x="526" y="124"/>
                    </a:lnTo>
                    <a:lnTo>
                      <a:pt x="532" y="140"/>
                    </a:lnTo>
                    <a:lnTo>
                      <a:pt x="536" y="154"/>
                    </a:lnTo>
                    <a:lnTo>
                      <a:pt x="540" y="170"/>
                    </a:lnTo>
                    <a:lnTo>
                      <a:pt x="542" y="188"/>
                    </a:lnTo>
                    <a:lnTo>
                      <a:pt x="542" y="188"/>
                    </a:lnTo>
                    <a:lnTo>
                      <a:pt x="542" y="204"/>
                    </a:lnTo>
                    <a:lnTo>
                      <a:pt x="542" y="220"/>
                    </a:lnTo>
                    <a:lnTo>
                      <a:pt x="538" y="236"/>
                    </a:lnTo>
                    <a:lnTo>
                      <a:pt x="534" y="252"/>
                    </a:lnTo>
                    <a:lnTo>
                      <a:pt x="528" y="266"/>
                    </a:lnTo>
                    <a:lnTo>
                      <a:pt x="520" y="280"/>
                    </a:lnTo>
                    <a:lnTo>
                      <a:pt x="512" y="292"/>
                    </a:lnTo>
                    <a:lnTo>
                      <a:pt x="502" y="304"/>
                    </a:lnTo>
                    <a:lnTo>
                      <a:pt x="492" y="316"/>
                    </a:lnTo>
                    <a:lnTo>
                      <a:pt x="480" y="326"/>
                    </a:lnTo>
                    <a:lnTo>
                      <a:pt x="466" y="336"/>
                    </a:lnTo>
                    <a:lnTo>
                      <a:pt x="454" y="344"/>
                    </a:lnTo>
                    <a:lnTo>
                      <a:pt x="438" y="350"/>
                    </a:lnTo>
                    <a:lnTo>
                      <a:pt x="424" y="354"/>
                    </a:lnTo>
                    <a:lnTo>
                      <a:pt x="408" y="358"/>
                    </a:lnTo>
                    <a:lnTo>
                      <a:pt x="390" y="360"/>
                    </a:lnTo>
                    <a:lnTo>
                      <a:pt x="390" y="360"/>
                    </a:lnTo>
                    <a:lnTo>
                      <a:pt x="374" y="360"/>
                    </a:lnTo>
                    <a:lnTo>
                      <a:pt x="358" y="358"/>
                    </a:lnTo>
                    <a:lnTo>
                      <a:pt x="342" y="356"/>
                    </a:lnTo>
                    <a:lnTo>
                      <a:pt x="326" y="352"/>
                    </a:lnTo>
                    <a:lnTo>
                      <a:pt x="312" y="346"/>
                    </a:lnTo>
                    <a:lnTo>
                      <a:pt x="298" y="338"/>
                    </a:lnTo>
                    <a:lnTo>
                      <a:pt x="286" y="330"/>
                    </a:lnTo>
                    <a:lnTo>
                      <a:pt x="272" y="320"/>
                    </a:lnTo>
                    <a:lnTo>
                      <a:pt x="262" y="310"/>
                    </a:lnTo>
                    <a:lnTo>
                      <a:pt x="252" y="298"/>
                    </a:lnTo>
                    <a:lnTo>
                      <a:pt x="242" y="284"/>
                    </a:lnTo>
                    <a:lnTo>
                      <a:pt x="234" y="270"/>
                    </a:lnTo>
                    <a:lnTo>
                      <a:pt x="228" y="256"/>
                    </a:lnTo>
                    <a:lnTo>
                      <a:pt x="224" y="242"/>
                    </a:lnTo>
                    <a:lnTo>
                      <a:pt x="220" y="226"/>
                    </a:lnTo>
                    <a:lnTo>
                      <a:pt x="218" y="208"/>
                    </a:lnTo>
                    <a:lnTo>
                      <a:pt x="218" y="2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54" name="Freeform 1990"/>
            <p:cNvSpPr>
              <a:spLocks noEditPoints="1"/>
            </p:cNvSpPr>
            <p:nvPr userDrawn="1"/>
          </p:nvSpPr>
          <p:spPr bwMode="auto">
            <a:xfrm>
              <a:off x="3221019" y="2168582"/>
              <a:ext cx="313255" cy="379546"/>
            </a:xfrm>
            <a:custGeom>
              <a:avLst/>
              <a:gdLst/>
              <a:ahLst/>
              <a:cxnLst>
                <a:cxn ang="0">
                  <a:pos x="182" y="474"/>
                </a:cxn>
                <a:cxn ang="0">
                  <a:pos x="400" y="134"/>
                </a:cxn>
                <a:cxn ang="0">
                  <a:pos x="414" y="156"/>
                </a:cxn>
                <a:cxn ang="0">
                  <a:pos x="186" y="498"/>
                </a:cxn>
                <a:cxn ang="0">
                  <a:pos x="98" y="532"/>
                </a:cxn>
                <a:cxn ang="0">
                  <a:pos x="78" y="542"/>
                </a:cxn>
                <a:cxn ang="0">
                  <a:pos x="50" y="552"/>
                </a:cxn>
                <a:cxn ang="0">
                  <a:pos x="40" y="552"/>
                </a:cxn>
                <a:cxn ang="0">
                  <a:pos x="36" y="550"/>
                </a:cxn>
                <a:cxn ang="0">
                  <a:pos x="30" y="532"/>
                </a:cxn>
                <a:cxn ang="0">
                  <a:pos x="32" y="496"/>
                </a:cxn>
                <a:cxn ang="0">
                  <a:pos x="32" y="486"/>
                </a:cxn>
                <a:cxn ang="0">
                  <a:pos x="32" y="484"/>
                </a:cxn>
                <a:cxn ang="0">
                  <a:pos x="40" y="484"/>
                </a:cxn>
                <a:cxn ang="0">
                  <a:pos x="54" y="488"/>
                </a:cxn>
                <a:cxn ang="0">
                  <a:pos x="64" y="492"/>
                </a:cxn>
                <a:cxn ang="0">
                  <a:pos x="74" y="500"/>
                </a:cxn>
                <a:cxn ang="0">
                  <a:pos x="96" y="524"/>
                </a:cxn>
                <a:cxn ang="0">
                  <a:pos x="98" y="530"/>
                </a:cxn>
                <a:cxn ang="0">
                  <a:pos x="98" y="532"/>
                </a:cxn>
                <a:cxn ang="0">
                  <a:pos x="278" y="70"/>
                </a:cxn>
                <a:cxn ang="0">
                  <a:pos x="322" y="82"/>
                </a:cxn>
                <a:cxn ang="0">
                  <a:pos x="68" y="430"/>
                </a:cxn>
                <a:cxn ang="0">
                  <a:pos x="44" y="386"/>
                </a:cxn>
                <a:cxn ang="0">
                  <a:pos x="278" y="70"/>
                </a:cxn>
                <a:cxn ang="0">
                  <a:pos x="126" y="464"/>
                </a:cxn>
                <a:cxn ang="0">
                  <a:pos x="126" y="430"/>
                </a:cxn>
                <a:cxn ang="0">
                  <a:pos x="122" y="428"/>
                </a:cxn>
                <a:cxn ang="0">
                  <a:pos x="90" y="438"/>
                </a:cxn>
                <a:cxn ang="0">
                  <a:pos x="346" y="94"/>
                </a:cxn>
                <a:cxn ang="0">
                  <a:pos x="366" y="106"/>
                </a:cxn>
                <a:cxn ang="0">
                  <a:pos x="126" y="464"/>
                </a:cxn>
                <a:cxn ang="0">
                  <a:pos x="418" y="36"/>
                </a:cxn>
                <a:cxn ang="0">
                  <a:pos x="396" y="24"/>
                </a:cxn>
                <a:cxn ang="0">
                  <a:pos x="356" y="8"/>
                </a:cxn>
                <a:cxn ang="0">
                  <a:pos x="324" y="0"/>
                </a:cxn>
                <a:cxn ang="0">
                  <a:pos x="304" y="2"/>
                </a:cxn>
                <a:cxn ang="0">
                  <a:pos x="282" y="28"/>
                </a:cxn>
                <a:cxn ang="0">
                  <a:pos x="16" y="386"/>
                </a:cxn>
                <a:cxn ang="0">
                  <a:pos x="8" y="396"/>
                </a:cxn>
                <a:cxn ang="0">
                  <a:pos x="0" y="476"/>
                </a:cxn>
                <a:cxn ang="0">
                  <a:pos x="0" y="522"/>
                </a:cxn>
                <a:cxn ang="0">
                  <a:pos x="2" y="542"/>
                </a:cxn>
                <a:cxn ang="0">
                  <a:pos x="10" y="574"/>
                </a:cxn>
                <a:cxn ang="0">
                  <a:pos x="14" y="582"/>
                </a:cxn>
                <a:cxn ang="0">
                  <a:pos x="18" y="584"/>
                </a:cxn>
                <a:cxn ang="0">
                  <a:pos x="40" y="582"/>
                </a:cxn>
                <a:cxn ang="0">
                  <a:pos x="190" y="530"/>
                </a:cxn>
                <a:cxn ang="0">
                  <a:pos x="438" y="198"/>
                </a:cxn>
                <a:cxn ang="0">
                  <a:pos x="480" y="140"/>
                </a:cxn>
                <a:cxn ang="0">
                  <a:pos x="482" y="134"/>
                </a:cxn>
                <a:cxn ang="0">
                  <a:pos x="478" y="112"/>
                </a:cxn>
                <a:cxn ang="0">
                  <a:pos x="464" y="82"/>
                </a:cxn>
                <a:cxn ang="0">
                  <a:pos x="436" y="50"/>
                </a:cxn>
                <a:cxn ang="0">
                  <a:pos x="418" y="36"/>
                </a:cxn>
              </a:cxnLst>
              <a:rect l="0" t="0" r="r" b="b"/>
              <a:pathLst>
                <a:path w="482" h="584">
                  <a:moveTo>
                    <a:pt x="186" y="498"/>
                  </a:moveTo>
                  <a:lnTo>
                    <a:pt x="182" y="474"/>
                  </a:lnTo>
                  <a:lnTo>
                    <a:pt x="140" y="484"/>
                  </a:lnTo>
                  <a:lnTo>
                    <a:pt x="400" y="134"/>
                  </a:lnTo>
                  <a:lnTo>
                    <a:pt x="400" y="134"/>
                  </a:lnTo>
                  <a:lnTo>
                    <a:pt x="414" y="156"/>
                  </a:lnTo>
                  <a:lnTo>
                    <a:pt x="424" y="176"/>
                  </a:lnTo>
                  <a:lnTo>
                    <a:pt x="186" y="498"/>
                  </a:lnTo>
                  <a:lnTo>
                    <a:pt x="186" y="498"/>
                  </a:lnTo>
                  <a:close/>
                  <a:moveTo>
                    <a:pt x="98" y="532"/>
                  </a:moveTo>
                  <a:lnTo>
                    <a:pt x="98" y="532"/>
                  </a:lnTo>
                  <a:lnTo>
                    <a:pt x="78" y="542"/>
                  </a:lnTo>
                  <a:lnTo>
                    <a:pt x="60" y="550"/>
                  </a:lnTo>
                  <a:lnTo>
                    <a:pt x="50" y="552"/>
                  </a:lnTo>
                  <a:lnTo>
                    <a:pt x="40" y="552"/>
                  </a:lnTo>
                  <a:lnTo>
                    <a:pt x="40" y="552"/>
                  </a:lnTo>
                  <a:lnTo>
                    <a:pt x="38" y="552"/>
                  </a:lnTo>
                  <a:lnTo>
                    <a:pt x="36" y="550"/>
                  </a:lnTo>
                  <a:lnTo>
                    <a:pt x="32" y="542"/>
                  </a:lnTo>
                  <a:lnTo>
                    <a:pt x="30" y="532"/>
                  </a:lnTo>
                  <a:lnTo>
                    <a:pt x="30" y="520"/>
                  </a:lnTo>
                  <a:lnTo>
                    <a:pt x="32" y="496"/>
                  </a:lnTo>
                  <a:lnTo>
                    <a:pt x="32" y="486"/>
                  </a:lnTo>
                  <a:lnTo>
                    <a:pt x="32" y="486"/>
                  </a:lnTo>
                  <a:lnTo>
                    <a:pt x="32" y="486"/>
                  </a:lnTo>
                  <a:lnTo>
                    <a:pt x="32" y="484"/>
                  </a:lnTo>
                  <a:lnTo>
                    <a:pt x="32" y="484"/>
                  </a:lnTo>
                  <a:lnTo>
                    <a:pt x="40" y="484"/>
                  </a:lnTo>
                  <a:lnTo>
                    <a:pt x="46" y="484"/>
                  </a:lnTo>
                  <a:lnTo>
                    <a:pt x="54" y="488"/>
                  </a:lnTo>
                  <a:lnTo>
                    <a:pt x="54" y="488"/>
                  </a:lnTo>
                  <a:lnTo>
                    <a:pt x="64" y="492"/>
                  </a:lnTo>
                  <a:lnTo>
                    <a:pt x="74" y="500"/>
                  </a:lnTo>
                  <a:lnTo>
                    <a:pt x="74" y="500"/>
                  </a:lnTo>
                  <a:lnTo>
                    <a:pt x="88" y="512"/>
                  </a:lnTo>
                  <a:lnTo>
                    <a:pt x="96" y="524"/>
                  </a:lnTo>
                  <a:lnTo>
                    <a:pt x="96" y="524"/>
                  </a:lnTo>
                  <a:lnTo>
                    <a:pt x="98" y="530"/>
                  </a:lnTo>
                  <a:lnTo>
                    <a:pt x="98" y="532"/>
                  </a:lnTo>
                  <a:lnTo>
                    <a:pt x="98" y="532"/>
                  </a:lnTo>
                  <a:close/>
                  <a:moveTo>
                    <a:pt x="278" y="70"/>
                  </a:moveTo>
                  <a:lnTo>
                    <a:pt x="278" y="70"/>
                  </a:lnTo>
                  <a:lnTo>
                    <a:pt x="298" y="74"/>
                  </a:lnTo>
                  <a:lnTo>
                    <a:pt x="322" y="82"/>
                  </a:lnTo>
                  <a:lnTo>
                    <a:pt x="324" y="84"/>
                  </a:lnTo>
                  <a:lnTo>
                    <a:pt x="68" y="430"/>
                  </a:lnTo>
                  <a:lnTo>
                    <a:pt x="68" y="384"/>
                  </a:lnTo>
                  <a:lnTo>
                    <a:pt x="44" y="386"/>
                  </a:lnTo>
                  <a:lnTo>
                    <a:pt x="278" y="70"/>
                  </a:lnTo>
                  <a:lnTo>
                    <a:pt x="278" y="70"/>
                  </a:lnTo>
                  <a:close/>
                  <a:moveTo>
                    <a:pt x="126" y="464"/>
                  </a:moveTo>
                  <a:lnTo>
                    <a:pt x="126" y="464"/>
                  </a:lnTo>
                  <a:lnTo>
                    <a:pt x="126" y="430"/>
                  </a:lnTo>
                  <a:lnTo>
                    <a:pt x="126" y="430"/>
                  </a:lnTo>
                  <a:lnTo>
                    <a:pt x="126" y="428"/>
                  </a:lnTo>
                  <a:lnTo>
                    <a:pt x="122" y="428"/>
                  </a:lnTo>
                  <a:lnTo>
                    <a:pt x="114" y="428"/>
                  </a:lnTo>
                  <a:lnTo>
                    <a:pt x="90" y="438"/>
                  </a:lnTo>
                  <a:lnTo>
                    <a:pt x="346" y="94"/>
                  </a:lnTo>
                  <a:lnTo>
                    <a:pt x="346" y="94"/>
                  </a:lnTo>
                  <a:lnTo>
                    <a:pt x="366" y="106"/>
                  </a:lnTo>
                  <a:lnTo>
                    <a:pt x="366" y="106"/>
                  </a:lnTo>
                  <a:lnTo>
                    <a:pt x="384" y="118"/>
                  </a:lnTo>
                  <a:lnTo>
                    <a:pt x="126" y="464"/>
                  </a:lnTo>
                  <a:lnTo>
                    <a:pt x="126" y="464"/>
                  </a:lnTo>
                  <a:close/>
                  <a:moveTo>
                    <a:pt x="418" y="36"/>
                  </a:moveTo>
                  <a:lnTo>
                    <a:pt x="418" y="36"/>
                  </a:lnTo>
                  <a:lnTo>
                    <a:pt x="396" y="24"/>
                  </a:lnTo>
                  <a:lnTo>
                    <a:pt x="376" y="14"/>
                  </a:lnTo>
                  <a:lnTo>
                    <a:pt x="356" y="8"/>
                  </a:lnTo>
                  <a:lnTo>
                    <a:pt x="340" y="4"/>
                  </a:lnTo>
                  <a:lnTo>
                    <a:pt x="324" y="0"/>
                  </a:lnTo>
                  <a:lnTo>
                    <a:pt x="312" y="0"/>
                  </a:lnTo>
                  <a:lnTo>
                    <a:pt x="304" y="2"/>
                  </a:lnTo>
                  <a:lnTo>
                    <a:pt x="298" y="4"/>
                  </a:lnTo>
                  <a:lnTo>
                    <a:pt x="282" y="28"/>
                  </a:lnTo>
                  <a:lnTo>
                    <a:pt x="252" y="68"/>
                  </a:lnTo>
                  <a:lnTo>
                    <a:pt x="16" y="386"/>
                  </a:lnTo>
                  <a:lnTo>
                    <a:pt x="8" y="396"/>
                  </a:lnTo>
                  <a:lnTo>
                    <a:pt x="8" y="396"/>
                  </a:lnTo>
                  <a:lnTo>
                    <a:pt x="4" y="436"/>
                  </a:lnTo>
                  <a:lnTo>
                    <a:pt x="0" y="476"/>
                  </a:lnTo>
                  <a:lnTo>
                    <a:pt x="0" y="500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42"/>
                  </a:lnTo>
                  <a:lnTo>
                    <a:pt x="6" y="560"/>
                  </a:lnTo>
                  <a:lnTo>
                    <a:pt x="10" y="574"/>
                  </a:lnTo>
                  <a:lnTo>
                    <a:pt x="12" y="580"/>
                  </a:lnTo>
                  <a:lnTo>
                    <a:pt x="14" y="582"/>
                  </a:lnTo>
                  <a:lnTo>
                    <a:pt x="14" y="582"/>
                  </a:lnTo>
                  <a:lnTo>
                    <a:pt x="18" y="584"/>
                  </a:lnTo>
                  <a:lnTo>
                    <a:pt x="24" y="584"/>
                  </a:lnTo>
                  <a:lnTo>
                    <a:pt x="40" y="582"/>
                  </a:lnTo>
                  <a:lnTo>
                    <a:pt x="60" y="576"/>
                  </a:lnTo>
                  <a:lnTo>
                    <a:pt x="190" y="530"/>
                  </a:lnTo>
                  <a:lnTo>
                    <a:pt x="432" y="204"/>
                  </a:lnTo>
                  <a:lnTo>
                    <a:pt x="438" y="198"/>
                  </a:lnTo>
                  <a:lnTo>
                    <a:pt x="464" y="162"/>
                  </a:lnTo>
                  <a:lnTo>
                    <a:pt x="480" y="140"/>
                  </a:lnTo>
                  <a:lnTo>
                    <a:pt x="480" y="140"/>
                  </a:lnTo>
                  <a:lnTo>
                    <a:pt x="482" y="134"/>
                  </a:lnTo>
                  <a:lnTo>
                    <a:pt x="482" y="124"/>
                  </a:lnTo>
                  <a:lnTo>
                    <a:pt x="478" y="112"/>
                  </a:lnTo>
                  <a:lnTo>
                    <a:pt x="472" y="98"/>
                  </a:lnTo>
                  <a:lnTo>
                    <a:pt x="464" y="82"/>
                  </a:lnTo>
                  <a:lnTo>
                    <a:pt x="452" y="66"/>
                  </a:lnTo>
                  <a:lnTo>
                    <a:pt x="436" y="50"/>
                  </a:lnTo>
                  <a:lnTo>
                    <a:pt x="418" y="36"/>
                  </a:lnTo>
                  <a:lnTo>
                    <a:pt x="4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grpSp>
          <p:nvGrpSpPr>
            <p:cNvPr id="55" name="그룹 3175"/>
            <p:cNvGrpSpPr/>
            <p:nvPr/>
          </p:nvGrpSpPr>
          <p:grpSpPr>
            <a:xfrm>
              <a:off x="993726" y="2139649"/>
              <a:ext cx="474669" cy="437413"/>
              <a:chOff x="3330575" y="3100388"/>
              <a:chExt cx="1092200" cy="1006475"/>
            </a:xfrm>
            <a:grpFill/>
          </p:grpSpPr>
          <p:sp>
            <p:nvSpPr>
              <p:cNvPr id="56" name="Freeform 1985"/>
              <p:cNvSpPr>
                <a:spLocks noEditPoints="1"/>
              </p:cNvSpPr>
              <p:nvPr/>
            </p:nvSpPr>
            <p:spPr bwMode="auto">
              <a:xfrm>
                <a:off x="3330575" y="3100388"/>
                <a:ext cx="1092200" cy="1006475"/>
              </a:xfrm>
              <a:custGeom>
                <a:avLst/>
                <a:gdLst/>
                <a:ahLst/>
                <a:cxnLst>
                  <a:cxn ang="0">
                    <a:pos x="440" y="554"/>
                  </a:cxn>
                  <a:cxn ang="0">
                    <a:pos x="402" y="442"/>
                  </a:cxn>
                  <a:cxn ang="0">
                    <a:pos x="532" y="504"/>
                  </a:cxn>
                  <a:cxn ang="0">
                    <a:pos x="446" y="314"/>
                  </a:cxn>
                  <a:cxn ang="0">
                    <a:pos x="434" y="352"/>
                  </a:cxn>
                  <a:cxn ang="0">
                    <a:pos x="648" y="250"/>
                  </a:cxn>
                  <a:cxn ang="0">
                    <a:pos x="540" y="354"/>
                  </a:cxn>
                  <a:cxn ang="0">
                    <a:pos x="468" y="190"/>
                  </a:cxn>
                  <a:cxn ang="0">
                    <a:pos x="628" y="214"/>
                  </a:cxn>
                  <a:cxn ang="0">
                    <a:pos x="336" y="432"/>
                  </a:cxn>
                  <a:cxn ang="0">
                    <a:pos x="230" y="290"/>
                  </a:cxn>
                  <a:cxn ang="0">
                    <a:pos x="356" y="204"/>
                  </a:cxn>
                  <a:cxn ang="0">
                    <a:pos x="416" y="314"/>
                  </a:cxn>
                  <a:cxn ang="0">
                    <a:pos x="344" y="488"/>
                  </a:cxn>
                  <a:cxn ang="0">
                    <a:pos x="240" y="582"/>
                  </a:cxn>
                  <a:cxn ang="0">
                    <a:pos x="206" y="520"/>
                  </a:cxn>
                  <a:cxn ang="0">
                    <a:pos x="330" y="510"/>
                  </a:cxn>
                  <a:cxn ang="0">
                    <a:pos x="258" y="580"/>
                  </a:cxn>
                  <a:cxn ang="0">
                    <a:pos x="222" y="398"/>
                  </a:cxn>
                  <a:cxn ang="0">
                    <a:pos x="208" y="382"/>
                  </a:cxn>
                  <a:cxn ang="0">
                    <a:pos x="304" y="188"/>
                  </a:cxn>
                  <a:cxn ang="0">
                    <a:pos x="404" y="54"/>
                  </a:cxn>
                  <a:cxn ang="0">
                    <a:pos x="438" y="140"/>
                  </a:cxn>
                  <a:cxn ang="0">
                    <a:pos x="308" y="126"/>
                  </a:cxn>
                  <a:cxn ang="0">
                    <a:pos x="384" y="54"/>
                  </a:cxn>
                  <a:cxn ang="0">
                    <a:pos x="412" y="236"/>
                  </a:cxn>
                  <a:cxn ang="0">
                    <a:pos x="428" y="256"/>
                  </a:cxn>
                  <a:cxn ang="0">
                    <a:pos x="78" y="340"/>
                  </a:cxn>
                  <a:cxn ang="0">
                    <a:pos x="188" y="356"/>
                  </a:cxn>
                  <a:cxn ang="0">
                    <a:pos x="84" y="444"/>
                  </a:cxn>
                  <a:cxn ang="0">
                    <a:pos x="198" y="318"/>
                  </a:cxn>
                  <a:cxn ang="0">
                    <a:pos x="198" y="318"/>
                  </a:cxn>
                  <a:cxn ang="0">
                    <a:pos x="162" y="68"/>
                  </a:cxn>
                  <a:cxn ang="0">
                    <a:pos x="252" y="168"/>
                  </a:cxn>
                  <a:cxn ang="0">
                    <a:pos x="130" y="188"/>
                  </a:cxn>
                  <a:cxn ang="0">
                    <a:pos x="122" y="74"/>
                  </a:cxn>
                  <a:cxn ang="0">
                    <a:pos x="664" y="194"/>
                  </a:cxn>
                  <a:cxn ang="0">
                    <a:pos x="470" y="158"/>
                  </a:cxn>
                  <a:cxn ang="0">
                    <a:pos x="444" y="20"/>
                  </a:cxn>
                  <a:cxn ang="0">
                    <a:pos x="388" y="4"/>
                  </a:cxn>
                  <a:cxn ang="0">
                    <a:pos x="286" y="106"/>
                  </a:cxn>
                  <a:cxn ang="0">
                    <a:pos x="120" y="30"/>
                  </a:cxn>
                  <a:cxn ang="0">
                    <a:pos x="80" y="64"/>
                  </a:cxn>
                  <a:cxn ang="0">
                    <a:pos x="110" y="226"/>
                  </a:cxn>
                  <a:cxn ang="0">
                    <a:pos x="12" y="368"/>
                  </a:cxn>
                  <a:cxn ang="0">
                    <a:pos x="4" y="432"/>
                  </a:cxn>
                  <a:cxn ang="0">
                    <a:pos x="138" y="484"/>
                  </a:cxn>
                  <a:cxn ang="0">
                    <a:pos x="190" y="602"/>
                  </a:cxn>
                  <a:cxn ang="0">
                    <a:pos x="254" y="632"/>
                  </a:cxn>
                  <a:cxn ang="0">
                    <a:pos x="354" y="532"/>
                  </a:cxn>
                  <a:cxn ang="0">
                    <a:pos x="522" y="606"/>
                  </a:cxn>
                  <a:cxn ang="0">
                    <a:pos x="562" y="574"/>
                  </a:cxn>
                  <a:cxn ang="0">
                    <a:pos x="520" y="396"/>
                  </a:cxn>
                  <a:cxn ang="0">
                    <a:pos x="678" y="276"/>
                  </a:cxn>
                </a:cxnLst>
                <a:rect l="0" t="0" r="r" b="b"/>
                <a:pathLst>
                  <a:path w="688" h="634">
                    <a:moveTo>
                      <a:pt x="520" y="562"/>
                    </a:moveTo>
                    <a:lnTo>
                      <a:pt x="520" y="562"/>
                    </a:lnTo>
                    <a:lnTo>
                      <a:pt x="510" y="568"/>
                    </a:lnTo>
                    <a:lnTo>
                      <a:pt x="496" y="570"/>
                    </a:lnTo>
                    <a:lnTo>
                      <a:pt x="480" y="568"/>
                    </a:lnTo>
                    <a:lnTo>
                      <a:pt x="460" y="562"/>
                    </a:lnTo>
                    <a:lnTo>
                      <a:pt x="440" y="554"/>
                    </a:lnTo>
                    <a:lnTo>
                      <a:pt x="418" y="542"/>
                    </a:lnTo>
                    <a:lnTo>
                      <a:pt x="394" y="526"/>
                    </a:lnTo>
                    <a:lnTo>
                      <a:pt x="368" y="508"/>
                    </a:lnTo>
                    <a:lnTo>
                      <a:pt x="368" y="508"/>
                    </a:lnTo>
                    <a:lnTo>
                      <a:pt x="386" y="476"/>
                    </a:lnTo>
                    <a:lnTo>
                      <a:pt x="402" y="442"/>
                    </a:lnTo>
                    <a:lnTo>
                      <a:pt x="402" y="442"/>
                    </a:lnTo>
                    <a:lnTo>
                      <a:pt x="452" y="424"/>
                    </a:lnTo>
                    <a:lnTo>
                      <a:pt x="498" y="404"/>
                    </a:lnTo>
                    <a:lnTo>
                      <a:pt x="498" y="404"/>
                    </a:lnTo>
                    <a:lnTo>
                      <a:pt x="512" y="432"/>
                    </a:lnTo>
                    <a:lnTo>
                      <a:pt x="522" y="458"/>
                    </a:lnTo>
                    <a:lnTo>
                      <a:pt x="528" y="482"/>
                    </a:lnTo>
                    <a:lnTo>
                      <a:pt x="532" y="504"/>
                    </a:lnTo>
                    <a:lnTo>
                      <a:pt x="534" y="524"/>
                    </a:lnTo>
                    <a:lnTo>
                      <a:pt x="532" y="540"/>
                    </a:lnTo>
                    <a:lnTo>
                      <a:pt x="528" y="552"/>
                    </a:lnTo>
                    <a:lnTo>
                      <a:pt x="520" y="562"/>
                    </a:lnTo>
                    <a:lnTo>
                      <a:pt x="520" y="562"/>
                    </a:lnTo>
                    <a:close/>
                    <a:moveTo>
                      <a:pt x="446" y="314"/>
                    </a:moveTo>
                    <a:lnTo>
                      <a:pt x="446" y="314"/>
                    </a:lnTo>
                    <a:lnTo>
                      <a:pt x="468" y="348"/>
                    </a:lnTo>
                    <a:lnTo>
                      <a:pt x="486" y="382"/>
                    </a:lnTo>
                    <a:lnTo>
                      <a:pt x="486" y="382"/>
                    </a:lnTo>
                    <a:lnTo>
                      <a:pt x="452" y="396"/>
                    </a:lnTo>
                    <a:lnTo>
                      <a:pt x="414" y="410"/>
                    </a:lnTo>
                    <a:lnTo>
                      <a:pt x="414" y="410"/>
                    </a:lnTo>
                    <a:lnTo>
                      <a:pt x="434" y="352"/>
                    </a:lnTo>
                    <a:lnTo>
                      <a:pt x="434" y="352"/>
                    </a:lnTo>
                    <a:lnTo>
                      <a:pt x="446" y="314"/>
                    </a:lnTo>
                    <a:lnTo>
                      <a:pt x="446" y="314"/>
                    </a:lnTo>
                    <a:close/>
                    <a:moveTo>
                      <a:pt x="646" y="236"/>
                    </a:moveTo>
                    <a:lnTo>
                      <a:pt x="646" y="236"/>
                    </a:lnTo>
                    <a:lnTo>
                      <a:pt x="648" y="242"/>
                    </a:lnTo>
                    <a:lnTo>
                      <a:pt x="648" y="250"/>
                    </a:lnTo>
                    <a:lnTo>
                      <a:pt x="646" y="258"/>
                    </a:lnTo>
                    <a:lnTo>
                      <a:pt x="642" y="266"/>
                    </a:lnTo>
                    <a:lnTo>
                      <a:pt x="632" y="282"/>
                    </a:lnTo>
                    <a:lnTo>
                      <a:pt x="616" y="300"/>
                    </a:lnTo>
                    <a:lnTo>
                      <a:pt x="596" y="318"/>
                    </a:lnTo>
                    <a:lnTo>
                      <a:pt x="570" y="336"/>
                    </a:lnTo>
                    <a:lnTo>
                      <a:pt x="540" y="354"/>
                    </a:lnTo>
                    <a:lnTo>
                      <a:pt x="506" y="372"/>
                    </a:lnTo>
                    <a:lnTo>
                      <a:pt x="506" y="372"/>
                    </a:lnTo>
                    <a:lnTo>
                      <a:pt x="482" y="330"/>
                    </a:lnTo>
                    <a:lnTo>
                      <a:pt x="452" y="288"/>
                    </a:lnTo>
                    <a:lnTo>
                      <a:pt x="452" y="288"/>
                    </a:lnTo>
                    <a:lnTo>
                      <a:pt x="462" y="236"/>
                    </a:lnTo>
                    <a:lnTo>
                      <a:pt x="468" y="190"/>
                    </a:lnTo>
                    <a:lnTo>
                      <a:pt x="468" y="190"/>
                    </a:lnTo>
                    <a:lnTo>
                      <a:pt x="504" y="188"/>
                    </a:lnTo>
                    <a:lnTo>
                      <a:pt x="536" y="190"/>
                    </a:lnTo>
                    <a:lnTo>
                      <a:pt x="564" y="194"/>
                    </a:lnTo>
                    <a:lnTo>
                      <a:pt x="590" y="200"/>
                    </a:lnTo>
                    <a:lnTo>
                      <a:pt x="612" y="206"/>
                    </a:lnTo>
                    <a:lnTo>
                      <a:pt x="628" y="214"/>
                    </a:lnTo>
                    <a:lnTo>
                      <a:pt x="640" y="224"/>
                    </a:lnTo>
                    <a:lnTo>
                      <a:pt x="644" y="230"/>
                    </a:lnTo>
                    <a:lnTo>
                      <a:pt x="646" y="236"/>
                    </a:lnTo>
                    <a:lnTo>
                      <a:pt x="646" y="236"/>
                    </a:lnTo>
                    <a:close/>
                    <a:moveTo>
                      <a:pt x="378" y="422"/>
                    </a:moveTo>
                    <a:lnTo>
                      <a:pt x="378" y="422"/>
                    </a:lnTo>
                    <a:lnTo>
                      <a:pt x="336" y="432"/>
                    </a:lnTo>
                    <a:lnTo>
                      <a:pt x="294" y="440"/>
                    </a:lnTo>
                    <a:lnTo>
                      <a:pt x="294" y="440"/>
                    </a:lnTo>
                    <a:lnTo>
                      <a:pt x="254" y="394"/>
                    </a:lnTo>
                    <a:lnTo>
                      <a:pt x="254" y="394"/>
                    </a:lnTo>
                    <a:lnTo>
                      <a:pt x="216" y="344"/>
                    </a:lnTo>
                    <a:lnTo>
                      <a:pt x="216" y="344"/>
                    </a:lnTo>
                    <a:lnTo>
                      <a:pt x="230" y="290"/>
                    </a:lnTo>
                    <a:lnTo>
                      <a:pt x="230" y="290"/>
                    </a:lnTo>
                    <a:lnTo>
                      <a:pt x="248" y="238"/>
                    </a:lnTo>
                    <a:lnTo>
                      <a:pt x="248" y="238"/>
                    </a:lnTo>
                    <a:lnTo>
                      <a:pt x="278" y="226"/>
                    </a:lnTo>
                    <a:lnTo>
                      <a:pt x="308" y="216"/>
                    </a:lnTo>
                    <a:lnTo>
                      <a:pt x="308" y="216"/>
                    </a:lnTo>
                    <a:lnTo>
                      <a:pt x="356" y="204"/>
                    </a:lnTo>
                    <a:lnTo>
                      <a:pt x="356" y="204"/>
                    </a:lnTo>
                    <a:lnTo>
                      <a:pt x="380" y="232"/>
                    </a:lnTo>
                    <a:lnTo>
                      <a:pt x="404" y="260"/>
                    </a:lnTo>
                    <a:lnTo>
                      <a:pt x="404" y="260"/>
                    </a:lnTo>
                    <a:lnTo>
                      <a:pt x="422" y="284"/>
                    </a:lnTo>
                    <a:lnTo>
                      <a:pt x="422" y="284"/>
                    </a:lnTo>
                    <a:lnTo>
                      <a:pt x="416" y="314"/>
                    </a:lnTo>
                    <a:lnTo>
                      <a:pt x="406" y="344"/>
                    </a:lnTo>
                    <a:lnTo>
                      <a:pt x="406" y="344"/>
                    </a:lnTo>
                    <a:lnTo>
                      <a:pt x="394" y="384"/>
                    </a:lnTo>
                    <a:lnTo>
                      <a:pt x="378" y="422"/>
                    </a:lnTo>
                    <a:lnTo>
                      <a:pt x="378" y="422"/>
                    </a:lnTo>
                    <a:close/>
                    <a:moveTo>
                      <a:pt x="344" y="488"/>
                    </a:moveTo>
                    <a:lnTo>
                      <a:pt x="344" y="488"/>
                    </a:lnTo>
                    <a:lnTo>
                      <a:pt x="318" y="464"/>
                    </a:lnTo>
                    <a:lnTo>
                      <a:pt x="318" y="464"/>
                    </a:lnTo>
                    <a:lnTo>
                      <a:pt x="364" y="452"/>
                    </a:lnTo>
                    <a:lnTo>
                      <a:pt x="364" y="452"/>
                    </a:lnTo>
                    <a:lnTo>
                      <a:pt x="344" y="488"/>
                    </a:lnTo>
                    <a:lnTo>
                      <a:pt x="344" y="488"/>
                    </a:lnTo>
                    <a:close/>
                    <a:moveTo>
                      <a:pt x="240" y="582"/>
                    </a:moveTo>
                    <a:lnTo>
                      <a:pt x="240" y="582"/>
                    </a:lnTo>
                    <a:lnTo>
                      <a:pt x="232" y="578"/>
                    </a:lnTo>
                    <a:lnTo>
                      <a:pt x="224" y="572"/>
                    </a:lnTo>
                    <a:lnTo>
                      <a:pt x="218" y="562"/>
                    </a:lnTo>
                    <a:lnTo>
                      <a:pt x="214" y="550"/>
                    </a:lnTo>
                    <a:lnTo>
                      <a:pt x="210" y="536"/>
                    </a:lnTo>
                    <a:lnTo>
                      <a:pt x="206" y="520"/>
                    </a:lnTo>
                    <a:lnTo>
                      <a:pt x="204" y="502"/>
                    </a:lnTo>
                    <a:lnTo>
                      <a:pt x="202" y="482"/>
                    </a:lnTo>
                    <a:lnTo>
                      <a:pt x="202" y="482"/>
                    </a:lnTo>
                    <a:lnTo>
                      <a:pt x="244" y="478"/>
                    </a:lnTo>
                    <a:lnTo>
                      <a:pt x="286" y="470"/>
                    </a:lnTo>
                    <a:lnTo>
                      <a:pt x="286" y="470"/>
                    </a:lnTo>
                    <a:lnTo>
                      <a:pt x="330" y="510"/>
                    </a:lnTo>
                    <a:lnTo>
                      <a:pt x="330" y="510"/>
                    </a:lnTo>
                    <a:lnTo>
                      <a:pt x="316" y="528"/>
                    </a:lnTo>
                    <a:lnTo>
                      <a:pt x="304" y="544"/>
                    </a:lnTo>
                    <a:lnTo>
                      <a:pt x="292" y="558"/>
                    </a:lnTo>
                    <a:lnTo>
                      <a:pt x="280" y="568"/>
                    </a:lnTo>
                    <a:lnTo>
                      <a:pt x="268" y="576"/>
                    </a:lnTo>
                    <a:lnTo>
                      <a:pt x="258" y="580"/>
                    </a:lnTo>
                    <a:lnTo>
                      <a:pt x="248" y="582"/>
                    </a:lnTo>
                    <a:lnTo>
                      <a:pt x="240" y="582"/>
                    </a:lnTo>
                    <a:lnTo>
                      <a:pt x="240" y="582"/>
                    </a:lnTo>
                    <a:close/>
                    <a:moveTo>
                      <a:pt x="208" y="382"/>
                    </a:moveTo>
                    <a:lnTo>
                      <a:pt x="208" y="382"/>
                    </a:lnTo>
                    <a:lnTo>
                      <a:pt x="222" y="398"/>
                    </a:lnTo>
                    <a:lnTo>
                      <a:pt x="222" y="398"/>
                    </a:lnTo>
                    <a:lnTo>
                      <a:pt x="262" y="446"/>
                    </a:lnTo>
                    <a:lnTo>
                      <a:pt x="262" y="446"/>
                    </a:lnTo>
                    <a:lnTo>
                      <a:pt x="232" y="450"/>
                    </a:lnTo>
                    <a:lnTo>
                      <a:pt x="202" y="452"/>
                    </a:lnTo>
                    <a:lnTo>
                      <a:pt x="202" y="452"/>
                    </a:lnTo>
                    <a:lnTo>
                      <a:pt x="204" y="418"/>
                    </a:lnTo>
                    <a:lnTo>
                      <a:pt x="208" y="382"/>
                    </a:lnTo>
                    <a:lnTo>
                      <a:pt x="208" y="382"/>
                    </a:lnTo>
                    <a:close/>
                    <a:moveTo>
                      <a:pt x="294" y="148"/>
                    </a:moveTo>
                    <a:lnTo>
                      <a:pt x="294" y="148"/>
                    </a:lnTo>
                    <a:lnTo>
                      <a:pt x="330" y="180"/>
                    </a:lnTo>
                    <a:lnTo>
                      <a:pt x="330" y="180"/>
                    </a:lnTo>
                    <a:lnTo>
                      <a:pt x="304" y="188"/>
                    </a:lnTo>
                    <a:lnTo>
                      <a:pt x="304" y="188"/>
                    </a:lnTo>
                    <a:lnTo>
                      <a:pt x="266" y="200"/>
                    </a:lnTo>
                    <a:lnTo>
                      <a:pt x="266" y="200"/>
                    </a:lnTo>
                    <a:lnTo>
                      <a:pt x="280" y="172"/>
                    </a:lnTo>
                    <a:lnTo>
                      <a:pt x="294" y="148"/>
                    </a:lnTo>
                    <a:lnTo>
                      <a:pt x="294" y="148"/>
                    </a:lnTo>
                    <a:close/>
                    <a:moveTo>
                      <a:pt x="404" y="54"/>
                    </a:moveTo>
                    <a:lnTo>
                      <a:pt x="404" y="54"/>
                    </a:lnTo>
                    <a:lnTo>
                      <a:pt x="412" y="58"/>
                    </a:lnTo>
                    <a:lnTo>
                      <a:pt x="418" y="64"/>
                    </a:lnTo>
                    <a:lnTo>
                      <a:pt x="424" y="74"/>
                    </a:lnTo>
                    <a:lnTo>
                      <a:pt x="428" y="88"/>
                    </a:lnTo>
                    <a:lnTo>
                      <a:pt x="432" y="102"/>
                    </a:lnTo>
                    <a:lnTo>
                      <a:pt x="436" y="120"/>
                    </a:lnTo>
                    <a:lnTo>
                      <a:pt x="438" y="140"/>
                    </a:lnTo>
                    <a:lnTo>
                      <a:pt x="438" y="160"/>
                    </a:lnTo>
                    <a:lnTo>
                      <a:pt x="438" y="160"/>
                    </a:lnTo>
                    <a:lnTo>
                      <a:pt x="398" y="166"/>
                    </a:lnTo>
                    <a:lnTo>
                      <a:pt x="358" y="174"/>
                    </a:lnTo>
                    <a:lnTo>
                      <a:pt x="358" y="174"/>
                    </a:lnTo>
                    <a:lnTo>
                      <a:pt x="334" y="148"/>
                    </a:lnTo>
                    <a:lnTo>
                      <a:pt x="308" y="126"/>
                    </a:lnTo>
                    <a:lnTo>
                      <a:pt x="308" y="126"/>
                    </a:lnTo>
                    <a:lnTo>
                      <a:pt x="322" y="108"/>
                    </a:lnTo>
                    <a:lnTo>
                      <a:pt x="334" y="92"/>
                    </a:lnTo>
                    <a:lnTo>
                      <a:pt x="348" y="78"/>
                    </a:lnTo>
                    <a:lnTo>
                      <a:pt x="360" y="68"/>
                    </a:lnTo>
                    <a:lnTo>
                      <a:pt x="372" y="60"/>
                    </a:lnTo>
                    <a:lnTo>
                      <a:pt x="384" y="54"/>
                    </a:lnTo>
                    <a:lnTo>
                      <a:pt x="394" y="52"/>
                    </a:lnTo>
                    <a:lnTo>
                      <a:pt x="404" y="54"/>
                    </a:lnTo>
                    <a:lnTo>
                      <a:pt x="404" y="54"/>
                    </a:lnTo>
                    <a:close/>
                    <a:moveTo>
                      <a:pt x="428" y="256"/>
                    </a:moveTo>
                    <a:lnTo>
                      <a:pt x="428" y="256"/>
                    </a:lnTo>
                    <a:lnTo>
                      <a:pt x="412" y="236"/>
                    </a:lnTo>
                    <a:lnTo>
                      <a:pt x="412" y="236"/>
                    </a:lnTo>
                    <a:lnTo>
                      <a:pt x="382" y="200"/>
                    </a:lnTo>
                    <a:lnTo>
                      <a:pt x="382" y="200"/>
                    </a:lnTo>
                    <a:lnTo>
                      <a:pt x="436" y="192"/>
                    </a:lnTo>
                    <a:lnTo>
                      <a:pt x="436" y="192"/>
                    </a:lnTo>
                    <a:lnTo>
                      <a:pt x="434" y="222"/>
                    </a:lnTo>
                    <a:lnTo>
                      <a:pt x="428" y="256"/>
                    </a:lnTo>
                    <a:lnTo>
                      <a:pt x="428" y="256"/>
                    </a:lnTo>
                    <a:close/>
                    <a:moveTo>
                      <a:pt x="42" y="414"/>
                    </a:moveTo>
                    <a:lnTo>
                      <a:pt x="42" y="414"/>
                    </a:lnTo>
                    <a:lnTo>
                      <a:pt x="40" y="402"/>
                    </a:lnTo>
                    <a:lnTo>
                      <a:pt x="44" y="388"/>
                    </a:lnTo>
                    <a:lnTo>
                      <a:pt x="52" y="374"/>
                    </a:lnTo>
                    <a:lnTo>
                      <a:pt x="64" y="358"/>
                    </a:lnTo>
                    <a:lnTo>
                      <a:pt x="78" y="340"/>
                    </a:lnTo>
                    <a:lnTo>
                      <a:pt x="98" y="324"/>
                    </a:lnTo>
                    <a:lnTo>
                      <a:pt x="120" y="306"/>
                    </a:lnTo>
                    <a:lnTo>
                      <a:pt x="144" y="290"/>
                    </a:lnTo>
                    <a:lnTo>
                      <a:pt x="144" y="290"/>
                    </a:lnTo>
                    <a:lnTo>
                      <a:pt x="166" y="322"/>
                    </a:lnTo>
                    <a:lnTo>
                      <a:pt x="188" y="356"/>
                    </a:lnTo>
                    <a:lnTo>
                      <a:pt x="188" y="356"/>
                    </a:lnTo>
                    <a:lnTo>
                      <a:pt x="180" y="406"/>
                    </a:lnTo>
                    <a:lnTo>
                      <a:pt x="174" y="452"/>
                    </a:lnTo>
                    <a:lnTo>
                      <a:pt x="174" y="452"/>
                    </a:lnTo>
                    <a:lnTo>
                      <a:pt x="148" y="452"/>
                    </a:lnTo>
                    <a:lnTo>
                      <a:pt x="124" y="450"/>
                    </a:lnTo>
                    <a:lnTo>
                      <a:pt x="102" y="448"/>
                    </a:lnTo>
                    <a:lnTo>
                      <a:pt x="84" y="444"/>
                    </a:lnTo>
                    <a:lnTo>
                      <a:pt x="68" y="438"/>
                    </a:lnTo>
                    <a:lnTo>
                      <a:pt x="56" y="430"/>
                    </a:lnTo>
                    <a:lnTo>
                      <a:pt x="46" y="422"/>
                    </a:lnTo>
                    <a:lnTo>
                      <a:pt x="42" y="414"/>
                    </a:lnTo>
                    <a:lnTo>
                      <a:pt x="42" y="414"/>
                    </a:lnTo>
                    <a:close/>
                    <a:moveTo>
                      <a:pt x="198" y="318"/>
                    </a:moveTo>
                    <a:lnTo>
                      <a:pt x="198" y="318"/>
                    </a:lnTo>
                    <a:lnTo>
                      <a:pt x="172" y="274"/>
                    </a:lnTo>
                    <a:lnTo>
                      <a:pt x="172" y="274"/>
                    </a:lnTo>
                    <a:lnTo>
                      <a:pt x="218" y="250"/>
                    </a:lnTo>
                    <a:lnTo>
                      <a:pt x="218" y="250"/>
                    </a:lnTo>
                    <a:lnTo>
                      <a:pt x="208" y="282"/>
                    </a:lnTo>
                    <a:lnTo>
                      <a:pt x="208" y="282"/>
                    </a:lnTo>
                    <a:lnTo>
                      <a:pt x="198" y="318"/>
                    </a:lnTo>
                    <a:lnTo>
                      <a:pt x="198" y="318"/>
                    </a:lnTo>
                    <a:close/>
                    <a:moveTo>
                      <a:pt x="122" y="74"/>
                    </a:moveTo>
                    <a:lnTo>
                      <a:pt x="122" y="74"/>
                    </a:lnTo>
                    <a:lnTo>
                      <a:pt x="126" y="70"/>
                    </a:lnTo>
                    <a:lnTo>
                      <a:pt x="132" y="68"/>
                    </a:lnTo>
                    <a:lnTo>
                      <a:pt x="146" y="66"/>
                    </a:lnTo>
                    <a:lnTo>
                      <a:pt x="162" y="68"/>
                    </a:lnTo>
                    <a:lnTo>
                      <a:pt x="180" y="74"/>
                    </a:lnTo>
                    <a:lnTo>
                      <a:pt x="202" y="84"/>
                    </a:lnTo>
                    <a:lnTo>
                      <a:pt x="224" y="96"/>
                    </a:lnTo>
                    <a:lnTo>
                      <a:pt x="248" y="112"/>
                    </a:lnTo>
                    <a:lnTo>
                      <a:pt x="272" y="130"/>
                    </a:lnTo>
                    <a:lnTo>
                      <a:pt x="272" y="130"/>
                    </a:lnTo>
                    <a:lnTo>
                      <a:pt x="252" y="168"/>
                    </a:lnTo>
                    <a:lnTo>
                      <a:pt x="232" y="212"/>
                    </a:lnTo>
                    <a:lnTo>
                      <a:pt x="232" y="212"/>
                    </a:lnTo>
                    <a:lnTo>
                      <a:pt x="194" y="230"/>
                    </a:lnTo>
                    <a:lnTo>
                      <a:pt x="156" y="248"/>
                    </a:lnTo>
                    <a:lnTo>
                      <a:pt x="156" y="248"/>
                    </a:lnTo>
                    <a:lnTo>
                      <a:pt x="142" y="216"/>
                    </a:lnTo>
                    <a:lnTo>
                      <a:pt x="130" y="188"/>
                    </a:lnTo>
                    <a:lnTo>
                      <a:pt x="120" y="160"/>
                    </a:lnTo>
                    <a:lnTo>
                      <a:pt x="114" y="136"/>
                    </a:lnTo>
                    <a:lnTo>
                      <a:pt x="110" y="116"/>
                    </a:lnTo>
                    <a:lnTo>
                      <a:pt x="110" y="98"/>
                    </a:lnTo>
                    <a:lnTo>
                      <a:pt x="114" y="82"/>
                    </a:lnTo>
                    <a:lnTo>
                      <a:pt x="118" y="78"/>
                    </a:lnTo>
                    <a:lnTo>
                      <a:pt x="122" y="74"/>
                    </a:lnTo>
                    <a:lnTo>
                      <a:pt x="122" y="74"/>
                    </a:lnTo>
                    <a:close/>
                    <a:moveTo>
                      <a:pt x="686" y="224"/>
                    </a:moveTo>
                    <a:lnTo>
                      <a:pt x="686" y="224"/>
                    </a:lnTo>
                    <a:lnTo>
                      <a:pt x="684" y="216"/>
                    </a:lnTo>
                    <a:lnTo>
                      <a:pt x="678" y="208"/>
                    </a:lnTo>
                    <a:lnTo>
                      <a:pt x="672" y="200"/>
                    </a:lnTo>
                    <a:lnTo>
                      <a:pt x="664" y="194"/>
                    </a:lnTo>
                    <a:lnTo>
                      <a:pt x="654" y="186"/>
                    </a:lnTo>
                    <a:lnTo>
                      <a:pt x="642" y="180"/>
                    </a:lnTo>
                    <a:lnTo>
                      <a:pt x="616" y="170"/>
                    </a:lnTo>
                    <a:lnTo>
                      <a:pt x="586" y="164"/>
                    </a:lnTo>
                    <a:lnTo>
                      <a:pt x="550" y="158"/>
                    </a:lnTo>
                    <a:lnTo>
                      <a:pt x="512" y="156"/>
                    </a:lnTo>
                    <a:lnTo>
                      <a:pt x="470" y="158"/>
                    </a:lnTo>
                    <a:lnTo>
                      <a:pt x="470" y="158"/>
                    </a:lnTo>
                    <a:lnTo>
                      <a:pt x="470" y="128"/>
                    </a:lnTo>
                    <a:lnTo>
                      <a:pt x="468" y="100"/>
                    </a:lnTo>
                    <a:lnTo>
                      <a:pt x="466" y="76"/>
                    </a:lnTo>
                    <a:lnTo>
                      <a:pt x="460" y="54"/>
                    </a:lnTo>
                    <a:lnTo>
                      <a:pt x="452" y="34"/>
                    </a:lnTo>
                    <a:lnTo>
                      <a:pt x="444" y="20"/>
                    </a:lnTo>
                    <a:lnTo>
                      <a:pt x="432" y="10"/>
                    </a:lnTo>
                    <a:lnTo>
                      <a:pt x="426" y="6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2" y="2"/>
                    </a:lnTo>
                    <a:lnTo>
                      <a:pt x="404" y="0"/>
                    </a:lnTo>
                    <a:lnTo>
                      <a:pt x="388" y="4"/>
                    </a:lnTo>
                    <a:lnTo>
                      <a:pt x="372" y="10"/>
                    </a:lnTo>
                    <a:lnTo>
                      <a:pt x="356" y="22"/>
                    </a:lnTo>
                    <a:lnTo>
                      <a:pt x="338" y="38"/>
                    </a:lnTo>
                    <a:lnTo>
                      <a:pt x="320" y="58"/>
                    </a:lnTo>
                    <a:lnTo>
                      <a:pt x="302" y="80"/>
                    </a:lnTo>
                    <a:lnTo>
                      <a:pt x="286" y="106"/>
                    </a:lnTo>
                    <a:lnTo>
                      <a:pt x="286" y="106"/>
                    </a:lnTo>
                    <a:lnTo>
                      <a:pt x="256" y="82"/>
                    </a:lnTo>
                    <a:lnTo>
                      <a:pt x="228" y="64"/>
                    </a:lnTo>
                    <a:lnTo>
                      <a:pt x="200" y="48"/>
                    </a:lnTo>
                    <a:lnTo>
                      <a:pt x="174" y="38"/>
                    </a:lnTo>
                    <a:lnTo>
                      <a:pt x="150" y="30"/>
                    </a:lnTo>
                    <a:lnTo>
                      <a:pt x="130" y="28"/>
                    </a:lnTo>
                    <a:lnTo>
                      <a:pt x="120" y="30"/>
                    </a:lnTo>
                    <a:lnTo>
                      <a:pt x="110" y="32"/>
                    </a:lnTo>
                    <a:lnTo>
                      <a:pt x="102" y="36"/>
                    </a:lnTo>
                    <a:lnTo>
                      <a:pt x="96" y="40"/>
                    </a:lnTo>
                    <a:lnTo>
                      <a:pt x="96" y="40"/>
                    </a:lnTo>
                    <a:lnTo>
                      <a:pt x="90" y="48"/>
                    </a:lnTo>
                    <a:lnTo>
                      <a:pt x="84" y="54"/>
                    </a:lnTo>
                    <a:lnTo>
                      <a:pt x="80" y="64"/>
                    </a:lnTo>
                    <a:lnTo>
                      <a:pt x="76" y="74"/>
                    </a:lnTo>
                    <a:lnTo>
                      <a:pt x="76" y="86"/>
                    </a:lnTo>
                    <a:lnTo>
                      <a:pt x="74" y="98"/>
                    </a:lnTo>
                    <a:lnTo>
                      <a:pt x="76" y="126"/>
                    </a:lnTo>
                    <a:lnTo>
                      <a:pt x="84" y="156"/>
                    </a:lnTo>
                    <a:lnTo>
                      <a:pt x="94" y="190"/>
                    </a:lnTo>
                    <a:lnTo>
                      <a:pt x="110" y="226"/>
                    </a:lnTo>
                    <a:lnTo>
                      <a:pt x="130" y="264"/>
                    </a:lnTo>
                    <a:lnTo>
                      <a:pt x="130" y="264"/>
                    </a:lnTo>
                    <a:lnTo>
                      <a:pt x="98" y="284"/>
                    </a:lnTo>
                    <a:lnTo>
                      <a:pt x="70" y="306"/>
                    </a:lnTo>
                    <a:lnTo>
                      <a:pt x="46" y="326"/>
                    </a:lnTo>
                    <a:lnTo>
                      <a:pt x="28" y="348"/>
                    </a:lnTo>
                    <a:lnTo>
                      <a:pt x="12" y="368"/>
                    </a:lnTo>
                    <a:lnTo>
                      <a:pt x="4" y="388"/>
                    </a:lnTo>
                    <a:lnTo>
                      <a:pt x="0" y="398"/>
                    </a:lnTo>
                    <a:lnTo>
                      <a:pt x="0" y="408"/>
                    </a:lnTo>
                    <a:lnTo>
                      <a:pt x="0" y="416"/>
                    </a:lnTo>
                    <a:lnTo>
                      <a:pt x="2" y="426"/>
                    </a:lnTo>
                    <a:lnTo>
                      <a:pt x="2" y="426"/>
                    </a:lnTo>
                    <a:lnTo>
                      <a:pt x="4" y="432"/>
                    </a:lnTo>
                    <a:lnTo>
                      <a:pt x="8" y="440"/>
                    </a:lnTo>
                    <a:lnTo>
                      <a:pt x="20" y="452"/>
                    </a:lnTo>
                    <a:lnTo>
                      <a:pt x="36" y="462"/>
                    </a:lnTo>
                    <a:lnTo>
                      <a:pt x="56" y="470"/>
                    </a:lnTo>
                    <a:lnTo>
                      <a:pt x="80" y="476"/>
                    </a:lnTo>
                    <a:lnTo>
                      <a:pt x="108" y="482"/>
                    </a:lnTo>
                    <a:lnTo>
                      <a:pt x="138" y="484"/>
                    </a:lnTo>
                    <a:lnTo>
                      <a:pt x="172" y="484"/>
                    </a:lnTo>
                    <a:lnTo>
                      <a:pt x="172" y="484"/>
                    </a:lnTo>
                    <a:lnTo>
                      <a:pt x="172" y="512"/>
                    </a:lnTo>
                    <a:lnTo>
                      <a:pt x="174" y="538"/>
                    </a:lnTo>
                    <a:lnTo>
                      <a:pt x="178" y="562"/>
                    </a:lnTo>
                    <a:lnTo>
                      <a:pt x="184" y="584"/>
                    </a:lnTo>
                    <a:lnTo>
                      <a:pt x="190" y="602"/>
                    </a:lnTo>
                    <a:lnTo>
                      <a:pt x="200" y="616"/>
                    </a:lnTo>
                    <a:lnTo>
                      <a:pt x="210" y="626"/>
                    </a:lnTo>
                    <a:lnTo>
                      <a:pt x="224" y="632"/>
                    </a:lnTo>
                    <a:lnTo>
                      <a:pt x="224" y="632"/>
                    </a:lnTo>
                    <a:lnTo>
                      <a:pt x="230" y="634"/>
                    </a:lnTo>
                    <a:lnTo>
                      <a:pt x="238" y="634"/>
                    </a:lnTo>
                    <a:lnTo>
                      <a:pt x="254" y="632"/>
                    </a:lnTo>
                    <a:lnTo>
                      <a:pt x="270" y="624"/>
                    </a:lnTo>
                    <a:lnTo>
                      <a:pt x="286" y="614"/>
                    </a:lnTo>
                    <a:lnTo>
                      <a:pt x="304" y="598"/>
                    </a:lnTo>
                    <a:lnTo>
                      <a:pt x="320" y="580"/>
                    </a:lnTo>
                    <a:lnTo>
                      <a:pt x="338" y="558"/>
                    </a:lnTo>
                    <a:lnTo>
                      <a:pt x="354" y="532"/>
                    </a:lnTo>
                    <a:lnTo>
                      <a:pt x="354" y="532"/>
                    </a:lnTo>
                    <a:lnTo>
                      <a:pt x="386" y="554"/>
                    </a:lnTo>
                    <a:lnTo>
                      <a:pt x="414" y="574"/>
                    </a:lnTo>
                    <a:lnTo>
                      <a:pt x="442" y="588"/>
                    </a:lnTo>
                    <a:lnTo>
                      <a:pt x="468" y="598"/>
                    </a:lnTo>
                    <a:lnTo>
                      <a:pt x="492" y="604"/>
                    </a:lnTo>
                    <a:lnTo>
                      <a:pt x="514" y="606"/>
                    </a:lnTo>
                    <a:lnTo>
                      <a:pt x="522" y="606"/>
                    </a:lnTo>
                    <a:lnTo>
                      <a:pt x="532" y="602"/>
                    </a:lnTo>
                    <a:lnTo>
                      <a:pt x="540" y="600"/>
                    </a:lnTo>
                    <a:lnTo>
                      <a:pt x="546" y="594"/>
                    </a:lnTo>
                    <a:lnTo>
                      <a:pt x="546" y="594"/>
                    </a:lnTo>
                    <a:lnTo>
                      <a:pt x="552" y="588"/>
                    </a:lnTo>
                    <a:lnTo>
                      <a:pt x="558" y="582"/>
                    </a:lnTo>
                    <a:lnTo>
                      <a:pt x="562" y="574"/>
                    </a:lnTo>
                    <a:lnTo>
                      <a:pt x="564" y="564"/>
                    </a:lnTo>
                    <a:lnTo>
                      <a:pt x="566" y="544"/>
                    </a:lnTo>
                    <a:lnTo>
                      <a:pt x="564" y="518"/>
                    </a:lnTo>
                    <a:lnTo>
                      <a:pt x="558" y="492"/>
                    </a:lnTo>
                    <a:lnTo>
                      <a:pt x="550" y="462"/>
                    </a:lnTo>
                    <a:lnTo>
                      <a:pt x="536" y="430"/>
                    </a:lnTo>
                    <a:lnTo>
                      <a:pt x="520" y="396"/>
                    </a:lnTo>
                    <a:lnTo>
                      <a:pt x="520" y="396"/>
                    </a:lnTo>
                    <a:lnTo>
                      <a:pt x="560" y="374"/>
                    </a:lnTo>
                    <a:lnTo>
                      <a:pt x="596" y="352"/>
                    </a:lnTo>
                    <a:lnTo>
                      <a:pt x="626" y="330"/>
                    </a:lnTo>
                    <a:lnTo>
                      <a:pt x="650" y="308"/>
                    </a:lnTo>
                    <a:lnTo>
                      <a:pt x="670" y="286"/>
                    </a:lnTo>
                    <a:lnTo>
                      <a:pt x="678" y="276"/>
                    </a:lnTo>
                    <a:lnTo>
                      <a:pt x="682" y="264"/>
                    </a:lnTo>
                    <a:lnTo>
                      <a:pt x="686" y="254"/>
                    </a:lnTo>
                    <a:lnTo>
                      <a:pt x="688" y="244"/>
                    </a:lnTo>
                    <a:lnTo>
                      <a:pt x="688" y="234"/>
                    </a:lnTo>
                    <a:lnTo>
                      <a:pt x="686" y="224"/>
                    </a:lnTo>
                    <a:lnTo>
                      <a:pt x="686" y="2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57" name="Freeform 1986"/>
              <p:cNvSpPr>
                <a:spLocks/>
              </p:cNvSpPr>
              <p:nvPr/>
            </p:nvSpPr>
            <p:spPr bwMode="auto">
              <a:xfrm>
                <a:off x="3768725" y="3544888"/>
                <a:ext cx="146050" cy="1428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0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0" y="40"/>
                  </a:cxn>
                  <a:cxn ang="0">
                    <a:pos x="0" y="50"/>
                  </a:cxn>
                  <a:cxn ang="0">
                    <a:pos x="2" y="58"/>
                  </a:cxn>
                  <a:cxn ang="0">
                    <a:pos x="6" y="66"/>
                  </a:cxn>
                  <a:cxn ang="0">
                    <a:pos x="10" y="74"/>
                  </a:cxn>
                  <a:cxn ang="0">
                    <a:pos x="18" y="80"/>
                  </a:cxn>
                  <a:cxn ang="0">
                    <a:pos x="24" y="86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2" y="90"/>
                  </a:cxn>
                  <a:cxn ang="0">
                    <a:pos x="52" y="90"/>
                  </a:cxn>
                  <a:cxn ang="0">
                    <a:pos x="60" y="90"/>
                  </a:cxn>
                  <a:cxn ang="0">
                    <a:pos x="68" y="86"/>
                  </a:cxn>
                  <a:cxn ang="0">
                    <a:pos x="76" y="80"/>
                  </a:cxn>
                  <a:cxn ang="0">
                    <a:pos x="82" y="74"/>
                  </a:cxn>
                  <a:cxn ang="0">
                    <a:pos x="88" y="68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2" y="32"/>
                  </a:cxn>
                  <a:cxn ang="0">
                    <a:pos x="88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70" y="4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92" h="90">
                    <a:moveTo>
                      <a:pt x="60" y="0"/>
                    </a:moveTo>
                    <a:lnTo>
                      <a:pt x="60" y="0"/>
                    </a:lnTo>
                    <a:lnTo>
                      <a:pt x="52" y="0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6"/>
                    </a:lnTo>
                    <a:lnTo>
                      <a:pt x="10" y="74"/>
                    </a:lnTo>
                    <a:lnTo>
                      <a:pt x="18" y="80"/>
                    </a:lnTo>
                    <a:lnTo>
                      <a:pt x="24" y="86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2" y="90"/>
                    </a:lnTo>
                    <a:lnTo>
                      <a:pt x="52" y="90"/>
                    </a:lnTo>
                    <a:lnTo>
                      <a:pt x="60" y="90"/>
                    </a:lnTo>
                    <a:lnTo>
                      <a:pt x="68" y="86"/>
                    </a:lnTo>
                    <a:lnTo>
                      <a:pt x="76" y="80"/>
                    </a:lnTo>
                    <a:lnTo>
                      <a:pt x="82" y="74"/>
                    </a:lnTo>
                    <a:lnTo>
                      <a:pt x="88" y="68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2" y="32"/>
                    </a:lnTo>
                    <a:lnTo>
                      <a:pt x="88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70" y="4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00413"/>
            <a:ext cx="2133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2088-329D-464F-B5BE-1FEDCD9D7B15}" type="datetime1">
              <a:rPr lang="ko-KR" altLang="en-US" smtClean="0"/>
              <a:pPr/>
              <a:t>2018-09-19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00413"/>
            <a:ext cx="2895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8244" y="6471699"/>
            <a:ext cx="21336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88AB9F4-96E6-4C5F-8068-4B9C71A765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179343"/>
            <a:ext cx="6855659" cy="592470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사업비 집행안내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19"/>
          <p:cNvSpPr txBox="1">
            <a:spLocks/>
          </p:cNvSpPr>
          <p:nvPr/>
        </p:nvSpPr>
        <p:spPr>
          <a:xfrm>
            <a:off x="314735" y="6417332"/>
            <a:ext cx="944897" cy="252028"/>
          </a:xfrm>
          <a:prstGeom prst="rect">
            <a:avLst/>
          </a:prstGeom>
        </p:spPr>
        <p:txBody>
          <a:bodyPr/>
          <a:lstStyle>
            <a:lvl1pPr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Bizforms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692696"/>
            <a:ext cx="7348382" cy="452432"/>
          </a:xfrm>
        </p:spPr>
        <p:txBody>
          <a:bodyPr/>
          <a:lstStyle/>
          <a:p>
            <a:r>
              <a:rPr lang="en-US" altLang="ko-KR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 및 집행방법에 따른 구비서류 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(1)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계좌이체 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재료비 등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rgbClr val="1B2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_x291809072" descr="EMB000017144141"/>
          <p:cNvPicPr>
            <a:picLocks noChangeAspect="1" noChangeArrowheads="1"/>
          </p:cNvPicPr>
          <p:nvPr/>
        </p:nvPicPr>
        <p:blipFill rotWithShape="1">
          <a:blip r:embed="rId2" cstate="print"/>
          <a:srcRect l="7501" t="5486" r="6172" b="41809"/>
          <a:stretch/>
        </p:blipFill>
        <p:spPr bwMode="auto">
          <a:xfrm>
            <a:off x="3026156" y="4072942"/>
            <a:ext cx="2673788" cy="19338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모서리가 둥근 직사각형 17"/>
          <p:cNvSpPr/>
          <p:nvPr/>
        </p:nvSpPr>
        <p:spPr>
          <a:xfrm>
            <a:off x="314734" y="1399268"/>
            <a:ext cx="8587109" cy="166969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/>
          <a:lstStyle/>
          <a:p>
            <a:pPr>
              <a:lnSpc>
                <a:spcPct val="130000"/>
              </a:lnSpc>
            </a:pP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계좌이체를 이용하여 지출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아래 서류 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 제출 필수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①전자세금계산서 ②판매자의 사업자등록증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제외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③계좌이체 확인증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입금증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b="1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전자세금계산서는 주민등록번호로 발급 가능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5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수기 및 간이영수증 </a:t>
            </a:r>
            <a:r>
              <a:rPr lang="en-US" altLang="ko-KR" b="1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b="1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현금영수증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절대 인정되지 않습니다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70943" y="4276436"/>
            <a:ext cx="2987688" cy="1852864"/>
            <a:chOff x="467544" y="2209428"/>
            <a:chExt cx="4680520" cy="26642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6" name="_x250563128" descr="EMB00007e980d59"/>
            <p:cNvPicPr>
              <a:picLocks noChangeAspect="1" noChangeArrowheads="1"/>
            </p:cNvPicPr>
            <p:nvPr/>
          </p:nvPicPr>
          <p:blipFill>
            <a:blip r:embed="rId3" cstate="print"/>
            <a:srcRect r="4021" b="41048"/>
            <a:stretch>
              <a:fillRect/>
            </a:stretch>
          </p:blipFill>
          <p:spPr bwMode="auto">
            <a:xfrm>
              <a:off x="467544" y="2209428"/>
              <a:ext cx="4680520" cy="2664296"/>
            </a:xfrm>
            <a:prstGeom prst="rect">
              <a:avLst/>
            </a:prstGeom>
            <a:noFill/>
          </p:spPr>
        </p:pic>
        <p:sp>
          <p:nvSpPr>
            <p:cNvPr id="27" name="직사각형 26"/>
            <p:cNvSpPr/>
            <p:nvPr/>
          </p:nvSpPr>
          <p:spPr>
            <a:xfrm>
              <a:off x="3779912" y="3289548"/>
              <a:ext cx="360040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51920" y="3721596"/>
              <a:ext cx="360040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16027" y="3565214"/>
              <a:ext cx="721534" cy="116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63688" y="3577580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817352" y="3178645"/>
              <a:ext cx="245374" cy="152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38885" y="4127418"/>
              <a:ext cx="324812" cy="109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flipV="1">
              <a:off x="1552882" y="4312820"/>
              <a:ext cx="683554" cy="113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09489" y="3178020"/>
            <a:ext cx="1988348" cy="507797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전자세금계산서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11556" y="3178020"/>
            <a:ext cx="1743570" cy="507797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94334" y="3178020"/>
            <a:ext cx="2458342" cy="507797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계좌이체 확인증</a:t>
            </a:r>
            <a:r>
              <a:rPr lang="en-US" altLang="ko-KR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입금증</a:t>
            </a:r>
            <a:r>
              <a:rPr lang="en-US" altLang="ko-KR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spc="-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5496" y="4121279"/>
            <a:ext cx="2673973" cy="1779076"/>
            <a:chOff x="102248" y="2363527"/>
            <a:chExt cx="2897858" cy="1928033"/>
          </a:xfrm>
        </p:grpSpPr>
        <p:pic>
          <p:nvPicPr>
            <p:cNvPr id="10" name="_x80925800" descr="EMB000017743bc9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2954" r="2157" b="18409"/>
            <a:stretch/>
          </p:blipFill>
          <p:spPr bwMode="auto">
            <a:xfrm>
              <a:off x="102248" y="2363527"/>
              <a:ext cx="2897858" cy="192803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직사각형 3"/>
            <p:cNvSpPr/>
            <p:nvPr/>
          </p:nvSpPr>
          <p:spPr>
            <a:xfrm>
              <a:off x="503548" y="2393675"/>
              <a:ext cx="756084" cy="169693"/>
            </a:xfrm>
            <a:prstGeom prst="rect">
              <a:avLst/>
            </a:prstGeom>
            <a:solidFill>
              <a:srgbClr val="FF0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694941" y="4347262"/>
            <a:ext cx="1291716" cy="183405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970943" y="4323434"/>
            <a:ext cx="1079476" cy="183135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857" y="3709397"/>
            <a:ext cx="261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00" dirty="0" smtClean="0"/>
              <a:t>지출내역이 증빙되는 영수증</a:t>
            </a:r>
            <a:endParaRPr lang="ko-KR" altLang="en-US" sz="1600" spc="-100" dirty="0"/>
          </a:p>
        </p:txBody>
      </p:sp>
      <p:sp>
        <p:nvSpPr>
          <p:cNvPr id="43" name="TextBox 42"/>
          <p:cNvSpPr txBox="1"/>
          <p:nvPr/>
        </p:nvSpPr>
        <p:spPr>
          <a:xfrm>
            <a:off x="2994368" y="3709397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00" dirty="0" smtClean="0"/>
              <a:t>지출한 사업체에 대한 증빙서류</a:t>
            </a:r>
            <a:endParaRPr lang="ko-KR" altLang="en-US" sz="1600" spc="-100" dirty="0"/>
          </a:p>
        </p:txBody>
      </p:sp>
      <p:sp>
        <p:nvSpPr>
          <p:cNvPr id="44" name="TextBox 43"/>
          <p:cNvSpPr txBox="1"/>
          <p:nvPr/>
        </p:nvSpPr>
        <p:spPr>
          <a:xfrm>
            <a:off x="5974486" y="3709397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00" dirty="0" smtClean="0"/>
              <a:t>출금계좌번호</a:t>
            </a:r>
            <a:r>
              <a:rPr lang="en-US" altLang="ko-KR" sz="1600" spc="-100" dirty="0" smtClean="0"/>
              <a:t>, </a:t>
            </a:r>
            <a:r>
              <a:rPr lang="ko-KR" altLang="en-US" sz="1600" spc="-100" smtClean="0"/>
              <a:t>입금계좌번호가 </a:t>
            </a:r>
            <a:endParaRPr lang="en-US" altLang="ko-KR" sz="1600" spc="-100" dirty="0" smtClean="0"/>
          </a:p>
          <a:p>
            <a:r>
              <a:rPr lang="ko-KR" altLang="en-US" sz="1600" spc="-100" dirty="0" smtClean="0"/>
              <a:t>증빙되며 이체내역이 있는 확인증</a:t>
            </a:r>
            <a:endParaRPr lang="ko-KR" altLang="en-US" sz="1600" spc="-100" dirty="0"/>
          </a:p>
        </p:txBody>
      </p:sp>
    </p:spTree>
    <p:extLst>
      <p:ext uri="{BB962C8B-B14F-4D97-AF65-F5344CB8AC3E}">
        <p14:creationId xmlns:p14="http://schemas.microsoft.com/office/powerpoint/2010/main" val="21484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19"/>
          <p:cNvSpPr>
            <a:spLocks noGrp="1"/>
          </p:cNvSpPr>
          <p:nvPr>
            <p:ph type="ctrTitle"/>
          </p:nvPr>
        </p:nvSpPr>
        <p:spPr>
          <a:xfrm>
            <a:off x="1285830" y="2908858"/>
            <a:ext cx="3176631" cy="519566"/>
          </a:xfrm>
        </p:spPr>
        <p:txBody>
          <a:bodyPr/>
          <a:lstStyle/>
          <a:p>
            <a:pPr lvl="0" algn="r"/>
            <a:r>
              <a:rPr lang="en-US" altLang="ko-KR" dirty="0" smtClean="0"/>
              <a:t>Thank </a:t>
            </a:r>
            <a:r>
              <a:rPr lang="en-US" altLang="ko-KR" dirty="0" smtClean="0">
                <a:solidFill>
                  <a:schemeClr val="accent1"/>
                </a:solidFill>
              </a:rPr>
              <a:t>YOU!</a:t>
            </a:r>
            <a:endParaRPr lang="ko-KR" altLang="ko-KR" dirty="0" smtClean="0">
              <a:solidFill>
                <a:schemeClr val="accent1"/>
              </a:solidFill>
            </a:endParaRPr>
          </a:p>
        </p:txBody>
      </p:sp>
      <p:sp>
        <p:nvSpPr>
          <p:cNvPr id="11" name="텍스트 개체 틀 120"/>
          <p:cNvSpPr>
            <a:spLocks noGrp="1"/>
          </p:cNvSpPr>
          <p:nvPr>
            <p:ph type="body" sz="quarter" idx="17"/>
          </p:nvPr>
        </p:nvSpPr>
        <p:spPr>
          <a:xfrm>
            <a:off x="1285875" y="2698750"/>
            <a:ext cx="3176588" cy="305918"/>
          </a:xfrm>
        </p:spPr>
        <p:txBody>
          <a:bodyPr/>
          <a:lstStyle/>
          <a:p>
            <a:pPr algn="r"/>
            <a:r>
              <a:rPr lang="en-US" altLang="ko-KR" dirty="0" smtClean="0"/>
              <a:t>2018 </a:t>
            </a:r>
            <a:r>
              <a:rPr lang="ko-KR" altLang="en-US" smtClean="0"/>
              <a:t>메이커 문화확산사업 사업수행안내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179343"/>
            <a:ext cx="6855659" cy="592470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사업비 집행안내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19"/>
          <p:cNvSpPr txBox="1">
            <a:spLocks/>
          </p:cNvSpPr>
          <p:nvPr/>
        </p:nvSpPr>
        <p:spPr>
          <a:xfrm>
            <a:off x="314735" y="6417332"/>
            <a:ext cx="944897" cy="252028"/>
          </a:xfrm>
          <a:prstGeom prst="rect">
            <a:avLst/>
          </a:prstGeom>
        </p:spPr>
        <p:txBody>
          <a:bodyPr/>
          <a:lstStyle>
            <a:lvl1pPr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Bizforms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692696"/>
            <a:ext cx="7348382" cy="452432"/>
          </a:xfrm>
        </p:spPr>
        <p:txBody>
          <a:bodyPr/>
          <a:lstStyle/>
          <a:p>
            <a:r>
              <a:rPr lang="en-US" altLang="ko-KR" sz="1800" dirty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 및 집행방법에 따른 구비서류 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(2)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계좌이체 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전문가활용비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rgbClr val="1B2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734" y="1399268"/>
            <a:ext cx="8587109" cy="14506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/>
          <a:lstStyle/>
          <a:p>
            <a:pPr>
              <a:lnSpc>
                <a:spcPct val="130000"/>
              </a:lnSpc>
            </a:pP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계좌이체를 이용하여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지출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아래 서류 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 제출 필수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①계좌이체 확인증</a:t>
            </a:r>
            <a:r>
              <a:rPr lang="en-US" altLang="ko-KR" sz="155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입금증</a:t>
            </a:r>
            <a:r>
              <a:rPr lang="en-US" altLang="ko-KR" sz="155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550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②전문가 통장 사본 ③전문가 신분증 사본 ④원천징수영수증</a:t>
            </a:r>
            <a:r>
              <a:rPr lang="en-US" altLang="ko-KR" sz="155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550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이상</a:t>
            </a:r>
            <a:r>
              <a:rPr lang="en-US" altLang="ko-KR" sz="155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5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spc="-13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spc="-13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법인이 아닌 경우</a:t>
            </a:r>
            <a:r>
              <a:rPr lang="en-US" altLang="ko-KR" b="1" spc="-13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3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전문가가 직접 소득 신고 후 이에 대한 세금 납부증명서를 받아 제출</a:t>
            </a:r>
            <a:endParaRPr lang="ko-KR" altLang="en-US" b="1" spc="-13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30510" y="3546384"/>
            <a:ext cx="2448272" cy="2798336"/>
            <a:chOff x="2974490" y="3521505"/>
            <a:chExt cx="2448272" cy="2798336"/>
          </a:xfrm>
        </p:grpSpPr>
        <p:pic>
          <p:nvPicPr>
            <p:cNvPr id="8" name="_x428903504" descr="EMB000014302c3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4490" y="3521505"/>
              <a:ext cx="2448272" cy="2798336"/>
            </a:xfrm>
            <a:prstGeom prst="rect">
              <a:avLst/>
            </a:prstGeom>
            <a:noFill/>
          </p:spPr>
        </p:pic>
        <p:sp>
          <p:nvSpPr>
            <p:cNvPr id="12" name="직사각형 11"/>
            <p:cNvSpPr/>
            <p:nvPr/>
          </p:nvSpPr>
          <p:spPr>
            <a:xfrm>
              <a:off x="3114391" y="3802017"/>
              <a:ext cx="629556" cy="1402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94194" y="4082527"/>
              <a:ext cx="839408" cy="2103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1377" y="3493370"/>
            <a:ext cx="1888667" cy="2808312"/>
            <a:chOff x="523697" y="3493273"/>
            <a:chExt cx="1888667" cy="2808312"/>
          </a:xfrm>
        </p:grpSpPr>
        <p:pic>
          <p:nvPicPr>
            <p:cNvPr id="9" name="_x428903904" descr="EMB000014302c3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3697" y="3493273"/>
              <a:ext cx="1888667" cy="2808312"/>
            </a:xfrm>
            <a:prstGeom prst="rect">
              <a:avLst/>
            </a:prstGeom>
            <a:noFill/>
          </p:spPr>
        </p:pic>
        <p:sp>
          <p:nvSpPr>
            <p:cNvPr id="10" name="직사각형 9"/>
            <p:cNvSpPr/>
            <p:nvPr/>
          </p:nvSpPr>
          <p:spPr>
            <a:xfrm>
              <a:off x="1293154" y="4124422"/>
              <a:ext cx="629556" cy="1402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93154" y="4965954"/>
              <a:ext cx="629556" cy="2103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41917" y="4795767"/>
              <a:ext cx="64807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03817" y="4573393"/>
              <a:ext cx="64807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07088" y="5283788"/>
            <a:ext cx="3107821" cy="11326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72000" indent="-72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세금을 제외하여 </a:t>
            </a:r>
            <a:r>
              <a:rPr lang="ko-KR" altLang="en-US" sz="1300" b="1" spc="-1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전문가활용비</a:t>
            </a:r>
            <a:r>
              <a:rPr lang="ko-KR" altLang="en-US" sz="13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입금 시</a:t>
            </a:r>
            <a:r>
              <a:rPr lang="en-US" altLang="ko-KR" sz="1300" b="1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3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spc="-1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원천징수영수증</a:t>
            </a:r>
            <a:r>
              <a:rPr lang="ko-KR" altLang="en-US" sz="1300" b="1" spc="-1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 제출해야 합니다</a:t>
            </a:r>
            <a:r>
              <a:rPr lang="en-US" altLang="ko-KR" sz="1300" b="1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2000" indent="-72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300" b="1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이하 금액은 세액 제외 </a:t>
            </a:r>
            <a:r>
              <a:rPr lang="ko-KR" altLang="en-US" sz="1300" b="1" spc="-1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않습니다</a:t>
            </a:r>
            <a:r>
              <a:rPr lang="en-US" altLang="ko-KR" sz="13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3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3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자세한 내용은 세무서 문의</a:t>
            </a:r>
            <a:r>
              <a:rPr lang="en-US" altLang="ko-KR" sz="1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7" name="그림 16" descr="4.PNG"/>
          <p:cNvPicPr>
            <a:picLocks noChangeAspect="1"/>
          </p:cNvPicPr>
          <p:nvPr/>
        </p:nvPicPr>
        <p:blipFill>
          <a:blip r:embed="rId4" cstate="print"/>
          <a:srcRect l="6433" t="21721" r="9937"/>
          <a:stretch>
            <a:fillRect/>
          </a:stretch>
        </p:blipFill>
        <p:spPr>
          <a:xfrm>
            <a:off x="5994334" y="3453827"/>
            <a:ext cx="1800200" cy="126546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51376" y="3091994"/>
            <a:ext cx="1903783" cy="40137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계좌이체 확인증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30510" y="3103178"/>
            <a:ext cx="1910246" cy="40137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통장사본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94334" y="3111827"/>
            <a:ext cx="1988348" cy="40137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</a:t>
            </a:r>
            <a:r>
              <a:rPr lang="en-US" altLang="ko-KR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spc="-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신분증 첨부</a:t>
            </a:r>
            <a:endParaRPr lang="ko-KR" altLang="en-US" b="1" spc="-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89998" y="4876936"/>
            <a:ext cx="1606338" cy="40137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원천징수영수증</a:t>
            </a:r>
            <a:endParaRPr lang="ko-KR" altLang="en-US" b="1" spc="-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6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179343"/>
            <a:ext cx="6855659" cy="592470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사업비 집행안내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19"/>
          <p:cNvSpPr txBox="1">
            <a:spLocks/>
          </p:cNvSpPr>
          <p:nvPr/>
        </p:nvSpPr>
        <p:spPr>
          <a:xfrm>
            <a:off x="314735" y="6417332"/>
            <a:ext cx="944897" cy="252028"/>
          </a:xfrm>
          <a:prstGeom prst="rect">
            <a:avLst/>
          </a:prstGeom>
        </p:spPr>
        <p:txBody>
          <a:bodyPr/>
          <a:lstStyle>
            <a:lvl1pPr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Bizforms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692696"/>
            <a:ext cx="7348382" cy="452432"/>
          </a:xfrm>
        </p:spPr>
        <p:txBody>
          <a:bodyPr/>
          <a:lstStyle/>
          <a:p>
            <a:r>
              <a:rPr lang="en-US" altLang="ko-KR" sz="1800" dirty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 및 집행방법에 따른 구비서류 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(3)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카드지출</a:t>
            </a:r>
            <a:endParaRPr lang="ko-KR" altLang="en-US" sz="1800" dirty="0">
              <a:solidFill>
                <a:srgbClr val="1B2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36983" y="3433557"/>
            <a:ext cx="1901281" cy="2889947"/>
            <a:chOff x="1187624" y="3068960"/>
            <a:chExt cx="1872208" cy="3096344"/>
          </a:xfrm>
        </p:grpSpPr>
        <p:pic>
          <p:nvPicPr>
            <p:cNvPr id="7" name="_x364786888" descr="EMB000014302c10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</a:blip>
            <a:srcRect/>
            <a:stretch>
              <a:fillRect/>
            </a:stretch>
          </p:blipFill>
          <p:spPr bwMode="auto">
            <a:xfrm>
              <a:off x="1187624" y="3068960"/>
              <a:ext cx="1872208" cy="3096344"/>
            </a:xfrm>
            <a:prstGeom prst="rect">
              <a:avLst/>
            </a:prstGeom>
            <a:noFill/>
          </p:spPr>
        </p:pic>
        <p:sp>
          <p:nvSpPr>
            <p:cNvPr id="8" name="직사각형 7"/>
            <p:cNvSpPr/>
            <p:nvPr/>
          </p:nvSpPr>
          <p:spPr>
            <a:xfrm>
              <a:off x="1220576" y="3861048"/>
              <a:ext cx="1695240" cy="79208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_x250564408" descr="EMB00007e980cd7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 l="734" t="17839" r="78716" b="30817"/>
          <a:stretch>
            <a:fillRect/>
          </a:stretch>
        </p:blipFill>
        <p:spPr bwMode="auto">
          <a:xfrm>
            <a:off x="3545816" y="3403892"/>
            <a:ext cx="1728718" cy="2919612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5328609" y="3419453"/>
            <a:ext cx="3568953" cy="2920052"/>
            <a:chOff x="3707904" y="2996953"/>
            <a:chExt cx="3960440" cy="3276596"/>
          </a:xfrm>
        </p:grpSpPr>
        <p:pic>
          <p:nvPicPr>
            <p:cNvPr id="11" name="_x250559208" descr="EMB00007e980cd7"/>
            <p:cNvPicPr>
              <a:picLocks noChangeAspect="1" noChangeArrowheads="1"/>
            </p:cNvPicPr>
            <p:nvPr/>
          </p:nvPicPr>
          <p:blipFill>
            <a:blip r:embed="rId3" cstate="print">
              <a:lum bright="10000"/>
            </a:blip>
            <a:srcRect l="21901" t="7030" r="2662" b="641"/>
            <a:stretch>
              <a:fillRect/>
            </a:stretch>
          </p:blipFill>
          <p:spPr bwMode="auto">
            <a:xfrm>
              <a:off x="3707904" y="2996953"/>
              <a:ext cx="3960440" cy="3276596"/>
            </a:xfrm>
            <a:prstGeom prst="rect">
              <a:avLst/>
            </a:prstGeom>
            <a:noFill/>
          </p:spPr>
        </p:pic>
        <p:sp>
          <p:nvSpPr>
            <p:cNvPr id="12" name="직사각형 11"/>
            <p:cNvSpPr/>
            <p:nvPr/>
          </p:nvSpPr>
          <p:spPr>
            <a:xfrm>
              <a:off x="3995936" y="3688229"/>
              <a:ext cx="360040" cy="86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876256" y="3688229"/>
              <a:ext cx="360040" cy="86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96136" y="3688229"/>
              <a:ext cx="360040" cy="86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12160" y="3861048"/>
              <a:ext cx="1376536" cy="96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14734" y="1399268"/>
            <a:ext cx="8587109" cy="14506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/>
          <a:lstStyle/>
          <a:p>
            <a:pPr>
              <a:lnSpc>
                <a:spcPct val="130000"/>
              </a:lnSpc>
            </a:pP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카드를 이용하여 지출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아래 서류 제출 필수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①카드영수증 </a:t>
            </a:r>
            <a:r>
              <a:rPr lang="en-US" altLang="ko-KR" sz="16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6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내역이 없을 경우 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거래명세표 반드시 제출</a:t>
            </a:r>
            <a:r>
              <a:rPr lang="en-US" altLang="ko-KR" sz="16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800" b="1" spc="-1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spc="-13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spc="-13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pc="-13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수기 및 간이 영수증</a:t>
            </a:r>
            <a:r>
              <a:rPr lang="en-US" altLang="ko-KR" b="1" spc="-13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13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내역확인을 위한</a:t>
            </a:r>
            <a:r>
              <a:rPr lang="en-US" altLang="ko-KR" b="1" spc="-13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spc="-13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인정</a:t>
            </a:r>
            <a:r>
              <a:rPr lang="en-US" altLang="ko-KR" b="1" spc="-13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13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카드지출만 인정</a:t>
            </a:r>
            <a:r>
              <a:rPr lang="en-US" altLang="ko-KR" b="1" spc="-13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3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계좌이체는 불가</a:t>
            </a:r>
            <a:r>
              <a:rPr lang="en-US" altLang="ko-KR" b="1" spc="-13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spc="-13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390" y="3091994"/>
            <a:ext cx="2668468" cy="40137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카드지출 확인증 </a:t>
            </a:r>
            <a:r>
              <a:rPr lang="en-US" altLang="ko-KR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spc="-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내역첨부</a:t>
            </a:r>
            <a:endParaRPr lang="ko-KR" altLang="en-US" b="1" spc="-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09883" y="3104011"/>
            <a:ext cx="4998338" cy="40137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 지출 영수증</a:t>
            </a:r>
            <a:r>
              <a:rPr lang="en-US" altLang="ko-KR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내역이 없는 경우</a:t>
            </a:r>
            <a:r>
              <a:rPr lang="en-US" altLang="ko-KR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거래명세서 첨부</a:t>
            </a:r>
            <a:r>
              <a:rPr lang="en-US" altLang="ko-KR" b="1" spc="-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spc="-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3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179343"/>
            <a:ext cx="6855659" cy="592470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사업비 집행안내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19"/>
          <p:cNvSpPr txBox="1">
            <a:spLocks/>
          </p:cNvSpPr>
          <p:nvPr/>
        </p:nvSpPr>
        <p:spPr>
          <a:xfrm>
            <a:off x="314735" y="6417332"/>
            <a:ext cx="944897" cy="252028"/>
          </a:xfrm>
          <a:prstGeom prst="rect">
            <a:avLst/>
          </a:prstGeom>
        </p:spPr>
        <p:txBody>
          <a:bodyPr/>
          <a:lstStyle>
            <a:lvl1pPr>
              <a:buNone/>
              <a:defRPr sz="1000" b="1">
                <a:solidFill>
                  <a:schemeClr val="accent1"/>
                </a:solidFill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Bizforms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692696"/>
            <a:ext cx="7348382" cy="452432"/>
          </a:xfrm>
        </p:spPr>
        <p:txBody>
          <a:bodyPr/>
          <a:lstStyle/>
          <a:p>
            <a:r>
              <a:rPr lang="en-US" altLang="ko-KR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 및 집행방법에 따른 구비서류 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(4)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회의비</a:t>
            </a:r>
            <a:endParaRPr lang="ko-KR" altLang="en-US" sz="1800" dirty="0">
              <a:solidFill>
                <a:srgbClr val="1B2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734" y="1399269"/>
            <a:ext cx="8587109" cy="12016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회의비는 회의장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식대비를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칭함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회의비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지출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spc="-100" dirty="0">
                <a:solidFill>
                  <a:schemeClr val="tx1"/>
                </a:solidFill>
                <a:latin typeface="맑은 고딕" panose="020B0503020000020004" pitchFamily="50" charset="-127"/>
              </a:rPr>
              <a:t>시 아래 서류 제출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필수 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①영수증 ②회의록 ③참석자 명부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서명필수</a:t>
            </a: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내역이 나와 있는 영수증 제출이 원칙</a:t>
            </a:r>
            <a:endParaRPr lang="ko-KR" altLang="en-US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b="9250"/>
          <a:stretch>
            <a:fillRect/>
          </a:stretch>
        </p:blipFill>
        <p:spPr bwMode="auto">
          <a:xfrm>
            <a:off x="2869993" y="3312197"/>
            <a:ext cx="2674114" cy="30963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pic>
        <p:nvPicPr>
          <p:cNvPr id="8" name="_x358553104" descr="EMB000013b009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79" y="3228365"/>
            <a:ext cx="1686758" cy="3096344"/>
          </a:xfrm>
          <a:prstGeom prst="rect">
            <a:avLst/>
          </a:prstGeom>
          <a:noFill/>
          <a:ln w="3175"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b="47826"/>
          <a:stretch>
            <a:fillRect/>
          </a:stretch>
        </p:blipFill>
        <p:spPr bwMode="auto">
          <a:xfrm>
            <a:off x="5904147" y="3312197"/>
            <a:ext cx="2729930" cy="30963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87726" y="2923743"/>
            <a:ext cx="1494464" cy="40137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영수증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59818" y="2923743"/>
            <a:ext cx="1494464" cy="40137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회의록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40580" y="2923743"/>
            <a:ext cx="1494464" cy="40137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참석자 명부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1900" y="6021288"/>
            <a:ext cx="1872207" cy="387253"/>
          </a:xfrm>
          <a:prstGeom prst="rect">
            <a:avLst/>
          </a:prstGeom>
          <a:solidFill>
            <a:schemeClr val="bg1">
              <a:lumMod val="6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4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400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회의내용 상세히 기재</a:t>
            </a:r>
            <a:endParaRPr lang="ko-KR" altLang="en-US" sz="14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24228" y="5877272"/>
            <a:ext cx="2009849" cy="531269"/>
          </a:xfrm>
          <a:prstGeom prst="rect">
            <a:avLst/>
          </a:prstGeom>
          <a:solidFill>
            <a:schemeClr val="bg1">
              <a:lumMod val="6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altLang="ko-KR" sz="14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400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해당인원 </a:t>
            </a:r>
            <a:r>
              <a:rPr lang="ko-KR" altLang="en-US" sz="14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자필서명 필수</a:t>
            </a:r>
            <a:endParaRPr lang="en-US" altLang="ko-KR" sz="14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400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서명지는 </a:t>
            </a:r>
            <a:r>
              <a:rPr lang="ko-KR" altLang="en-US" sz="1400" b="1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스캔하여</a:t>
            </a:r>
            <a:r>
              <a:rPr lang="ko-KR" altLang="en-US" sz="14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첨부</a:t>
            </a:r>
            <a:endParaRPr lang="ko-KR" altLang="en-US" sz="14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7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179343"/>
            <a:ext cx="6855659" cy="592470"/>
          </a:xfrm>
        </p:spPr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사업비 집행안내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692696"/>
            <a:ext cx="7348382" cy="452432"/>
          </a:xfrm>
        </p:spPr>
        <p:txBody>
          <a:bodyPr/>
          <a:lstStyle/>
          <a:p>
            <a:r>
              <a:rPr lang="en-US" altLang="ko-KR" sz="1800" dirty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기타사항</a:t>
            </a:r>
            <a:endParaRPr lang="ko-KR" altLang="en-US" sz="1800" dirty="0">
              <a:solidFill>
                <a:srgbClr val="1B2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654263838"/>
              </p:ext>
            </p:extLst>
          </p:nvPr>
        </p:nvGraphicFramePr>
        <p:xfrm>
          <a:off x="-32121" y="1484784"/>
          <a:ext cx="9144000" cy="486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179343"/>
            <a:ext cx="6855659" cy="592470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주요서식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692696"/>
            <a:ext cx="7348382" cy="412742"/>
          </a:xfrm>
        </p:spPr>
        <p:txBody>
          <a:bodyPr/>
          <a:lstStyle/>
          <a:p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 결과 보고서 및 참석자 명단</a:t>
            </a:r>
            <a:endParaRPr lang="ko-KR" altLang="en-US" sz="1800" dirty="0">
              <a:solidFill>
                <a:srgbClr val="1B2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434815"/>
            <a:ext cx="2854496" cy="36233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 descr="2.PNG"/>
          <p:cNvPicPr>
            <a:picLocks noChangeAspect="1"/>
          </p:cNvPicPr>
          <p:nvPr/>
        </p:nvPicPr>
        <p:blipFill>
          <a:blip r:embed="rId3" cstate="print"/>
          <a:srcRect b="5470"/>
          <a:stretch>
            <a:fillRect/>
          </a:stretch>
        </p:blipFill>
        <p:spPr>
          <a:xfrm>
            <a:off x="1112050" y="2564904"/>
            <a:ext cx="3096858" cy="39166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671232" y="4878737"/>
            <a:ext cx="7121471" cy="17727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인당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회의식대비는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25,000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집행하시길 바랍니다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22:00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주말 종일 회의비 지출은 원칙적으로 불가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특수한 상황 발생 시 사유서 제출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인정 여부는 정산 시 판단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참석자 명단에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 서명할 경우 사업비 환수 및 제재조치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가할 수 있습니다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회의비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건까지 인정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합산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25,000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이내 지출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※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회의 참석자의 명단이 주최자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참여인력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포함하여 전부 다른 경우는 인정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733286" y="475578"/>
            <a:ext cx="45720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indent="-144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</a:rPr>
              <a:t>각 </a:t>
            </a:r>
            <a:r>
              <a:rPr lang="ko-KR" altLang="en-US" dirty="0" err="1">
                <a:latin typeface="맑은 고딕" panose="020B0503020000020004" pitchFamily="50" charset="-127"/>
              </a:rPr>
              <a:t>해당란에</a:t>
            </a:r>
            <a:r>
              <a:rPr lang="ko-KR" altLang="en-US" dirty="0">
                <a:latin typeface="맑은 고딕" panose="020B0503020000020004" pitchFamily="50" charset="-127"/>
              </a:rPr>
              <a:t> 빠짐없이 기입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108000" indent="-144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</a:rPr>
              <a:t>회의내용 세부적으로 </a:t>
            </a:r>
            <a:r>
              <a:rPr lang="ko-KR" altLang="en-US" dirty="0" smtClean="0">
                <a:latin typeface="맑은 고딕" panose="020B0503020000020004" pitchFamily="50" charset="-127"/>
              </a:rPr>
              <a:t>기술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467" y="13889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98208" y="1475319"/>
            <a:ext cx="4572000" cy="11229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회의 결과 보고서는 회의를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목적으로 한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/>
            </a:r>
            <a:br>
              <a:rPr lang="en-US" altLang="ko-KR" sz="1600" dirty="0" smtClean="0">
                <a:latin typeface="맑은 고딕" panose="020B0503020000020004" pitchFamily="50" charset="-127"/>
              </a:rPr>
            </a:br>
            <a:r>
              <a:rPr lang="ko-KR" altLang="en-US" sz="1600" smtClean="0">
                <a:latin typeface="맑은 고딕" panose="020B0503020000020004" pitchFamily="50" charset="-127"/>
              </a:rPr>
              <a:t>회의장 </a:t>
            </a:r>
            <a:r>
              <a:rPr lang="ko-KR" altLang="en-US" sz="1600">
                <a:latin typeface="맑은 고딕" panose="020B0503020000020004" pitchFamily="50" charset="-127"/>
              </a:rPr>
              <a:t>임대 및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식대비를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>
                <a:latin typeface="맑은 고딕" panose="020B0503020000020004" pitchFamily="50" charset="-127"/>
              </a:rPr>
              <a:t>지출했을 </a:t>
            </a:r>
            <a:r>
              <a:rPr lang="ko-KR" altLang="en-US" sz="1600" smtClean="0">
                <a:latin typeface="맑은 고딕" panose="020B0503020000020004" pitchFamily="50" charset="-127"/>
              </a:rPr>
              <a:t>경우만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작성한다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9295" y="244184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98208" y="2633388"/>
            <a:ext cx="4572000" cy="437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각 </a:t>
            </a:r>
            <a:r>
              <a:rPr lang="ko-KR" altLang="en-US" sz="1600" dirty="0" err="1" smtClean="0">
                <a:latin typeface="맑은 고딕" panose="020B0503020000020004" pitchFamily="50" charset="-127"/>
              </a:rPr>
              <a:t>해당란에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 빠짐없이 기입</a:t>
            </a:r>
            <a:endParaRPr lang="en-US" altLang="ko-KR" sz="1600" dirty="0"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9296" y="3062080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98208" y="3238946"/>
            <a:ext cx="4572000" cy="437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</a:rPr>
              <a:t>회의내용 세부적으로 기술</a:t>
            </a:r>
            <a:endParaRPr lang="en-US" altLang="ko-KR" sz="1600" dirty="0"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30468" y="3859180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8208" y="3886839"/>
            <a:ext cx="4572000" cy="7817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회의 참석인원에 대해서는 참석자 명단</a:t>
            </a:r>
            <a:r>
              <a:rPr lang="en-US" altLang="ko-KR" sz="1600" dirty="0">
                <a:latin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</a:rPr>
            </a:br>
            <a:r>
              <a:rPr lang="ko-KR" altLang="en-US" sz="1600" dirty="0" smtClean="0">
                <a:latin typeface="맑은 고딕" panose="020B0503020000020004" pitchFamily="50" charset="-127"/>
              </a:rPr>
              <a:t>작성하여 </a:t>
            </a:r>
            <a:r>
              <a:rPr lang="ko-KR" altLang="en-US" sz="1600" dirty="0">
                <a:latin typeface="맑은 고딕" panose="020B0503020000020004" pitchFamily="50" charset="-127"/>
              </a:rPr>
              <a:t>서명이 완료된 파일 제출</a:t>
            </a:r>
            <a:endParaRPr lang="en-US" altLang="ko-KR" sz="1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5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179343"/>
            <a:ext cx="6855659" cy="592470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주요서식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692696"/>
            <a:ext cx="7348382" cy="412742"/>
          </a:xfrm>
        </p:spPr>
        <p:txBody>
          <a:bodyPr/>
          <a:lstStyle/>
          <a:p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출장 결과 보고서</a:t>
            </a:r>
            <a:endParaRPr lang="ko-KR" altLang="en-US" sz="1800" dirty="0">
              <a:solidFill>
                <a:srgbClr val="1B2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172" y="1249687"/>
            <a:ext cx="4242804" cy="54971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539879" y="1503650"/>
            <a:ext cx="3744416" cy="2952328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9772" y="5069212"/>
            <a:ext cx="6490314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출장비는 교통비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지급합니다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내륙 이동은 비행기로 이동이 절대 불가합니다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승차권 등의 증빙서류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제출하셔야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주유비는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불인정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가능한 대중교통 이용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자차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 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슬라이드 참조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0467" y="120534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9295" y="2013154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9296" y="280711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ko-KR" altLang="en-US" sz="4400" b="1" i="1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468" y="358555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0540" y="143521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출장과 관련된 지출비용이 있을 경우만 작성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09138" y="2250462"/>
            <a:ext cx="2658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</a:rPr>
              <a:t>각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해당란에</a:t>
            </a:r>
            <a:r>
              <a:rPr lang="ko-KR" altLang="en-US" sz="1600" dirty="0">
                <a:latin typeface="맑은 고딕" panose="020B0503020000020004" pitchFamily="50" charset="-127"/>
              </a:rPr>
              <a:t> 빠짐없이 기입</a:t>
            </a:r>
            <a:endParaRPr lang="en-US" altLang="ko-KR" sz="1600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42146" y="3024983"/>
            <a:ext cx="3828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</a:rPr>
              <a:t>출장 목적 및 주요내용 세부적으로 기술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910308" y="370587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법인기관은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책임자 결재 날인 필수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개인 생략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출장자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책임자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대표자 날인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0468" y="436398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10308" y="450603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100" dirty="0">
                <a:latin typeface="맑은 고딕" panose="020B0503020000020004" pitchFamily="50" charset="-127"/>
              </a:rPr>
              <a:t>기관에서 사용하는 출장 보고서 양식 있을 </a:t>
            </a:r>
            <a:r>
              <a:rPr lang="ko-KR" altLang="en-US" sz="1600" spc="-100" dirty="0" smtClean="0">
                <a:latin typeface="맑은 고딕" panose="020B0503020000020004" pitchFamily="50" charset="-127"/>
              </a:rPr>
              <a:t>경우</a:t>
            </a:r>
            <a:r>
              <a:rPr lang="en-US" altLang="ko-KR" sz="1600" spc="-100" dirty="0">
                <a:latin typeface="맑은 고딕" panose="020B0503020000020004" pitchFamily="50" charset="-127"/>
              </a:rPr>
              <a:t> </a:t>
            </a:r>
            <a:endParaRPr lang="en-US" altLang="ko-KR" sz="1600" spc="-100" dirty="0" smtClean="0">
              <a:latin typeface="맑은 고딕" panose="020B0503020000020004" pitchFamily="50" charset="-127"/>
            </a:endParaRPr>
          </a:p>
          <a:p>
            <a:r>
              <a:rPr lang="ko-KR" altLang="en-US" sz="1600" spc="-100" dirty="0" smtClean="0">
                <a:latin typeface="맑은 고딕" panose="020B0503020000020004" pitchFamily="50" charset="-127"/>
              </a:rPr>
              <a:t>해당 </a:t>
            </a:r>
            <a:r>
              <a:rPr lang="ko-KR" altLang="en-US" sz="1600" spc="-100" dirty="0">
                <a:latin typeface="맑은 고딕" panose="020B0503020000020004" pitchFamily="50" charset="-127"/>
              </a:rPr>
              <a:t>기관 양식 사용하여도 무방</a:t>
            </a:r>
            <a:endParaRPr lang="en-US" altLang="ko-KR" sz="1600" spc="-1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9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179343"/>
            <a:ext cx="6855659" cy="592470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주요서식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692696"/>
            <a:ext cx="7348382" cy="452432"/>
          </a:xfrm>
        </p:spPr>
        <p:txBody>
          <a:bodyPr/>
          <a:lstStyle/>
          <a:p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출장 결과 보고서</a:t>
            </a:r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dirty="0" err="1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자차</a:t>
            </a:r>
            <a:r>
              <a:rPr lang="ko-KR" altLang="en-US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 시 출장비 산정</a:t>
            </a:r>
            <a:endParaRPr lang="ko-KR" altLang="en-US" sz="1800" dirty="0">
              <a:solidFill>
                <a:srgbClr val="1B2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9552" y="4428492"/>
            <a:ext cx="7920880" cy="1376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출장비는 기본적으로 국내 이동 실비</a:t>
            </a:r>
            <a:r>
              <a:rPr lang="en-US" altLang="ko-KR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철도</a:t>
            </a:r>
            <a:r>
              <a:rPr lang="en-US" altLang="ko-KR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고속버스</a:t>
            </a:r>
            <a:r>
              <a:rPr lang="en-US" altLang="ko-KR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택시 등</a:t>
            </a:r>
            <a:r>
              <a:rPr lang="en-US" altLang="ko-KR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지출이 원칙</a:t>
            </a:r>
            <a:endParaRPr lang="en-US" altLang="ko-KR" sz="14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창작물의 이동</a:t>
            </a:r>
            <a:r>
              <a:rPr lang="en-US" altLang="ko-KR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오지 이동에 따른 대중교통 부재 등 명확한 사유가 있을 경우 </a:t>
            </a:r>
            <a:r>
              <a:rPr lang="ko-KR" altLang="en-US" sz="14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자차</a:t>
            </a: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 가능</a:t>
            </a:r>
            <a:endParaRPr lang="en-US" altLang="ko-KR" sz="14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자차</a:t>
            </a:r>
            <a:r>
              <a:rPr lang="ko-KR" altLang="en-US" sz="14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 시 위 산식에 따라 출장비 산정</a:t>
            </a:r>
            <a:endParaRPr lang="en-US" altLang="ko-KR" sz="1400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532" y="184482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※ </a:t>
            </a:r>
            <a:r>
              <a:rPr lang="ko-KR" altLang="en-US" sz="2800" dirty="0" err="1" smtClean="0"/>
              <a:t>자차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출장비 산정 </a:t>
            </a:r>
            <a:r>
              <a:rPr lang="en-US" altLang="ko-KR" sz="2800" dirty="0" smtClean="0"/>
              <a:t>= </a:t>
            </a:r>
            <a:r>
              <a:rPr lang="ko-KR" altLang="en-US" sz="2800" dirty="0" smtClean="0"/>
              <a:t>여행거리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㎞</a:t>
            </a:r>
            <a:r>
              <a:rPr lang="en-US" altLang="ko-KR" sz="2800" dirty="0" smtClean="0"/>
              <a:t>) × </a:t>
            </a:r>
            <a:r>
              <a:rPr lang="ko-KR" altLang="en-US" sz="2800" dirty="0" smtClean="0"/>
              <a:t>유가 </a:t>
            </a:r>
            <a:r>
              <a:rPr lang="en-US" altLang="ko-KR" sz="2800" dirty="0" smtClean="0"/>
              <a:t>÷ </a:t>
            </a:r>
            <a:r>
              <a:rPr lang="ko-KR" altLang="en-US" sz="2800" dirty="0" smtClean="0"/>
              <a:t>연비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564" y="267291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여행거리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국내 </a:t>
            </a:r>
            <a:r>
              <a:rPr lang="ko-KR" altLang="en-US" dirty="0" err="1" smtClean="0"/>
              <a:t>포털사이트에서</a:t>
            </a:r>
            <a:r>
              <a:rPr lang="ko-KR" altLang="en-US" dirty="0" smtClean="0"/>
              <a:t> 제공하는 거리 계산 활용</a:t>
            </a:r>
            <a:endParaRPr lang="en-US" altLang="ko-KR" dirty="0" smtClean="0"/>
          </a:p>
          <a:p>
            <a:r>
              <a:rPr lang="ko-KR" altLang="en-US" dirty="0" smtClean="0"/>
              <a:t>▶ 유가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한국석유공사 유가정보서비스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www.opinet.co.kr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고시된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ko-KR" altLang="en-US" dirty="0" smtClean="0">
                <a:solidFill>
                  <a:srgbClr val="FF0000"/>
                </a:solidFill>
              </a:rPr>
              <a:t>출장 시작일 기준 유가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r>
              <a:rPr lang="ko-KR" altLang="en-US" dirty="0" smtClean="0"/>
              <a:t>▶ 연비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휘발유 </a:t>
            </a:r>
            <a:r>
              <a:rPr lang="en-US" altLang="ko-KR" dirty="0" smtClean="0"/>
              <a:t>11.57</a:t>
            </a:r>
            <a:r>
              <a:rPr lang="ko-KR" altLang="en-US" dirty="0" smtClean="0"/>
              <a:t> ㎞</a:t>
            </a:r>
            <a:r>
              <a:rPr lang="en-US" altLang="ko-KR" dirty="0" smtClean="0"/>
              <a:t>/L, </a:t>
            </a:r>
            <a:r>
              <a:rPr lang="ko-KR" altLang="en-US" dirty="0" smtClean="0"/>
              <a:t>경유 </a:t>
            </a:r>
            <a:r>
              <a:rPr lang="en-US" altLang="ko-KR" dirty="0" smtClean="0"/>
              <a:t>12.12</a:t>
            </a:r>
            <a:r>
              <a:rPr lang="ko-KR" altLang="en-US" dirty="0" smtClean="0"/>
              <a:t> ㎞</a:t>
            </a:r>
            <a:r>
              <a:rPr lang="en-US" altLang="ko-KR" dirty="0" smtClean="0"/>
              <a:t>/L, LPG 8.52</a:t>
            </a:r>
            <a:r>
              <a:rPr lang="ko-KR" altLang="en-US" dirty="0" smtClean="0"/>
              <a:t> ㎞</a:t>
            </a:r>
            <a:r>
              <a:rPr lang="en-US" altLang="ko-KR" dirty="0" smtClean="0"/>
              <a:t>/L </a:t>
            </a:r>
            <a:r>
              <a:rPr lang="ko-KR" altLang="en-US" dirty="0" smtClean="0"/>
              <a:t>일괄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9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B9F4-96E6-4C5F-8068-4B9C71A7656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179343"/>
            <a:ext cx="6855659" cy="592470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주요서식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1112050" y="692696"/>
            <a:ext cx="7348382" cy="452432"/>
          </a:xfrm>
        </p:spPr>
        <p:txBody>
          <a:bodyPr/>
          <a:lstStyle/>
          <a:p>
            <a:r>
              <a:rPr lang="en-US" altLang="ko-KR" sz="1800" dirty="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 smtClean="0">
                <a:solidFill>
                  <a:srgbClr val="1B22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활용 결과 보고서</a:t>
            </a:r>
            <a:endParaRPr lang="ko-KR" altLang="en-US" sz="1800" dirty="0">
              <a:solidFill>
                <a:srgbClr val="1B2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919" y="1285164"/>
            <a:ext cx="4179995" cy="5413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574970" y="5212845"/>
            <a:ext cx="7332777" cy="14927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</a:t>
            </a:r>
            <a:r>
              <a:rPr lang="ko-KR" altLang="en-US" sz="14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신분증 사본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통장 사본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입금확인증</a:t>
            </a:r>
            <a:r>
              <a:rPr lang="ko-KR" altLang="en-US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제출하셔야 합니다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법인인 경우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만원 이상 지급 시 세액공제 한 금액을 입금 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원천징수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영수증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함께 제출하셔야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세무서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법인이 아닌 경우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16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만원 이상 지급 시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공제 없이 지급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전문가가 직접 소득 신고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납부 증명서를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활동팀이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받아서 함께 제출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하셔야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7964" y="120534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6792" y="192065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6793" y="2630970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7965" y="332151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7965" y="407663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400" b="1" i="1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25000"/>
                  <a:lumOff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43529" y="144116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 활용과 관련된 지출비용이 있을 경우만 </a:t>
            </a:r>
            <a:r>
              <a:rPr lang="ko-KR" altLang="en-US" sz="16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sz="16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2853" y="2177873"/>
            <a:ext cx="2658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해당란에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빠짐없이 기입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2853" y="2831024"/>
            <a:ext cx="3828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목적 및 주요내용 세부적으로 기술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41525" y="345345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법인기관은 책임자 결재 날인 필수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개인 생략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실무담당자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책임자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대표자 날인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2853" y="42324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기관에서 사용하는 전문가 활용 보고서 양식 </a:t>
            </a:r>
            <a:r>
              <a:rPr lang="ko-KR" altLang="en-US" sz="16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있을 경우</a:t>
            </a:r>
            <a:r>
              <a:rPr lang="en-US" altLang="ko-KR" sz="16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기관 양식 사용하여도 무방</a:t>
            </a:r>
            <a:endParaRPr lang="en-US" altLang="ko-KR" sz="16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업계획서_사업운영_교육">
      <a:dk1>
        <a:sysClr val="windowText" lastClr="000000"/>
      </a:dk1>
      <a:lt1>
        <a:sysClr val="window" lastClr="FFFFFF"/>
      </a:lt1>
      <a:dk2>
        <a:srgbClr val="0B5394"/>
      </a:dk2>
      <a:lt2>
        <a:srgbClr val="DBF5F9"/>
      </a:lt2>
      <a:accent1>
        <a:srgbClr val="FFB700"/>
      </a:accent1>
      <a:accent2>
        <a:srgbClr val="006A78"/>
      </a:accent2>
      <a:accent3>
        <a:srgbClr val="295489"/>
      </a:accent3>
      <a:accent4>
        <a:srgbClr val="313C5B"/>
      </a:accent4>
      <a:accent5>
        <a:srgbClr val="955942"/>
      </a:accent5>
      <a:accent6>
        <a:srgbClr val="1B2229"/>
      </a:accent6>
      <a:hlink>
        <a:srgbClr val="E2D7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</TotalTime>
  <Words>677</Words>
  <Application>Microsoft Office PowerPoint</Application>
  <PresentationFormat>화면 슬라이드 쇼(4:3)</PresentationFormat>
  <Paragraphs>127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>inbee_con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표준작성법_사업계획서_사업운영(교육)</dc:title>
  <dc:creator>㈜ 인비닷컴</dc:creator>
  <dc:description>무단 복제 배포시 법적 불이익을 받을 수 있습니다.</dc:description>
  <cp:lastModifiedBy>USER</cp:lastModifiedBy>
  <cp:revision>574</cp:revision>
  <dcterms:created xsi:type="dcterms:W3CDTF">2013-09-25T11:58:39Z</dcterms:created>
  <dcterms:modified xsi:type="dcterms:W3CDTF">2018-09-19T04:36:13Z</dcterms:modified>
  <cp:category>본 문서의 저작권은 비즈폼에 있습니다.</cp:category>
</cp:coreProperties>
</file>