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21386800" cy="30279975"/>
  <p:notesSz cx="6805613" cy="9939338"/>
  <p:defaultTextStyle>
    <a:defPPr>
      <a:defRPr lang="ko-KR"/>
    </a:defPPr>
    <a:lvl1pPr marL="0" algn="l" defTabSz="2951874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5937" algn="l" defTabSz="2951874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1874" algn="l" defTabSz="2951874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7812" algn="l" defTabSz="2951874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3749" algn="l" defTabSz="2951874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79686" algn="l" defTabSz="2951874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5623" algn="l" defTabSz="2951874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1561" algn="l" defTabSz="2951874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7498" algn="l" defTabSz="2951874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38" userDrawn="1">
          <p15:clr>
            <a:srgbClr val="A4A3A4"/>
          </p15:clr>
        </p15:guide>
        <p15:guide id="2" pos="9536" userDrawn="1">
          <p15:clr>
            <a:srgbClr val="A4A3A4"/>
          </p15:clr>
        </p15:guide>
        <p15:guide id="3" orient="horz" pos="9469" userDrawn="1">
          <p15:clr>
            <a:srgbClr val="A4A3A4"/>
          </p15:clr>
        </p15:guide>
        <p15:guide id="4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33" d="100"/>
          <a:sy n="33" d="100"/>
        </p:scale>
        <p:origin x="1050" y="-2664"/>
      </p:cViewPr>
      <p:guideLst>
        <p:guide orient="horz" pos="13438"/>
        <p:guide pos="9536"/>
        <p:guide orient="horz" pos="9469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540F2-6C98-43A4-BF6B-ED22835B0F75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87563" y="746125"/>
            <a:ext cx="26304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61910-8E9D-4D84-BF33-C2564028C7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8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4736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12368" algn="l" defTabSz="624736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24736" algn="l" defTabSz="624736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37103" algn="l" defTabSz="624736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49470" algn="l" defTabSz="624736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1838" algn="l" defTabSz="624736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74206" algn="l" defTabSz="624736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86574" algn="l" defTabSz="624736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98941" algn="l" defTabSz="624736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87563" y="746125"/>
            <a:ext cx="2630487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61910-8E9D-4D84-BF33-C2564028C77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26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87563" y="746125"/>
            <a:ext cx="2630487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61910-8E9D-4D84-BF33-C2564028C77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2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37719" y="-24842"/>
            <a:ext cx="21490085" cy="30329870"/>
          </a:xfrm>
          <a:prstGeom prst="rect">
            <a:avLst/>
          </a:prstGeom>
          <a:solidFill>
            <a:srgbClr val="00A4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39" tIns="32319" rIns="64639" bIns="32319" rtlCol="0" anchor="ctr"/>
          <a:lstStyle/>
          <a:p>
            <a:pPr algn="ctr"/>
            <a:endParaRPr lang="ko-KR" altLang="en-US" sz="5400" dirty="0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950660" y="4525975"/>
            <a:ext cx="19526241" cy="22950298"/>
          </a:xfrm>
          <a:prstGeom prst="roundRect">
            <a:avLst>
              <a:gd name="adj" fmla="val 29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39" tIns="32319" rIns="64639" bIns="32319" rtlCol="0" anchor="ctr"/>
          <a:lstStyle/>
          <a:p>
            <a:pPr algn="ctr"/>
            <a:endParaRPr lang="ko-KR" altLang="en-US" sz="5400" dirty="0">
              <a:latin typeface="뫼비우스 Regular" pitchFamily="2" charset="-127"/>
              <a:ea typeface="뫼비우스 Regular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8" y="-24842"/>
            <a:ext cx="3419449" cy="42005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058" y="211"/>
            <a:ext cx="3587069" cy="4200577"/>
          </a:xfrm>
          <a:prstGeom prst="rect">
            <a:avLst/>
          </a:prstGeom>
        </p:spPr>
      </p:pic>
      <p:grpSp>
        <p:nvGrpSpPr>
          <p:cNvPr id="11" name="그룹 10"/>
          <p:cNvGrpSpPr/>
          <p:nvPr userDrawn="1"/>
        </p:nvGrpSpPr>
        <p:grpSpPr>
          <a:xfrm>
            <a:off x="3217258" y="3966674"/>
            <a:ext cx="14980131" cy="1170493"/>
            <a:chOff x="6178399" y="5659904"/>
            <a:chExt cx="22697034" cy="1670134"/>
          </a:xfrm>
        </p:grpSpPr>
        <p:sp>
          <p:nvSpPr>
            <p:cNvPr id="12" name="TextBox 11"/>
            <p:cNvSpPr txBox="1"/>
            <p:nvPr/>
          </p:nvSpPr>
          <p:spPr>
            <a:xfrm>
              <a:off x="6178399" y="5659904"/>
              <a:ext cx="8568952" cy="1670134"/>
            </a:xfrm>
            <a:prstGeom prst="rect">
              <a:avLst/>
            </a:prstGeom>
            <a:solidFill>
              <a:srgbClr val="005E9C"/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6300" dirty="0">
                <a:solidFill>
                  <a:schemeClr val="bg1">
                    <a:lumMod val="75000"/>
                  </a:schemeClr>
                </a:solidFill>
                <a:latin typeface="Rix밝은고딕 EB" pitchFamily="18" charset="-127"/>
                <a:ea typeface="Rix밝은고딕 EB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61865" y="5659904"/>
              <a:ext cx="14113568" cy="1670134"/>
            </a:xfrm>
            <a:prstGeom prst="rect">
              <a:avLst/>
            </a:prstGeom>
            <a:solidFill>
              <a:srgbClr val="CCD4D8"/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6300" dirty="0">
                <a:solidFill>
                  <a:srgbClr val="005E9C"/>
                </a:solidFill>
                <a:latin typeface="Rix밝은고딕 EB" pitchFamily="18" charset="-127"/>
                <a:ea typeface="Rix밝은고딕 EB" pitchFamily="18" charset="-127"/>
              </a:endParaRP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4095515" y="1514188"/>
            <a:ext cx="13156413" cy="1170493"/>
          </a:xfrm>
          <a:prstGeom prst="rect">
            <a:avLst/>
          </a:prstGeom>
          <a:noFill/>
        </p:spPr>
        <p:txBody>
          <a:bodyPr wrap="none" lIns="64639" tIns="32319" rIns="64639" bIns="32319" rtlCol="0">
            <a:noAutofit/>
          </a:bodyPr>
          <a:lstStyle/>
          <a:p>
            <a:pPr algn="ctr"/>
            <a:r>
              <a:rPr lang="ko-KR" altLang="en-US" sz="91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생활과학교실 프로그램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367232" y="5854257"/>
            <a:ext cx="8660810" cy="821643"/>
            <a:chOff x="2071551" y="8673709"/>
            <a:chExt cx="13122362" cy="1172372"/>
          </a:xfrm>
        </p:grpSpPr>
        <p:sp>
          <p:nvSpPr>
            <p:cNvPr id="18" name="TextBox 17"/>
            <p:cNvSpPr txBox="1"/>
            <p:nvPr/>
          </p:nvSpPr>
          <p:spPr>
            <a:xfrm>
              <a:off x="2491074" y="8798230"/>
              <a:ext cx="12702839" cy="9222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latin typeface="뫼비우스 Regular" pitchFamily="2" charset="-127"/>
                  <a:ea typeface="뫼비우스 Regular" pitchFamily="2" charset="-127"/>
                </a:rPr>
                <a:t>       </a:t>
              </a: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071551" y="8673709"/>
              <a:ext cx="1748561" cy="1172372"/>
              <a:chOff x="72233" y="8211864"/>
              <a:chExt cx="1748561" cy="1172372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72233" y="8211864"/>
                <a:ext cx="1748561" cy="1172372"/>
                <a:chOff x="-431823" y="8243398"/>
                <a:chExt cx="1748561" cy="1172372"/>
              </a:xfrm>
            </p:grpSpPr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2300" y="8269989"/>
                  <a:ext cx="1329038" cy="1119191"/>
                </a:xfrm>
                <a:prstGeom prst="rect">
                  <a:avLst/>
                </a:prstGeom>
              </p:spPr>
            </p:pic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431823" y="8243398"/>
                  <a:ext cx="1482350" cy="1172372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/>
              <p:cNvSpPr txBox="1"/>
              <p:nvPr/>
            </p:nvSpPr>
            <p:spPr>
              <a:xfrm>
                <a:off x="367345" y="8344186"/>
                <a:ext cx="690260" cy="922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bg1"/>
                    </a:solidFill>
                    <a:latin typeface="뫼비우스 Regular" pitchFamily="2" charset="-127"/>
                    <a:ea typeface="뫼비우스 Regular" pitchFamily="2" charset="-127"/>
                  </a:rPr>
                  <a:t>1</a:t>
                </a:r>
                <a:endParaRPr lang="ko-KR" altLang="en-US" sz="5300" dirty="0">
                  <a:solidFill>
                    <a:schemeClr val="bg1"/>
                  </a:solidFill>
                  <a:latin typeface="뫼비우스 Regular" pitchFamily="2" charset="-127"/>
                  <a:ea typeface="뫼비우스 Regular" pitchFamily="2" charset="-127"/>
                </a:endParaRPr>
              </a:p>
            </p:txBody>
          </p:sp>
        </p:grpSp>
      </p:grpSp>
      <p:cxnSp>
        <p:nvCxnSpPr>
          <p:cNvPr id="69" name="직선 연결선 68"/>
          <p:cNvCxnSpPr/>
          <p:nvPr userDrawn="1"/>
        </p:nvCxnSpPr>
        <p:spPr>
          <a:xfrm>
            <a:off x="10748414" y="6171599"/>
            <a:ext cx="0" cy="207269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 userDrawn="1"/>
        </p:nvSpPr>
        <p:spPr>
          <a:xfrm>
            <a:off x="1367232" y="5722860"/>
            <a:ext cx="9240647" cy="1105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39" tIns="32319" rIns="64639" bIns="32319" rtlCol="0" anchor="ctr"/>
          <a:lstStyle/>
          <a:p>
            <a:pPr algn="ctr"/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8075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DD6-B331-4CA5-94D5-51ABFC6C8658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961-FE25-4EB7-BE68-66540F0605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64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6632324" y="5726565"/>
            <a:ext cx="11369163" cy="12208016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24833" y="5726565"/>
            <a:ext cx="33751044" cy="12208016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DD6-B331-4CA5-94D5-51ABFC6C8658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961-FE25-4EB7-BE68-66540F0605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" y="0"/>
            <a:ext cx="21385965" cy="30279975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 userDrawn="1"/>
        </p:nvSpPr>
        <p:spPr>
          <a:xfrm>
            <a:off x="950660" y="4525975"/>
            <a:ext cx="19526241" cy="22950298"/>
          </a:xfrm>
          <a:prstGeom prst="roundRect">
            <a:avLst>
              <a:gd name="adj" fmla="val 29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39" tIns="32319" rIns="64639" bIns="32319" rtlCol="0" anchor="ctr"/>
          <a:lstStyle/>
          <a:p>
            <a:pPr algn="ctr"/>
            <a:endParaRPr lang="ko-KR" altLang="en-US" sz="5400" dirty="0">
              <a:latin typeface="뫼비우스 Regular" pitchFamily="2" charset="-127"/>
              <a:ea typeface="뫼비우스 Regular" pitchFamily="2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3217258" y="3966674"/>
            <a:ext cx="14980131" cy="1170493"/>
            <a:chOff x="6178399" y="5659904"/>
            <a:chExt cx="22697034" cy="1670134"/>
          </a:xfrm>
        </p:grpSpPr>
        <p:sp>
          <p:nvSpPr>
            <p:cNvPr id="14" name="TextBox 13"/>
            <p:cNvSpPr txBox="1"/>
            <p:nvPr/>
          </p:nvSpPr>
          <p:spPr>
            <a:xfrm>
              <a:off x="6178399" y="5659904"/>
              <a:ext cx="8568952" cy="1670134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6300" dirty="0">
                <a:solidFill>
                  <a:schemeClr val="bg1">
                    <a:lumMod val="75000"/>
                  </a:schemeClr>
                </a:solidFill>
                <a:latin typeface="Rix밝은고딕 EB" pitchFamily="18" charset="-127"/>
                <a:ea typeface="Rix밝은고딕 EB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761865" y="5659904"/>
              <a:ext cx="14113568" cy="16701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6300" dirty="0">
                <a:solidFill>
                  <a:srgbClr val="005E9C"/>
                </a:solidFill>
                <a:latin typeface="Rix밝은고딕 EB" pitchFamily="18" charset="-127"/>
                <a:ea typeface="Rix밝은고딕 EB" pitchFamily="18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367232" y="5854257"/>
            <a:ext cx="8660810" cy="821643"/>
            <a:chOff x="2071551" y="8673709"/>
            <a:chExt cx="13122362" cy="1172372"/>
          </a:xfrm>
        </p:grpSpPr>
        <p:sp>
          <p:nvSpPr>
            <p:cNvPr id="17" name="TextBox 16"/>
            <p:cNvSpPr txBox="1"/>
            <p:nvPr/>
          </p:nvSpPr>
          <p:spPr>
            <a:xfrm>
              <a:off x="2491074" y="8798230"/>
              <a:ext cx="12702839" cy="9222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latin typeface="뫼비우스 Regular" pitchFamily="2" charset="-127"/>
                  <a:ea typeface="뫼비우스 Regular" pitchFamily="2" charset="-127"/>
                </a:rPr>
                <a:t>       </a:t>
              </a: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071551" y="8673709"/>
              <a:ext cx="1748561" cy="1172372"/>
              <a:chOff x="72233" y="8211864"/>
              <a:chExt cx="1748561" cy="1172372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72233" y="8211864"/>
                <a:ext cx="1748561" cy="1172372"/>
                <a:chOff x="-431823" y="8243398"/>
                <a:chExt cx="1748561" cy="1172372"/>
              </a:xfrm>
            </p:grpSpPr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2300" y="8269989"/>
                  <a:ext cx="1329038" cy="1119191"/>
                </a:xfrm>
                <a:prstGeom prst="rect">
                  <a:avLst/>
                </a:prstGeom>
              </p:spPr>
            </p:pic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431823" y="8243398"/>
                  <a:ext cx="1482350" cy="1172372"/>
                </a:xfrm>
                <a:prstGeom prst="rect">
                  <a:avLst/>
                </a:prstGeom>
              </p:spPr>
            </p:pic>
          </p:grpSp>
          <p:sp>
            <p:nvSpPr>
              <p:cNvPr id="20" name="TextBox 19"/>
              <p:cNvSpPr txBox="1"/>
              <p:nvPr/>
            </p:nvSpPr>
            <p:spPr>
              <a:xfrm>
                <a:off x="367345" y="8344186"/>
                <a:ext cx="690260" cy="922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bg1"/>
                    </a:solidFill>
                    <a:latin typeface="뫼비우스 Regular" pitchFamily="2" charset="-127"/>
                    <a:ea typeface="뫼비우스 Regular" pitchFamily="2" charset="-127"/>
                  </a:rPr>
                  <a:t>1</a:t>
                </a:r>
                <a:endParaRPr lang="ko-KR" altLang="en-US" sz="5300" dirty="0">
                  <a:solidFill>
                    <a:schemeClr val="bg1"/>
                  </a:solidFill>
                  <a:latin typeface="뫼비우스 Regular" pitchFamily="2" charset="-127"/>
                  <a:ea typeface="뫼비우스 Regular" pitchFamily="2" charset="-127"/>
                </a:endParaRPr>
              </a:p>
            </p:txBody>
          </p:sp>
        </p:grpSp>
      </p:grpSp>
      <p:pic>
        <p:nvPicPr>
          <p:cNvPr id="26" name="그림 25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0" t="-1" r="62821" b="-2140"/>
          <a:stretch/>
        </p:blipFill>
        <p:spPr>
          <a:xfrm>
            <a:off x="950661" y="27897167"/>
            <a:ext cx="6240679" cy="170964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5" t="-10280" b="1"/>
          <a:stretch/>
        </p:blipFill>
        <p:spPr>
          <a:xfrm>
            <a:off x="10673721" y="27824535"/>
            <a:ext cx="9500063" cy="179242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980" y="570949"/>
            <a:ext cx="8175111" cy="3384078"/>
          </a:xfrm>
          <a:prstGeom prst="rect">
            <a:avLst/>
          </a:prstGeom>
        </p:spPr>
      </p:pic>
      <p:cxnSp>
        <p:nvCxnSpPr>
          <p:cNvPr id="32" name="직선 연결선 31"/>
          <p:cNvCxnSpPr/>
          <p:nvPr userDrawn="1"/>
        </p:nvCxnSpPr>
        <p:spPr>
          <a:xfrm>
            <a:off x="10748414" y="6171599"/>
            <a:ext cx="0" cy="207269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60" y="1060515"/>
            <a:ext cx="9723060" cy="224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5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31" y="204204"/>
            <a:ext cx="10416898" cy="4310246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 userDrawn="1"/>
        </p:nvSpPr>
        <p:spPr>
          <a:xfrm>
            <a:off x="950660" y="6334189"/>
            <a:ext cx="19526241" cy="22253814"/>
          </a:xfrm>
          <a:prstGeom prst="roundRect">
            <a:avLst>
              <a:gd name="adj" fmla="val 29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39" tIns="32319" rIns="64639" bIns="32319" rtlCol="0" anchor="ctr"/>
          <a:lstStyle/>
          <a:p>
            <a:pPr algn="ctr"/>
            <a:endParaRPr lang="ko-KR" altLang="en-US" sz="5400" dirty="0">
              <a:latin typeface="뫼비우스 Regular" pitchFamily="2" charset="-127"/>
              <a:ea typeface="뫼비우스 Regular" pitchFamily="2" charset="-127"/>
            </a:endParaRP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3217258" y="5717302"/>
            <a:ext cx="14980131" cy="1170493"/>
            <a:chOff x="6178399" y="5659904"/>
            <a:chExt cx="22697034" cy="1670134"/>
          </a:xfrm>
        </p:grpSpPr>
        <p:sp>
          <p:nvSpPr>
            <p:cNvPr id="11" name="TextBox 10"/>
            <p:cNvSpPr txBox="1"/>
            <p:nvPr/>
          </p:nvSpPr>
          <p:spPr>
            <a:xfrm>
              <a:off x="6178399" y="5659904"/>
              <a:ext cx="8568952" cy="167013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6300" dirty="0">
                <a:solidFill>
                  <a:schemeClr val="bg1">
                    <a:lumMod val="75000"/>
                  </a:schemeClr>
                </a:solidFill>
                <a:latin typeface="Rix밝은고딕 EB" pitchFamily="18" charset="-127"/>
                <a:ea typeface="Rix밝은고딕 EB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761865" y="5659904"/>
              <a:ext cx="14113568" cy="16701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6300" dirty="0">
                <a:solidFill>
                  <a:srgbClr val="005E9C"/>
                </a:solidFill>
                <a:latin typeface="Rix밝은고딕 EB" pitchFamily="18" charset="-127"/>
                <a:ea typeface="Rix밝은고딕 EB" pitchFamily="18" charset="-127"/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1367232" y="7339639"/>
            <a:ext cx="8660810" cy="821643"/>
            <a:chOff x="2071551" y="8673709"/>
            <a:chExt cx="13122362" cy="1172372"/>
          </a:xfrm>
        </p:grpSpPr>
        <p:sp>
          <p:nvSpPr>
            <p:cNvPr id="14" name="TextBox 13"/>
            <p:cNvSpPr txBox="1"/>
            <p:nvPr/>
          </p:nvSpPr>
          <p:spPr>
            <a:xfrm>
              <a:off x="2491074" y="8798230"/>
              <a:ext cx="12702839" cy="9222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latin typeface="뫼비우스 Regular" pitchFamily="2" charset="-127"/>
                  <a:ea typeface="뫼비우스 Regular" pitchFamily="2" charset="-127"/>
                </a:rPr>
                <a:t>       </a:t>
              </a: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071551" y="8673709"/>
              <a:ext cx="1748561" cy="1172372"/>
              <a:chOff x="72233" y="8211864"/>
              <a:chExt cx="1748561" cy="1172372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72233" y="8211864"/>
                <a:ext cx="1748561" cy="1172372"/>
                <a:chOff x="-431823" y="8243398"/>
                <a:chExt cx="1748561" cy="1172372"/>
              </a:xfrm>
            </p:grpSpPr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2300" y="8269989"/>
                  <a:ext cx="1329038" cy="1119191"/>
                </a:xfrm>
                <a:prstGeom prst="rect">
                  <a:avLst/>
                </a:prstGeom>
              </p:spPr>
            </p:pic>
            <p:pic>
              <p:nvPicPr>
                <p:cNvPr id="19" name="그림 18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431823" y="8243398"/>
                  <a:ext cx="1482350" cy="1172372"/>
                </a:xfrm>
                <a:prstGeom prst="rect">
                  <a:avLst/>
                </a:prstGeom>
              </p:spPr>
            </p:pic>
          </p:grpSp>
          <p:sp>
            <p:nvSpPr>
              <p:cNvPr id="17" name="TextBox 16"/>
              <p:cNvSpPr txBox="1"/>
              <p:nvPr/>
            </p:nvSpPr>
            <p:spPr>
              <a:xfrm>
                <a:off x="367345" y="8344186"/>
                <a:ext cx="690260" cy="922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bg1"/>
                    </a:solidFill>
                    <a:latin typeface="뫼비우스 Regular" pitchFamily="2" charset="-127"/>
                    <a:ea typeface="뫼비우스 Regular" pitchFamily="2" charset="-127"/>
                  </a:rPr>
                  <a:t>1</a:t>
                </a:r>
                <a:endParaRPr lang="ko-KR" altLang="en-US" sz="5300" dirty="0">
                  <a:solidFill>
                    <a:schemeClr val="bg1"/>
                  </a:solidFill>
                  <a:latin typeface="뫼비우스 Regular" pitchFamily="2" charset="-127"/>
                  <a:ea typeface="뫼비우스 Regular" pitchFamily="2" charset="-127"/>
                </a:endParaRPr>
              </a:p>
            </p:txBody>
          </p:sp>
        </p:grpSp>
      </p:grpSp>
      <p:pic>
        <p:nvPicPr>
          <p:cNvPr id="21" name="그림 20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2" t="-10280" r="-1" b="1"/>
          <a:stretch/>
        </p:blipFill>
        <p:spPr>
          <a:xfrm>
            <a:off x="5624333" y="28709140"/>
            <a:ext cx="10248163" cy="113699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20" y="21102731"/>
            <a:ext cx="10415330" cy="7739970"/>
          </a:xfrm>
          <a:prstGeom prst="rect">
            <a:avLst/>
          </a:prstGeom>
        </p:spPr>
      </p:pic>
      <p:cxnSp>
        <p:nvCxnSpPr>
          <p:cNvPr id="29" name="직선 연결선 28"/>
          <p:cNvCxnSpPr/>
          <p:nvPr userDrawn="1"/>
        </p:nvCxnSpPr>
        <p:spPr>
          <a:xfrm>
            <a:off x="10748414" y="6579222"/>
            <a:ext cx="0" cy="2180502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 userDrawn="1"/>
        </p:nvGrpSpPr>
        <p:grpSpPr>
          <a:xfrm>
            <a:off x="10127402" y="1182576"/>
            <a:ext cx="10383402" cy="2238618"/>
            <a:chOff x="-8033000" y="19264342"/>
            <a:chExt cx="23769590" cy="5117371"/>
          </a:xfrm>
        </p:grpSpPr>
        <p:grpSp>
          <p:nvGrpSpPr>
            <p:cNvPr id="3" name="그룹 2"/>
            <p:cNvGrpSpPr/>
            <p:nvPr userDrawn="1"/>
          </p:nvGrpSpPr>
          <p:grpSpPr>
            <a:xfrm>
              <a:off x="-8033000" y="19264342"/>
              <a:ext cx="23769590" cy="2592288"/>
              <a:chOff x="-8033000" y="19264342"/>
              <a:chExt cx="23769590" cy="2592288"/>
            </a:xfrm>
          </p:grpSpPr>
          <p:pic>
            <p:nvPicPr>
              <p:cNvPr id="2" name="그림 1"/>
              <p:cNvPicPr>
                <a:picLocks noChangeAspect="1"/>
              </p:cNvPicPr>
              <p:nvPr userDrawn="1"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1446"/>
              <a:stretch/>
            </p:blipFill>
            <p:spPr>
              <a:xfrm>
                <a:off x="-8033000" y="19447710"/>
                <a:ext cx="11616876" cy="2242203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 userDrawn="1"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454" b="34533"/>
              <a:stretch/>
            </p:blipFill>
            <p:spPr>
              <a:xfrm>
                <a:off x="4119714" y="19264342"/>
                <a:ext cx="11616876" cy="2592288"/>
              </a:xfrm>
              <a:prstGeom prst="rect">
                <a:avLst/>
              </a:prstGeom>
            </p:spPr>
          </p:pic>
        </p:grpSp>
        <p:pic>
          <p:nvPicPr>
            <p:cNvPr id="31" name="그림 30"/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18"/>
            <a:stretch/>
          </p:blipFill>
          <p:spPr>
            <a:xfrm>
              <a:off x="4074940" y="21886018"/>
              <a:ext cx="11616876" cy="2495695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 userDrawn="1"/>
        </p:nvSpPr>
        <p:spPr>
          <a:xfrm>
            <a:off x="14821359" y="3896422"/>
            <a:ext cx="5655542" cy="11704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none" lIns="64639" tIns="32319" rIns="64639" bIns="32319" rtlCol="0">
            <a:noAutofit/>
          </a:bodyPr>
          <a:lstStyle/>
          <a:p>
            <a:pPr algn="ctr"/>
            <a:endParaRPr lang="ko-KR" altLang="en-US" sz="6300" dirty="0">
              <a:solidFill>
                <a:schemeClr val="bg1">
                  <a:lumMod val="75000"/>
                </a:schemeClr>
              </a:solidFill>
              <a:latin typeface="Rix밝은고딕 EB" pitchFamily="18" charset="-127"/>
              <a:ea typeface="Rix밝은고딕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629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24831" y="33385077"/>
            <a:ext cx="22560104" cy="94421652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441381" y="33385077"/>
            <a:ext cx="22560104" cy="94421652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DD6-B331-4CA5-94D5-51ABFC6C8658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961-FE25-4EB7-BE68-66540F0605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5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6777951"/>
            <a:ext cx="9449551" cy="2824727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26765" indent="0">
              <a:buNone/>
              <a:defRPr sz="6300" b="1"/>
            </a:lvl2pPr>
            <a:lvl3pPr marL="2853530" indent="0">
              <a:buNone/>
              <a:defRPr sz="5600" b="1"/>
            </a:lvl3pPr>
            <a:lvl4pPr marL="4280294" indent="0">
              <a:buNone/>
              <a:defRPr sz="5000" b="1"/>
            </a:lvl4pPr>
            <a:lvl5pPr marL="5707059" indent="0">
              <a:buNone/>
              <a:defRPr sz="5000" b="1"/>
            </a:lvl5pPr>
            <a:lvl6pPr marL="7133823" indent="0">
              <a:buNone/>
              <a:defRPr sz="5000" b="1"/>
            </a:lvl6pPr>
            <a:lvl7pPr marL="8560589" indent="0">
              <a:buNone/>
              <a:defRPr sz="5000" b="1"/>
            </a:lvl7pPr>
            <a:lvl8pPr marL="9987353" indent="0">
              <a:buNone/>
              <a:defRPr sz="5000" b="1"/>
            </a:lvl8pPr>
            <a:lvl9pPr marL="11414118" indent="0">
              <a:buNone/>
              <a:defRPr sz="50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5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6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199" y="6777951"/>
            <a:ext cx="9453262" cy="2824727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26765" indent="0">
              <a:buNone/>
              <a:defRPr sz="6300" b="1"/>
            </a:lvl2pPr>
            <a:lvl3pPr marL="2853530" indent="0">
              <a:buNone/>
              <a:defRPr sz="5600" b="1"/>
            </a:lvl3pPr>
            <a:lvl4pPr marL="4280294" indent="0">
              <a:buNone/>
              <a:defRPr sz="5000" b="1"/>
            </a:lvl4pPr>
            <a:lvl5pPr marL="5707059" indent="0">
              <a:buNone/>
              <a:defRPr sz="5000" b="1"/>
            </a:lvl5pPr>
            <a:lvl6pPr marL="7133823" indent="0">
              <a:buNone/>
              <a:defRPr sz="5000" b="1"/>
            </a:lvl6pPr>
            <a:lvl7pPr marL="8560589" indent="0">
              <a:buNone/>
              <a:defRPr sz="5000" b="1"/>
            </a:lvl7pPr>
            <a:lvl8pPr marL="9987353" indent="0">
              <a:buNone/>
              <a:defRPr sz="5000" b="1"/>
            </a:lvl8pPr>
            <a:lvl9pPr marL="11414118" indent="0">
              <a:buNone/>
              <a:defRPr sz="50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199" y="9602677"/>
            <a:ext cx="9453262" cy="17446035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6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DD6-B331-4CA5-94D5-51ABFC6C8658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961-FE25-4EB7-BE68-66540F0605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9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DD6-B331-4CA5-94D5-51ABFC6C8658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961-FE25-4EB7-BE68-66540F0605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94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DD6-B331-4CA5-94D5-51ABFC6C8658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961-FE25-4EB7-BE68-66540F0605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32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2" y="1205591"/>
            <a:ext cx="7036110" cy="5130774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646" y="1205594"/>
            <a:ext cx="11955815" cy="25843120"/>
          </a:xfrm>
        </p:spPr>
        <p:txBody>
          <a:bodyPr/>
          <a:lstStyle>
            <a:lvl1pPr>
              <a:defRPr sz="10000"/>
            </a:lvl1pPr>
            <a:lvl2pPr>
              <a:defRPr sz="8800"/>
            </a:lvl2pPr>
            <a:lvl3pPr>
              <a:defRPr sz="75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342" y="6336368"/>
            <a:ext cx="7036110" cy="20712346"/>
          </a:xfrm>
        </p:spPr>
        <p:txBody>
          <a:bodyPr/>
          <a:lstStyle>
            <a:lvl1pPr marL="0" indent="0">
              <a:buNone/>
              <a:defRPr sz="4400"/>
            </a:lvl1pPr>
            <a:lvl2pPr marL="1426765" indent="0">
              <a:buNone/>
              <a:defRPr sz="3800"/>
            </a:lvl2pPr>
            <a:lvl3pPr marL="2853530" indent="0">
              <a:buNone/>
              <a:defRPr sz="3200"/>
            </a:lvl3pPr>
            <a:lvl4pPr marL="4280294" indent="0">
              <a:buNone/>
              <a:defRPr sz="2800"/>
            </a:lvl4pPr>
            <a:lvl5pPr marL="5707059" indent="0">
              <a:buNone/>
              <a:defRPr sz="2800"/>
            </a:lvl5pPr>
            <a:lvl6pPr marL="7133823" indent="0">
              <a:buNone/>
              <a:defRPr sz="2800"/>
            </a:lvl6pPr>
            <a:lvl7pPr marL="8560589" indent="0">
              <a:buNone/>
              <a:defRPr sz="2800"/>
            </a:lvl7pPr>
            <a:lvl8pPr marL="9987353" indent="0">
              <a:buNone/>
              <a:defRPr sz="2800"/>
            </a:lvl8pPr>
            <a:lvl9pPr marL="11414118" indent="0">
              <a:buNone/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DD6-B331-4CA5-94D5-51ABFC6C8658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961-FE25-4EB7-BE68-66540F0605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4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962" y="21195984"/>
            <a:ext cx="12832080" cy="2502305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000"/>
            </a:lvl1pPr>
            <a:lvl2pPr marL="1426765" indent="0">
              <a:buNone/>
              <a:defRPr sz="8800"/>
            </a:lvl2pPr>
            <a:lvl3pPr marL="2853530" indent="0">
              <a:buNone/>
              <a:defRPr sz="7500"/>
            </a:lvl3pPr>
            <a:lvl4pPr marL="4280294" indent="0">
              <a:buNone/>
              <a:defRPr sz="6300"/>
            </a:lvl4pPr>
            <a:lvl5pPr marL="5707059" indent="0">
              <a:buNone/>
              <a:defRPr sz="6300"/>
            </a:lvl5pPr>
            <a:lvl6pPr marL="7133823" indent="0">
              <a:buNone/>
              <a:defRPr sz="6300"/>
            </a:lvl6pPr>
            <a:lvl7pPr marL="8560589" indent="0">
              <a:buNone/>
              <a:defRPr sz="6300"/>
            </a:lvl7pPr>
            <a:lvl8pPr marL="9987353" indent="0">
              <a:buNone/>
              <a:defRPr sz="6300"/>
            </a:lvl8pPr>
            <a:lvl9pPr marL="11414118" indent="0">
              <a:buNone/>
              <a:defRPr sz="6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4400"/>
            </a:lvl1pPr>
            <a:lvl2pPr marL="1426765" indent="0">
              <a:buNone/>
              <a:defRPr sz="3800"/>
            </a:lvl2pPr>
            <a:lvl3pPr marL="2853530" indent="0">
              <a:buNone/>
              <a:defRPr sz="3200"/>
            </a:lvl3pPr>
            <a:lvl4pPr marL="4280294" indent="0">
              <a:buNone/>
              <a:defRPr sz="2800"/>
            </a:lvl4pPr>
            <a:lvl5pPr marL="5707059" indent="0">
              <a:buNone/>
              <a:defRPr sz="2800"/>
            </a:lvl5pPr>
            <a:lvl6pPr marL="7133823" indent="0">
              <a:buNone/>
              <a:defRPr sz="2800"/>
            </a:lvl6pPr>
            <a:lvl7pPr marL="8560589" indent="0">
              <a:buNone/>
              <a:defRPr sz="2800"/>
            </a:lvl7pPr>
            <a:lvl8pPr marL="9987353" indent="0">
              <a:buNone/>
              <a:defRPr sz="2800"/>
            </a:lvl8pPr>
            <a:lvl9pPr marL="11414118" indent="0">
              <a:buNone/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DD6-B331-4CA5-94D5-51ABFC6C8658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961-FE25-4EB7-BE68-66540F0605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0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340" y="1212605"/>
            <a:ext cx="19248120" cy="5046663"/>
          </a:xfrm>
          <a:prstGeom prst="rect">
            <a:avLst/>
          </a:prstGeom>
        </p:spPr>
        <p:txBody>
          <a:bodyPr vert="horz" lIns="305419" tIns="152709" rIns="305419" bIns="152709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305419" tIns="152709" rIns="305419" bIns="15270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69341" y="28065053"/>
            <a:ext cx="4990253" cy="1612129"/>
          </a:xfrm>
          <a:prstGeom prst="rect">
            <a:avLst/>
          </a:prstGeom>
        </p:spPr>
        <p:txBody>
          <a:bodyPr vert="horz" lIns="305419" tIns="152709" rIns="305419" bIns="152709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A8DD6-B331-4CA5-94D5-51ABFC6C8658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07158" y="28065053"/>
            <a:ext cx="6772487" cy="1612129"/>
          </a:xfrm>
          <a:prstGeom prst="rect">
            <a:avLst/>
          </a:prstGeom>
        </p:spPr>
        <p:txBody>
          <a:bodyPr vert="horz" lIns="305419" tIns="152709" rIns="305419" bIns="152709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9"/>
          </a:xfrm>
          <a:prstGeom prst="rect">
            <a:avLst/>
          </a:prstGeom>
        </p:spPr>
        <p:txBody>
          <a:bodyPr vert="horz" lIns="305419" tIns="152709" rIns="305419" bIns="152709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CD961-FE25-4EB7-BE68-66540F0605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5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53530" rtl="0" eaLnBrk="1" latinLnBrk="1" hangingPunct="1">
        <a:spcBef>
          <a:spcPct val="0"/>
        </a:spcBef>
        <a:buNone/>
        <a:defRPr sz="1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0074" indent="-1070074" algn="l" defTabSz="2853530" rtl="0" eaLnBrk="1" latinLnBrk="1" hangingPunct="1">
        <a:spcBef>
          <a:spcPct val="20000"/>
        </a:spcBef>
        <a:buFont typeface="Arial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1pPr>
      <a:lvl2pPr marL="2318492" indent="-891727" algn="l" defTabSz="2853530" rtl="0" eaLnBrk="1" latinLnBrk="1" hangingPunct="1">
        <a:spcBef>
          <a:spcPct val="20000"/>
        </a:spcBef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3566912" indent="-713382" algn="l" defTabSz="2853530" rtl="0" eaLnBrk="1" latinLnBrk="1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4993677" indent="-713382" algn="l" defTabSz="2853530" rtl="0" eaLnBrk="1" latinLnBrk="1" hangingPunct="1">
        <a:spcBef>
          <a:spcPct val="20000"/>
        </a:spcBef>
        <a:buFont typeface="Arial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20441" indent="-713382" algn="l" defTabSz="2853530" rtl="0" eaLnBrk="1" latinLnBrk="1" hangingPunct="1">
        <a:spcBef>
          <a:spcPct val="20000"/>
        </a:spcBef>
        <a:buFont typeface="Arial" pitchFamily="34" charset="0"/>
        <a:buChar char="»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7847206" indent="-713382" algn="l" defTabSz="2853530" rtl="0" eaLnBrk="1" latinLnBrk="1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273971" indent="-713382" algn="l" defTabSz="2853530" rtl="0" eaLnBrk="1" latinLnBrk="1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0700736" indent="-713382" algn="l" defTabSz="2853530" rtl="0" eaLnBrk="1" latinLnBrk="1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127500" indent="-713382" algn="l" defTabSz="2853530" rtl="0" eaLnBrk="1" latinLnBrk="1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853530" rtl="0" eaLnBrk="1" latinLnBrk="1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426765" algn="l" defTabSz="2853530" rtl="0" eaLnBrk="1" latinLnBrk="1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3530" algn="l" defTabSz="2853530" rtl="0" eaLnBrk="1" latinLnBrk="1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280294" algn="l" defTabSz="2853530" rtl="0" eaLnBrk="1" latinLnBrk="1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4pPr>
      <a:lvl5pPr marL="5707059" algn="l" defTabSz="2853530" rtl="0" eaLnBrk="1" latinLnBrk="1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5pPr>
      <a:lvl6pPr marL="7133823" algn="l" defTabSz="2853530" rtl="0" eaLnBrk="1" latinLnBrk="1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6pPr>
      <a:lvl7pPr marL="8560589" algn="l" defTabSz="2853530" rtl="0" eaLnBrk="1" latinLnBrk="1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7pPr>
      <a:lvl8pPr marL="9987353" algn="l" defTabSz="2853530" rtl="0" eaLnBrk="1" latinLnBrk="1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8pPr>
      <a:lvl9pPr marL="11414118" algn="l" defTabSz="2853530" rtl="0" eaLnBrk="1" latinLnBrk="1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3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/>
          <p:cNvSpPr/>
          <p:nvPr/>
        </p:nvSpPr>
        <p:spPr>
          <a:xfrm>
            <a:off x="14782800" y="3048000"/>
            <a:ext cx="5676900" cy="1295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990600" y="5753100"/>
            <a:ext cx="19659600" cy="22498707"/>
          </a:xfrm>
          <a:prstGeom prst="roundRect">
            <a:avLst>
              <a:gd name="adj" fmla="val 317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238500" y="5067300"/>
            <a:ext cx="5676900" cy="1104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8915400" y="5067300"/>
            <a:ext cx="9448800" cy="1104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1779824" y="12501049"/>
            <a:ext cx="8349452" cy="406788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7574" tIns="33787" rIns="67574" bIns="33787">
            <a:spAutoFit/>
          </a:bodyPr>
          <a:lstStyle/>
          <a:p>
            <a:pPr marL="368285" indent="-368285" fontAlgn="base"/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프로젝트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</a:p>
        </p:txBody>
      </p:sp>
      <p:grpSp>
        <p:nvGrpSpPr>
          <p:cNvPr id="98" name="그룹 23"/>
          <p:cNvGrpSpPr/>
          <p:nvPr/>
        </p:nvGrpSpPr>
        <p:grpSpPr>
          <a:xfrm>
            <a:off x="1555416" y="21460241"/>
            <a:ext cx="8546842" cy="6216029"/>
            <a:chOff x="2477143" y="13636403"/>
            <a:chExt cx="12820263" cy="8788358"/>
          </a:xfrm>
        </p:grpSpPr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073" y="13636403"/>
              <a:ext cx="1329038" cy="1119191"/>
            </a:xfrm>
            <a:prstGeom prst="rect">
              <a:avLst/>
            </a:prstGeom>
          </p:spPr>
        </p:pic>
        <p:sp>
          <p:nvSpPr>
            <p:cNvPr id="100" name="직사각형 99"/>
            <p:cNvSpPr/>
            <p:nvPr/>
          </p:nvSpPr>
          <p:spPr>
            <a:xfrm>
              <a:off x="2669736" y="15075866"/>
              <a:ext cx="12524178" cy="1087853"/>
            </a:xfrm>
            <a:prstGeom prst="rect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68285" indent="-368285" fontAlgn="base"/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◆</a:t>
              </a:r>
              <a:endPara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68285" indent="-368285" fontAlgn="base"/>
              <a:r>
                <a:rPr lang="en-US" altLang="ko-KR" sz="2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200" dirty="0">
                  <a:latin typeface="맑은 고딕" panose="020B0503020000020004" pitchFamily="50" charset="-127"/>
                </a:rPr>
                <a:t>▷</a:t>
              </a:r>
              <a:endPara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D99E34DB-B989-4FDD-B91D-971B17587C2F}"/>
                </a:ext>
              </a:extLst>
            </p:cNvPr>
            <p:cNvSpPr/>
            <p:nvPr/>
          </p:nvSpPr>
          <p:spPr>
            <a:xfrm>
              <a:off x="2669736" y="21815564"/>
              <a:ext cx="12524178" cy="609197"/>
            </a:xfrm>
            <a:prstGeom prst="rect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68285" indent="-368285" fontAlgn="base"/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◆</a:t>
              </a:r>
              <a:endPara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05931AA7-0071-4ECE-AF45-CAB9C095BF17}"/>
                </a:ext>
              </a:extLst>
            </p:cNvPr>
            <p:cNvSpPr/>
            <p:nvPr/>
          </p:nvSpPr>
          <p:spPr>
            <a:xfrm>
              <a:off x="2477143" y="20738213"/>
              <a:ext cx="5741901" cy="609197"/>
            </a:xfrm>
            <a:prstGeom prst="rect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68285" indent="-368285" fontAlgn="base"/>
              <a:r>
                <a:rPr lang="ko-KR" altLang="en-US" sz="2200" dirty="0">
                  <a:latin typeface="맑은 고딕" panose="020B0503020000020004" pitchFamily="50" charset="-127"/>
                </a:rPr>
                <a:t>▷</a:t>
              </a:r>
              <a:endParaRPr lang="ko-KR" altLang="en-US" sz="2200" dirty="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093F89D7-C34F-4DE9-AC7D-F5F6755D8AAA}"/>
                </a:ext>
              </a:extLst>
            </p:cNvPr>
            <p:cNvSpPr/>
            <p:nvPr/>
          </p:nvSpPr>
          <p:spPr>
            <a:xfrm>
              <a:off x="9583632" y="20792415"/>
              <a:ext cx="5713774" cy="609197"/>
            </a:xfrm>
            <a:prstGeom prst="rect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68285" indent="-368285" fontAlgn="base"/>
              <a:r>
                <a:rPr lang="ko-KR" altLang="en-US" sz="2200" dirty="0">
                  <a:latin typeface="맑은 고딕" panose="020B0503020000020004" pitchFamily="50" charset="-127"/>
                </a:rPr>
                <a:t>▷</a:t>
              </a:r>
              <a:endParaRPr lang="ko-KR" altLang="en-US" sz="2200" dirty="0"/>
            </a:p>
          </p:txBody>
        </p:sp>
      </p:grpSp>
      <p:grpSp>
        <p:nvGrpSpPr>
          <p:cNvPr id="112" name="그룹 32"/>
          <p:cNvGrpSpPr/>
          <p:nvPr/>
        </p:nvGrpSpPr>
        <p:grpSpPr>
          <a:xfrm>
            <a:off x="11031190" y="6472069"/>
            <a:ext cx="8748241" cy="1625483"/>
            <a:chOff x="2071551" y="13609812"/>
            <a:chExt cx="13122362" cy="2298145"/>
          </a:xfrm>
        </p:grpSpPr>
        <p:grpSp>
          <p:nvGrpSpPr>
            <p:cNvPr id="113" name="그룹 33"/>
            <p:cNvGrpSpPr/>
            <p:nvPr/>
          </p:nvGrpSpPr>
          <p:grpSpPr>
            <a:xfrm>
              <a:off x="2071551" y="13609812"/>
              <a:ext cx="13122362" cy="1172372"/>
              <a:chOff x="2071551" y="8673709"/>
              <a:chExt cx="13122362" cy="1172372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2491074" y="8798230"/>
                <a:ext cx="12702839" cy="9573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시제품 제작 결과</a:t>
                </a:r>
                <a:endParaRPr lang="ko-KR" altLang="en-US" sz="38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23" name="그룹 36"/>
              <p:cNvGrpSpPr/>
              <p:nvPr/>
            </p:nvGrpSpPr>
            <p:grpSpPr>
              <a:xfrm>
                <a:off x="2071551" y="8673709"/>
                <a:ext cx="1748561" cy="1172372"/>
                <a:chOff x="72233" y="8211864"/>
                <a:chExt cx="1748561" cy="1172372"/>
              </a:xfrm>
            </p:grpSpPr>
            <p:grpSp>
              <p:nvGrpSpPr>
                <p:cNvPr id="124" name="그룹 37"/>
                <p:cNvGrpSpPr/>
                <p:nvPr/>
              </p:nvGrpSpPr>
              <p:grpSpPr>
                <a:xfrm>
                  <a:off x="72233" y="8211864"/>
                  <a:ext cx="1748561" cy="1172372"/>
                  <a:chOff x="-431823" y="8243398"/>
                  <a:chExt cx="1748561" cy="1172372"/>
                </a:xfrm>
              </p:grpSpPr>
              <p:pic>
                <p:nvPicPr>
                  <p:cNvPr id="126" name="그림 12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12300" y="8269989"/>
                    <a:ext cx="1329038" cy="1119191"/>
                  </a:xfrm>
                  <a:prstGeom prst="rect">
                    <a:avLst/>
                  </a:prstGeom>
                </p:spPr>
              </p:pic>
              <p:pic>
                <p:nvPicPr>
                  <p:cNvPr id="127" name="그림 1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prstClr val="black"/>
                      <a:schemeClr val="accent5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31823" y="8243398"/>
                    <a:ext cx="1482350" cy="117237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5" name="TextBox 124"/>
                <p:cNvSpPr txBox="1"/>
                <p:nvPr/>
              </p:nvSpPr>
              <p:spPr>
                <a:xfrm>
                  <a:off x="367345" y="8258459"/>
                  <a:ext cx="712215" cy="1022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100" dirty="0" smtClean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3</a:t>
                  </a:r>
                  <a:endParaRPr lang="ko-KR" altLang="en-US" sz="50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120" name="직사각형 119"/>
            <p:cNvSpPr/>
            <p:nvPr/>
          </p:nvSpPr>
          <p:spPr>
            <a:xfrm>
              <a:off x="2291364" y="15298759"/>
              <a:ext cx="12524178" cy="609198"/>
            </a:xfrm>
            <a:prstGeom prst="rect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68285" indent="-368285" fontAlgn="base"/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◆ 프로젝트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1)</a:t>
              </a:r>
              <a:endPara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8" name="그룹 41"/>
          <p:cNvGrpSpPr/>
          <p:nvPr/>
        </p:nvGrpSpPr>
        <p:grpSpPr>
          <a:xfrm>
            <a:off x="11161016" y="22826568"/>
            <a:ext cx="9271510" cy="3658762"/>
            <a:chOff x="2071551" y="13609812"/>
            <a:chExt cx="13907266" cy="5172838"/>
          </a:xfrm>
        </p:grpSpPr>
        <p:grpSp>
          <p:nvGrpSpPr>
            <p:cNvPr id="129" name="그룹 42"/>
            <p:cNvGrpSpPr/>
            <p:nvPr/>
          </p:nvGrpSpPr>
          <p:grpSpPr>
            <a:xfrm>
              <a:off x="2071551" y="13609812"/>
              <a:ext cx="13122362" cy="1172372"/>
              <a:chOff x="2071551" y="8673709"/>
              <a:chExt cx="13122362" cy="1172372"/>
            </a:xfrm>
          </p:grpSpPr>
          <p:sp>
            <p:nvSpPr>
              <p:cNvPr id="131" name="TextBox 130"/>
              <p:cNvSpPr txBox="1"/>
              <p:nvPr/>
            </p:nvSpPr>
            <p:spPr>
              <a:xfrm>
                <a:off x="2491074" y="8798230"/>
                <a:ext cx="12702839" cy="9573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제작 시제품의 차별성</a:t>
                </a:r>
                <a:endParaRPr lang="ko-KR" altLang="en-US" sz="38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32" name="그룹 45"/>
              <p:cNvGrpSpPr/>
              <p:nvPr/>
            </p:nvGrpSpPr>
            <p:grpSpPr>
              <a:xfrm>
                <a:off x="2071551" y="8673709"/>
                <a:ext cx="1748561" cy="1172372"/>
                <a:chOff x="72233" y="8211864"/>
                <a:chExt cx="1748561" cy="1172372"/>
              </a:xfrm>
            </p:grpSpPr>
            <p:grpSp>
              <p:nvGrpSpPr>
                <p:cNvPr id="133" name="그룹 46"/>
                <p:cNvGrpSpPr/>
                <p:nvPr/>
              </p:nvGrpSpPr>
              <p:grpSpPr>
                <a:xfrm>
                  <a:off x="72233" y="8211864"/>
                  <a:ext cx="1748561" cy="1172372"/>
                  <a:chOff x="-431823" y="8243398"/>
                  <a:chExt cx="1748561" cy="1172372"/>
                </a:xfrm>
              </p:grpSpPr>
              <p:pic>
                <p:nvPicPr>
                  <p:cNvPr id="135" name="그림 134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12300" y="8269989"/>
                    <a:ext cx="1329038" cy="1119191"/>
                  </a:xfrm>
                  <a:prstGeom prst="rect">
                    <a:avLst/>
                  </a:prstGeom>
                </p:spPr>
              </p:pic>
              <p:pic>
                <p:nvPicPr>
                  <p:cNvPr id="136" name="그림 13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prstClr val="black"/>
                      <a:schemeClr val="accent5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31823" y="8243398"/>
                    <a:ext cx="1482350" cy="117237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4" name="TextBox 133"/>
                <p:cNvSpPr txBox="1"/>
                <p:nvPr/>
              </p:nvSpPr>
              <p:spPr>
                <a:xfrm>
                  <a:off x="367345" y="8258459"/>
                  <a:ext cx="712215" cy="1022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100" dirty="0" smtClean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4</a:t>
                  </a:r>
                  <a:endParaRPr lang="ko-KR" altLang="en-US" sz="50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130" name="직사각형 129"/>
            <p:cNvSpPr/>
            <p:nvPr/>
          </p:nvSpPr>
          <p:spPr>
            <a:xfrm>
              <a:off x="2669736" y="14822864"/>
              <a:ext cx="13309081" cy="3959786"/>
            </a:xfrm>
            <a:prstGeom prst="rect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68285" indent="-368285" fontAlgn="base"/>
              <a:endPara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68285" indent="-368285" fontAlgn="base"/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◆</a:t>
              </a:r>
              <a:endPara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552427" indent="-368285" fontAlgn="base"/>
              <a:endPara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68285" indent="-368285" fontAlgn="base"/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◆</a:t>
              </a:r>
              <a:endPara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68285" indent="-368285" fontAlgn="base"/>
              <a:endPara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68285" indent="-368285" fontAlgn="base"/>
              <a:r>
                <a:rPr lang="ko-KR" altLang="en-US" sz="2200" dirty="0">
                  <a:latin typeface="맑은 고딕" panose="020B0503020000020004" pitchFamily="50" charset="-127"/>
                </a:rPr>
                <a:t>◆</a:t>
              </a:r>
              <a:endParaRPr lang="ko-KR" altLang="en-US" sz="2200" b="1" dirty="0">
                <a:latin typeface="맑은 고딕" panose="020B0503020000020004" pitchFamily="50" charset="-127"/>
              </a:endParaRPr>
            </a:p>
            <a:p>
              <a:pPr marL="368285" indent="-368285" fontAlgn="base"/>
              <a:endPara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68285" indent="-368285" fontAlgn="base"/>
              <a:r>
                <a:rPr lang="ko-KR" altLang="en-US" sz="2200" dirty="0">
                  <a:latin typeface="맑은 고딕" panose="020B0503020000020004" pitchFamily="50" charset="-127"/>
                </a:rPr>
                <a:t>◆</a:t>
              </a:r>
              <a:endPara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7" name="직사각형 136"/>
          <p:cNvSpPr/>
          <p:nvPr/>
        </p:nvSpPr>
        <p:spPr>
          <a:xfrm>
            <a:off x="15486248" y="3371285"/>
            <a:ext cx="4704523" cy="611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135" tIns="31567" rIns="63135" bIns="3156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800" b="1" dirty="0">
                <a:latin typeface="+mj-lt"/>
                <a:ea typeface="굴림" panose="020B0600000101010101" pitchFamily="50" charset="-127"/>
              </a:rPr>
              <a:t>코드번호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759586EF-0364-49DF-80B3-1C58E268C5D7}"/>
              </a:ext>
            </a:extLst>
          </p:cNvPr>
          <p:cNvSpPr/>
          <p:nvPr/>
        </p:nvSpPr>
        <p:spPr>
          <a:xfrm>
            <a:off x="1779824" y="7547403"/>
            <a:ext cx="8349452" cy="3461471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7574" tIns="33787" rIns="67574" bIns="33787">
            <a:spAutoFit/>
          </a:bodyPr>
          <a:lstStyle/>
          <a:p>
            <a:pPr marL="368285" indent="-368285" fontAlgn="base">
              <a:lnSpc>
                <a:spcPct val="150000"/>
              </a:lnSpc>
            </a:pPr>
            <a:r>
              <a:rPr lang="ko-KR" alt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</a:p>
          <a:p>
            <a:pPr marL="552427" indent="-368285" fontAlgn="base">
              <a:lnSpc>
                <a:spcPct val="150000"/>
              </a:lnSpc>
            </a:pPr>
            <a:r>
              <a:rPr lang="ko-KR" altLang="en-US" sz="2100" dirty="0">
                <a:latin typeface="맑은 고딕" panose="020B0503020000020004" pitchFamily="50" charset="-127"/>
              </a:rPr>
              <a:t>▷</a:t>
            </a:r>
          </a:p>
          <a:p>
            <a:pPr marL="552427" indent="-368285" fontAlgn="base">
              <a:lnSpc>
                <a:spcPct val="150000"/>
              </a:lnSpc>
            </a:pPr>
            <a:r>
              <a:rPr lang="ko-KR" altLang="en-US" sz="2100" dirty="0">
                <a:latin typeface="맑은 고딕" panose="020B0503020000020004" pitchFamily="50" charset="-127"/>
              </a:rPr>
              <a:t>▷</a:t>
            </a:r>
          </a:p>
          <a:p>
            <a:pPr marL="552427" indent="-368285" fontAlgn="base">
              <a:lnSpc>
                <a:spcPct val="150000"/>
              </a:lnSpc>
            </a:pPr>
            <a:r>
              <a:rPr lang="ko-KR" altLang="en-US" sz="2100" dirty="0">
                <a:latin typeface="맑은 고딕" panose="020B0503020000020004" pitchFamily="50" charset="-127"/>
              </a:rPr>
              <a:t>▷</a:t>
            </a:r>
            <a:endParaRPr lang="ko-KR" altLang="en-US" sz="2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8285" indent="-368285" fontAlgn="base">
              <a:lnSpc>
                <a:spcPct val="150000"/>
              </a:lnSpc>
            </a:pPr>
            <a:r>
              <a:rPr lang="ko-KR" alt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</a:p>
          <a:p>
            <a:pPr marL="552427" indent="-368285" fontAlgn="base">
              <a:lnSpc>
                <a:spcPct val="150000"/>
              </a:lnSpc>
            </a:pPr>
            <a:r>
              <a:rPr lang="ko-KR" altLang="en-US" sz="2100" dirty="0">
                <a:latin typeface="맑은 고딕" panose="020B0503020000020004" pitchFamily="50" charset="-127"/>
              </a:rPr>
              <a:t>▷</a:t>
            </a:r>
            <a:endParaRPr lang="en-US" altLang="ko-KR" sz="2100" dirty="0">
              <a:latin typeface="맑은 고딕" panose="020B0503020000020004" pitchFamily="50" charset="-127"/>
            </a:endParaRPr>
          </a:p>
          <a:p>
            <a:pPr marL="552427" indent="-368285" fontAlgn="base">
              <a:lnSpc>
                <a:spcPct val="150000"/>
              </a:lnSpc>
            </a:pPr>
            <a:r>
              <a:rPr lang="ko-KR" altLang="en-US" sz="2100" dirty="0">
                <a:latin typeface="맑은 고딕" panose="020B0503020000020004" pitchFamily="50" charset="-127"/>
              </a:rPr>
              <a:t>▷</a:t>
            </a:r>
            <a:endParaRPr lang="en-US" altLang="ko-KR" sz="2100" dirty="0">
              <a:latin typeface="맑은 고딕" panose="020B0503020000020004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DFA931B9-CBEA-4B20-BD2B-660DCF94D5BA}"/>
              </a:ext>
            </a:extLst>
          </p:cNvPr>
          <p:cNvSpPr/>
          <p:nvPr/>
        </p:nvSpPr>
        <p:spPr>
          <a:xfrm>
            <a:off x="1852066" y="16693297"/>
            <a:ext cx="8349452" cy="406788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7574" tIns="33787" rIns="67574" bIns="33787">
            <a:spAutoFit/>
          </a:bodyPr>
          <a:lstStyle/>
          <a:p>
            <a:pPr marL="368285" indent="-368285" fontAlgn="base"/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프로젝트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endParaRPr lang="ko-KR" altLang="en-US" sz="22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EE82F3CA-8317-4759-A5D1-04C0CEDBC79B}"/>
              </a:ext>
            </a:extLst>
          </p:cNvPr>
          <p:cNvSpPr/>
          <p:nvPr/>
        </p:nvSpPr>
        <p:spPr>
          <a:xfrm>
            <a:off x="1834758" y="15766580"/>
            <a:ext cx="8349452" cy="418232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7574" tIns="33787" rIns="67574" bIns="33787">
            <a:spAutoFit/>
          </a:bodyPr>
          <a:lstStyle/>
          <a:p>
            <a:pPr marL="368285" indent="-368285" fontAlgn="base"/>
            <a:r>
              <a:rPr lang="ko-KR" altLang="en-US" sz="2200" dirty="0">
                <a:latin typeface="맑은 고딕" panose="020B0503020000020004" pitchFamily="50" charset="-127"/>
              </a:rPr>
              <a:t>▷</a:t>
            </a:r>
            <a:endParaRPr lang="ko-KR" altLang="en-US" sz="2200" dirty="0"/>
          </a:p>
        </p:txBody>
      </p:sp>
      <p:sp>
        <p:nvSpPr>
          <p:cNvPr id="141" name="화살표: 오른쪽 1046">
            <a:extLst>
              <a:ext uri="{FF2B5EF4-FFF2-40B4-BE49-F238E27FC236}">
                <a16:creationId xmlns:a16="http://schemas.microsoft.com/office/drawing/2014/main" xmlns="" id="{94EAC1AB-2D8F-4BF0-BE96-2291A19E587C}"/>
              </a:ext>
            </a:extLst>
          </p:cNvPr>
          <p:cNvSpPr/>
          <p:nvPr/>
        </p:nvSpPr>
        <p:spPr>
          <a:xfrm>
            <a:off x="5511745" y="24770457"/>
            <a:ext cx="592117" cy="680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74" tIns="33787" rIns="67574" bIns="33787"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3C5F9EFB-7ABA-4F39-97B9-57A5502661A9}"/>
              </a:ext>
            </a:extLst>
          </p:cNvPr>
          <p:cNvSpPr/>
          <p:nvPr/>
        </p:nvSpPr>
        <p:spPr>
          <a:xfrm>
            <a:off x="11117971" y="15210735"/>
            <a:ext cx="8349452" cy="406788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7574" tIns="33787" rIns="67574" bIns="33787">
            <a:spAutoFit/>
          </a:bodyPr>
          <a:lstStyle/>
          <a:p>
            <a:pPr marL="368285" indent="-368285" fontAlgn="base"/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프로젝트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endParaRPr lang="ko-KR" altLang="en-US" sz="22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17055345-B5CA-4C34-8B8E-460FA299394F}"/>
              </a:ext>
            </a:extLst>
          </p:cNvPr>
          <p:cNvSpPr/>
          <p:nvPr/>
        </p:nvSpPr>
        <p:spPr>
          <a:xfrm>
            <a:off x="11149503" y="16040876"/>
            <a:ext cx="9103695" cy="1145452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7574" tIns="33787" rIns="67574" bIns="33787">
            <a:spAutoFit/>
          </a:bodyPr>
          <a:lstStyle/>
          <a:p>
            <a:pPr marL="368285" indent="-368285" fontAlgn="base"/>
            <a:r>
              <a:rPr lang="ko-KR" altLang="en-US" sz="2200" dirty="0">
                <a:latin typeface="맑은 고딕" panose="020B0503020000020004" pitchFamily="50" charset="-127"/>
              </a:rPr>
              <a:t>▷</a:t>
            </a:r>
            <a:endParaRPr lang="en-US" altLang="ko-KR" sz="2200" dirty="0">
              <a:latin typeface="맑은 고딕" panose="020B0503020000020004" pitchFamily="50" charset="-127"/>
            </a:endParaRPr>
          </a:p>
          <a:p>
            <a:pPr marL="368285" indent="-368285" fontAlgn="base"/>
            <a:r>
              <a:rPr lang="ko-KR" altLang="en-US" sz="2400" dirty="0">
                <a:latin typeface="맑은 고딕" panose="020B0503020000020004" pitchFamily="50" charset="-127"/>
              </a:rPr>
              <a:t>▷</a:t>
            </a:r>
            <a:endParaRPr lang="en-US" altLang="ko-KR" sz="2400" dirty="0">
              <a:latin typeface="맑은 고딕" panose="020B0503020000020004" pitchFamily="50" charset="-127"/>
            </a:endParaRPr>
          </a:p>
          <a:p>
            <a:pPr marL="368285" indent="-368285" fontAlgn="base"/>
            <a:r>
              <a:rPr lang="ko-KR" altLang="en-US" sz="2400" dirty="0">
                <a:latin typeface="맑은 고딕" panose="020B0503020000020004" pitchFamily="50" charset="-127"/>
              </a:rPr>
              <a:t>▷</a:t>
            </a:r>
            <a:endParaRPr lang="ko-KR" altLang="en-US" sz="22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3BC1CD9D-BB16-4EA9-877D-6DEA0F9E7522}"/>
              </a:ext>
            </a:extLst>
          </p:cNvPr>
          <p:cNvSpPr/>
          <p:nvPr/>
        </p:nvSpPr>
        <p:spPr>
          <a:xfrm>
            <a:off x="1834758" y="20333716"/>
            <a:ext cx="8349452" cy="418232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7574" tIns="33787" rIns="67574" bIns="33787">
            <a:spAutoFit/>
          </a:bodyPr>
          <a:lstStyle/>
          <a:p>
            <a:pPr marL="368285" indent="-368285" fontAlgn="base"/>
            <a:r>
              <a:rPr lang="ko-KR" altLang="en-US" sz="2200" dirty="0">
                <a:latin typeface="맑은 고딕" panose="020B0503020000020004" pitchFamily="50" charset="-127"/>
              </a:rPr>
              <a:t>▷</a:t>
            </a:r>
            <a:endParaRPr lang="ko-KR" altLang="en-US" sz="2200" dirty="0"/>
          </a:p>
        </p:txBody>
      </p:sp>
      <p:grpSp>
        <p:nvGrpSpPr>
          <p:cNvPr id="149" name="그룹 148"/>
          <p:cNvGrpSpPr/>
          <p:nvPr/>
        </p:nvGrpSpPr>
        <p:grpSpPr>
          <a:xfrm>
            <a:off x="3343882" y="13164408"/>
            <a:ext cx="5709066" cy="2249764"/>
            <a:chOff x="4686300" y="20916900"/>
            <a:chExt cx="8001000" cy="2971800"/>
          </a:xfrm>
        </p:grpSpPr>
        <p:sp>
          <p:nvSpPr>
            <p:cNvPr id="150" name="직사각형 149"/>
            <p:cNvSpPr/>
            <p:nvPr/>
          </p:nvSpPr>
          <p:spPr>
            <a:xfrm>
              <a:off x="4686300" y="20916900"/>
              <a:ext cx="8001000" cy="29718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543800" y="21755100"/>
              <a:ext cx="2451421" cy="1361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사진</a:t>
              </a: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3371068" y="17606249"/>
            <a:ext cx="5709066" cy="2249764"/>
            <a:chOff x="4686300" y="20916900"/>
            <a:chExt cx="8001000" cy="2971800"/>
          </a:xfrm>
        </p:grpSpPr>
        <p:sp>
          <p:nvSpPr>
            <p:cNvPr id="153" name="직사각형 152"/>
            <p:cNvSpPr/>
            <p:nvPr/>
          </p:nvSpPr>
          <p:spPr>
            <a:xfrm>
              <a:off x="4686300" y="20916900"/>
              <a:ext cx="8001000" cy="29718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467600" y="21755100"/>
              <a:ext cx="2451421" cy="1361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사진</a:t>
              </a: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1712720" y="23916692"/>
            <a:ext cx="3398254" cy="2249764"/>
            <a:chOff x="6734556" y="20840700"/>
            <a:chExt cx="8001000" cy="2971800"/>
          </a:xfrm>
        </p:grpSpPr>
        <p:sp>
          <p:nvSpPr>
            <p:cNvPr id="156" name="직사각형 155"/>
            <p:cNvSpPr/>
            <p:nvPr/>
          </p:nvSpPr>
          <p:spPr>
            <a:xfrm>
              <a:off x="6734556" y="20840700"/>
              <a:ext cx="8001000" cy="29718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8634983" y="21678900"/>
              <a:ext cx="4118387" cy="1361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사진</a:t>
              </a:r>
            </a:p>
          </p:txBody>
        </p:sp>
      </p:grpSp>
      <p:sp>
        <p:nvSpPr>
          <p:cNvPr id="158" name="직사각형 157"/>
          <p:cNvSpPr/>
          <p:nvPr/>
        </p:nvSpPr>
        <p:spPr>
          <a:xfrm>
            <a:off x="6443089" y="23916692"/>
            <a:ext cx="3398254" cy="224976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74" tIns="33787" rIns="67574" bIns="33787"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7250255" y="24800626"/>
            <a:ext cx="1700999" cy="1006952"/>
          </a:xfrm>
          <a:prstGeom prst="rect">
            <a:avLst/>
          </a:prstGeom>
          <a:noFill/>
        </p:spPr>
        <p:txBody>
          <a:bodyPr wrap="none" lIns="67574" tIns="33787" rIns="67574" bIns="33787" rtlCol="0">
            <a:spAutoFit/>
          </a:bodyPr>
          <a:lstStyle/>
          <a:p>
            <a:r>
              <a:rPr lang="ko-KR" altLang="en-US" dirty="0"/>
              <a:t>사진</a:t>
            </a:r>
          </a:p>
        </p:txBody>
      </p:sp>
      <p:sp>
        <p:nvSpPr>
          <p:cNvPr id="175" name="직사각형 174"/>
          <p:cNvSpPr/>
          <p:nvPr/>
        </p:nvSpPr>
        <p:spPr>
          <a:xfrm>
            <a:off x="3744566" y="5354654"/>
            <a:ext cx="4704523" cy="611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135" tIns="31567" rIns="63135" bIns="3156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b="1" smtClean="0">
                <a:latin typeface="+mj-lt"/>
                <a:ea typeface="맑은 고딕" panose="020B0503020000020004" pitchFamily="50" charset="-127"/>
              </a:rPr>
              <a:t>기관명</a:t>
            </a:r>
            <a:r>
              <a:rPr lang="en-US" altLang="ko-KR" sz="3600" b="1" smtClean="0"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3600" b="1" smtClean="0">
                <a:latin typeface="+mj-lt"/>
                <a:ea typeface="맑은 고딕" panose="020B0503020000020004" pitchFamily="50" charset="-127"/>
              </a:rPr>
              <a:t>팀명</a:t>
            </a:r>
            <a:endParaRPr lang="ko-KR" altLang="en-US" sz="3600" b="1" dirty="0">
              <a:latin typeface="+mj-lt"/>
              <a:ea typeface="굴림" panose="020B0600000101010101" pitchFamily="50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8709757" y="5288826"/>
            <a:ext cx="10430320" cy="657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135" tIns="31567" rIns="63135" bIns="3156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b="1">
                <a:solidFill>
                  <a:schemeClr val="tx1"/>
                </a:solidFill>
                <a:latin typeface="+mj-lt"/>
                <a:ea typeface="굴림" panose="020B0600000101010101" pitchFamily="50" charset="-127"/>
              </a:rPr>
              <a:t>제품명 </a:t>
            </a:r>
            <a:r>
              <a:rPr lang="en-US" altLang="ko-KR" sz="3600" b="1" smtClean="0">
                <a:solidFill>
                  <a:schemeClr val="tx1"/>
                </a:solidFill>
                <a:latin typeface="+mj-lt"/>
                <a:ea typeface="굴림" panose="020B0600000101010101" pitchFamily="50" charset="-127"/>
              </a:rPr>
              <a:t>or </a:t>
            </a:r>
            <a:r>
              <a:rPr lang="ko-KR" altLang="en-US" sz="3600" b="1" dirty="0">
                <a:solidFill>
                  <a:schemeClr val="tx1"/>
                </a:solidFill>
                <a:latin typeface="+mj-lt"/>
                <a:ea typeface="굴림" panose="020B0600000101010101" pitchFamily="50" charset="-127"/>
              </a:rPr>
              <a:t>제품슬로건</a:t>
            </a:r>
          </a:p>
        </p:txBody>
      </p:sp>
      <p:grpSp>
        <p:nvGrpSpPr>
          <p:cNvPr id="177" name="그룹 14"/>
          <p:cNvGrpSpPr/>
          <p:nvPr/>
        </p:nvGrpSpPr>
        <p:grpSpPr>
          <a:xfrm>
            <a:off x="1381034" y="11502201"/>
            <a:ext cx="8748241" cy="829222"/>
            <a:chOff x="2071551" y="7165435"/>
            <a:chExt cx="13122362" cy="1172372"/>
          </a:xfrm>
        </p:grpSpPr>
        <p:sp>
          <p:nvSpPr>
            <p:cNvPr id="178" name="TextBox 177"/>
            <p:cNvSpPr txBox="1"/>
            <p:nvPr/>
          </p:nvSpPr>
          <p:spPr>
            <a:xfrm>
              <a:off x="2491074" y="7289964"/>
              <a:ext cx="12702839" cy="957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ko-KR" altLang="en-US" sz="3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주요 성과</a:t>
              </a:r>
            </a:p>
          </p:txBody>
        </p:sp>
        <p:grpSp>
          <p:nvGrpSpPr>
            <p:cNvPr id="179" name="그룹 17"/>
            <p:cNvGrpSpPr/>
            <p:nvPr/>
          </p:nvGrpSpPr>
          <p:grpSpPr>
            <a:xfrm>
              <a:off x="2071551" y="7165435"/>
              <a:ext cx="1710461" cy="1172372"/>
              <a:chOff x="72233" y="6703590"/>
              <a:chExt cx="1710461" cy="1172372"/>
            </a:xfrm>
          </p:grpSpPr>
          <p:grpSp>
            <p:nvGrpSpPr>
              <p:cNvPr id="180" name="그룹 18"/>
              <p:cNvGrpSpPr/>
              <p:nvPr/>
            </p:nvGrpSpPr>
            <p:grpSpPr>
              <a:xfrm>
                <a:off x="72233" y="6703590"/>
                <a:ext cx="1710461" cy="1172372"/>
                <a:chOff x="-431823" y="6735124"/>
                <a:chExt cx="1710461" cy="1172372"/>
              </a:xfrm>
            </p:grpSpPr>
            <p:pic>
              <p:nvPicPr>
                <p:cNvPr id="182" name="그림 18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0400" y="6761717"/>
                  <a:ext cx="1329038" cy="1119191"/>
                </a:xfrm>
                <a:prstGeom prst="rect">
                  <a:avLst/>
                </a:prstGeom>
              </p:spPr>
            </p:pic>
            <p:pic>
              <p:nvPicPr>
                <p:cNvPr id="183" name="그림 182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431823" y="6735124"/>
                  <a:ext cx="1482350" cy="1172372"/>
                </a:xfrm>
                <a:prstGeom prst="rect">
                  <a:avLst/>
                </a:prstGeom>
              </p:spPr>
            </p:pic>
          </p:grpSp>
          <p:sp>
            <p:nvSpPr>
              <p:cNvPr id="181" name="TextBox 180"/>
              <p:cNvSpPr txBox="1"/>
              <p:nvPr/>
            </p:nvSpPr>
            <p:spPr>
              <a:xfrm>
                <a:off x="367345" y="6750193"/>
                <a:ext cx="712215" cy="1022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100" dirty="0">
                    <a:solidFill>
                      <a:schemeClr val="bg1"/>
                    </a:solidFill>
                    <a:latin typeface="+mj-lt"/>
                    <a:ea typeface="굴림" panose="020B0600000101010101" pitchFamily="50" charset="-127"/>
                  </a:rPr>
                  <a:t>2</a:t>
                </a:r>
                <a:endParaRPr lang="ko-KR" altLang="en-US" sz="5000" dirty="0">
                  <a:solidFill>
                    <a:schemeClr val="bg1"/>
                  </a:solidFill>
                  <a:latin typeface="+mj-lt"/>
                  <a:ea typeface="굴림" panose="020B0600000101010101" pitchFamily="50" charset="-127"/>
                </a:endParaRPr>
              </a:p>
            </p:txBody>
          </p:sp>
        </p:grpSp>
      </p:grpSp>
      <p:sp>
        <p:nvSpPr>
          <p:cNvPr id="184" name="TextBox 85"/>
          <p:cNvSpPr txBox="1"/>
          <p:nvPr/>
        </p:nvSpPr>
        <p:spPr>
          <a:xfrm>
            <a:off x="723900" y="876300"/>
            <a:ext cx="78886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rgbClr val="0070C0"/>
                </a:solidFill>
                <a:latin typeface="Yoon 윤고딕 540_TT" pitchFamily="18" charset="-127"/>
                <a:ea typeface="Yoon 윤고딕 540_TT" pitchFamily="18" charset="-127"/>
              </a:rPr>
              <a:t>2018 </a:t>
            </a:r>
            <a:r>
              <a:rPr lang="ko-KR" altLang="en-US" sz="6000" b="1" dirty="0">
                <a:solidFill>
                  <a:srgbClr val="0070C0"/>
                </a:solidFill>
                <a:latin typeface="Yoon 윤고딕 540_TT" pitchFamily="18" charset="-127"/>
                <a:ea typeface="Yoon 윤고딕 540_TT" pitchFamily="18" charset="-127"/>
              </a:rPr>
              <a:t>메이커 </a:t>
            </a:r>
            <a:endParaRPr lang="en-US" altLang="ko-KR" sz="6000" b="1" dirty="0">
              <a:solidFill>
                <a:srgbClr val="0070C0"/>
              </a:solidFill>
              <a:latin typeface="Yoon 윤고딕 540_TT" pitchFamily="18" charset="-127"/>
              <a:ea typeface="Yoon 윤고딕 540_TT" pitchFamily="18" charset="-127"/>
            </a:endParaRPr>
          </a:p>
          <a:p>
            <a:r>
              <a:rPr lang="ko-KR" altLang="en-US" sz="6000" b="1" dirty="0">
                <a:solidFill>
                  <a:srgbClr val="0070C0"/>
                </a:solidFill>
                <a:latin typeface="Yoon 윤고딕 540_TT" pitchFamily="18" charset="-127"/>
                <a:ea typeface="Yoon 윤고딕 540_TT" pitchFamily="18" charset="-127"/>
              </a:rPr>
              <a:t>문화확산사업 성과발표회</a:t>
            </a:r>
          </a:p>
        </p:txBody>
      </p:sp>
      <p:pic>
        <p:nvPicPr>
          <p:cNvPr id="185" name="그림 184" descr="중소벤처기업부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76767" y="28781624"/>
            <a:ext cx="4264262" cy="963297"/>
          </a:xfrm>
          <a:prstGeom prst="rect">
            <a:avLst/>
          </a:prstGeom>
        </p:spPr>
      </p:pic>
      <p:pic>
        <p:nvPicPr>
          <p:cNvPr id="186" name="그림 185" descr="한국과학창의재단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29480" y="28682929"/>
            <a:ext cx="4734420" cy="1171606"/>
          </a:xfrm>
          <a:prstGeom prst="rect">
            <a:avLst/>
          </a:prstGeom>
        </p:spPr>
      </p:pic>
      <p:sp>
        <p:nvSpPr>
          <p:cNvPr id="187" name="TextBox 186"/>
          <p:cNvSpPr txBox="1"/>
          <p:nvPr/>
        </p:nvSpPr>
        <p:spPr>
          <a:xfrm>
            <a:off x="1711516" y="6551844"/>
            <a:ext cx="8468559" cy="6771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3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</a:t>
            </a:r>
          </a:p>
        </p:txBody>
      </p:sp>
      <p:pic>
        <p:nvPicPr>
          <p:cNvPr id="188" name="그림 1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16" y="6469878"/>
            <a:ext cx="886025" cy="791607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34" y="6489170"/>
            <a:ext cx="988233" cy="829222"/>
          </a:xfrm>
          <a:prstGeom prst="rect">
            <a:avLst/>
          </a:prstGeom>
        </p:spPr>
      </p:pic>
      <p:sp>
        <p:nvSpPr>
          <p:cNvPr id="190" name="직사각형 189"/>
          <p:cNvSpPr/>
          <p:nvPr/>
        </p:nvSpPr>
        <p:spPr>
          <a:xfrm>
            <a:off x="1712780" y="6504027"/>
            <a:ext cx="474810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100" dirty="0">
                <a:solidFill>
                  <a:schemeClr val="bg1"/>
                </a:solidFill>
                <a:ea typeface="굴림" panose="020B0600000101010101" pitchFamily="50" charset="-127"/>
              </a:rPr>
              <a:t>1</a:t>
            </a:r>
            <a:endParaRPr lang="ko-KR" altLang="en-US" sz="4100" dirty="0">
              <a:solidFill>
                <a:schemeClr val="bg1"/>
              </a:solidFill>
              <a:ea typeface="굴림" panose="020B0600000101010101" pitchFamily="50" charset="-127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xmlns="" id="{17055345-B5CA-4C34-8B8E-460FA299394F}"/>
              </a:ext>
            </a:extLst>
          </p:cNvPr>
          <p:cNvSpPr/>
          <p:nvPr/>
        </p:nvSpPr>
        <p:spPr>
          <a:xfrm>
            <a:off x="11175779" y="8468181"/>
            <a:ext cx="9103695" cy="1145452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7574" tIns="33787" rIns="67574" bIns="33787">
            <a:spAutoFit/>
          </a:bodyPr>
          <a:lstStyle/>
          <a:p>
            <a:pPr marL="368285" indent="-368285" fontAlgn="base"/>
            <a:r>
              <a:rPr lang="ko-KR" altLang="en-US" sz="2200" dirty="0">
                <a:latin typeface="맑은 고딕" panose="020B0503020000020004" pitchFamily="50" charset="-127"/>
              </a:rPr>
              <a:t>▷</a:t>
            </a:r>
            <a:endParaRPr lang="en-US" altLang="ko-KR" sz="2200" dirty="0">
              <a:latin typeface="맑은 고딕" panose="020B0503020000020004" pitchFamily="50" charset="-127"/>
            </a:endParaRPr>
          </a:p>
          <a:p>
            <a:pPr marL="368285" indent="-368285" fontAlgn="base"/>
            <a:r>
              <a:rPr lang="ko-KR" altLang="en-US" sz="2400" dirty="0">
                <a:latin typeface="맑은 고딕" panose="020B0503020000020004" pitchFamily="50" charset="-127"/>
              </a:rPr>
              <a:t>▷</a:t>
            </a:r>
            <a:endParaRPr lang="en-US" altLang="ko-KR" sz="2400" dirty="0">
              <a:latin typeface="맑은 고딕" panose="020B0503020000020004" pitchFamily="50" charset="-127"/>
            </a:endParaRPr>
          </a:p>
          <a:p>
            <a:pPr marL="368285" indent="-368285" fontAlgn="base"/>
            <a:r>
              <a:rPr lang="ko-KR" altLang="en-US" sz="2400" dirty="0">
                <a:latin typeface="맑은 고딕" panose="020B0503020000020004" pitchFamily="50" charset="-127"/>
              </a:rPr>
              <a:t>▷</a:t>
            </a:r>
            <a:endParaRPr lang="ko-KR" altLang="en-US" sz="2200" dirty="0"/>
          </a:p>
        </p:txBody>
      </p:sp>
      <p:grpSp>
        <p:nvGrpSpPr>
          <p:cNvPr id="192" name="그룹 191"/>
          <p:cNvGrpSpPr/>
          <p:nvPr/>
        </p:nvGrpSpPr>
        <p:grpSpPr>
          <a:xfrm>
            <a:off x="11689082" y="10076694"/>
            <a:ext cx="8201745" cy="4390800"/>
            <a:chOff x="6734556" y="20840700"/>
            <a:chExt cx="8001000" cy="2971800"/>
          </a:xfrm>
        </p:grpSpPr>
        <p:sp>
          <p:nvSpPr>
            <p:cNvPr id="193" name="직사각형 192"/>
            <p:cNvSpPr/>
            <p:nvPr/>
          </p:nvSpPr>
          <p:spPr>
            <a:xfrm>
              <a:off x="6734556" y="20840700"/>
              <a:ext cx="8001000" cy="29718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9834594" y="22041696"/>
              <a:ext cx="4118387" cy="1361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사진</a:t>
              </a: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756745" y="2963917"/>
            <a:ext cx="6436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itchFamily="18" charset="-127"/>
                <a:ea typeface="Yoon 윤고딕 540_TT" pitchFamily="18" charset="-127"/>
              </a:rPr>
              <a:t>(</a:t>
            </a: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itchFamily="18" charset="-127"/>
                <a:ea typeface="Yoon 윤고딕 540_TT" pitchFamily="18" charset="-127"/>
              </a:rPr>
              <a:t>메이커 </a:t>
            </a:r>
            <a:r>
              <a:rPr lang="ko-KR" altLang="en-US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itchFamily="18" charset="-127"/>
                <a:ea typeface="Yoon 윤고딕 540_TT" pitchFamily="18" charset="-127"/>
              </a:rPr>
              <a:t>창작활동 </a:t>
            </a: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itchFamily="18" charset="-127"/>
                <a:ea typeface="Yoon 윤고딕 540_TT" pitchFamily="18" charset="-127"/>
              </a:rPr>
              <a:t>작품대상</a:t>
            </a: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itchFamily="18" charset="-127"/>
                <a:ea typeface="Yoon 윤고딕 540_TT" pitchFamily="18" charset="-127"/>
              </a:rPr>
              <a:t>)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Yoon 윤고딕 540_TT" pitchFamily="18" charset="-127"/>
              <a:ea typeface="Yoon 윤고딕 540_TT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703624" y="21368824"/>
            <a:ext cx="8349452" cy="376010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7574" tIns="33787" rIns="67574" bIns="33787">
            <a:spAutoFit/>
          </a:bodyPr>
          <a:lstStyle/>
          <a:p>
            <a:pPr marL="368285" indent="-368285" fontAlgn="base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◆ 전문가 활용 및 중간보고서 자문 등을 통한 사업 개선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" t="10498" r="7179" b="7886"/>
          <a:stretch/>
        </p:blipFill>
        <p:spPr>
          <a:xfrm>
            <a:off x="11570005" y="17606249"/>
            <a:ext cx="5114658" cy="4400985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8" t="66895" r="42582" b="20377"/>
          <a:stretch/>
        </p:blipFill>
        <p:spPr>
          <a:xfrm>
            <a:off x="14972171" y="19010028"/>
            <a:ext cx="4890310" cy="13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7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85"/>
          <p:cNvSpPr txBox="1"/>
          <p:nvPr/>
        </p:nvSpPr>
        <p:spPr>
          <a:xfrm>
            <a:off x="503182" y="1223141"/>
            <a:ext cx="161452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rgbClr val="0070C0"/>
                </a:solidFill>
                <a:latin typeface="Yoon 윤고딕 540_TT" pitchFamily="18" charset="-127"/>
                <a:ea typeface="Yoon 윤고딕 540_TT" pitchFamily="18" charset="-127"/>
              </a:rPr>
              <a:t>* </a:t>
            </a:r>
            <a:r>
              <a:rPr lang="ko-KR" altLang="en-US" sz="9600" b="1" dirty="0" err="1">
                <a:solidFill>
                  <a:srgbClr val="0070C0"/>
                </a:solidFill>
                <a:latin typeface="Yoon 윤고딕 540_TT" pitchFamily="18" charset="-127"/>
                <a:ea typeface="Yoon 윤고딕 540_TT" pitchFamily="18" charset="-127"/>
              </a:rPr>
              <a:t>판넬</a:t>
            </a:r>
            <a:r>
              <a:rPr lang="ko-KR" altLang="en-US" sz="9600" b="1" dirty="0">
                <a:solidFill>
                  <a:srgbClr val="0070C0"/>
                </a:solidFill>
                <a:latin typeface="Yoon 윤고딕 540_TT" pitchFamily="18" charset="-127"/>
                <a:ea typeface="Yoon 윤고딕 540_TT" pitchFamily="18" charset="-127"/>
              </a:rPr>
              <a:t> 작성시 주의사항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7559" y="6316713"/>
            <a:ext cx="176189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300" dirty="0"/>
              <a:t>2. </a:t>
            </a:r>
            <a:r>
              <a:rPr lang="ko-KR" altLang="en-US" sz="6300" dirty="0"/>
              <a:t>사진 </a:t>
            </a:r>
            <a:r>
              <a:rPr lang="ko-KR" altLang="en-US" sz="6300" dirty="0" err="1"/>
              <a:t>삽입시</a:t>
            </a:r>
            <a:r>
              <a:rPr lang="ko-KR" altLang="en-US" sz="6300" dirty="0"/>
              <a:t> 해상도 높은 원본 사진 같이 첨부</a:t>
            </a:r>
            <a:endParaRPr lang="en-US" altLang="ko-KR" sz="6300" dirty="0"/>
          </a:p>
          <a:p>
            <a:r>
              <a:rPr lang="en-US" altLang="ko-KR" sz="6300" dirty="0"/>
              <a:t>   (</a:t>
            </a:r>
            <a:r>
              <a:rPr lang="ko-KR" altLang="en-US" sz="6300" dirty="0"/>
              <a:t>메일 </a:t>
            </a:r>
            <a:r>
              <a:rPr lang="ko-KR" altLang="en-US" sz="6300" dirty="0" err="1"/>
              <a:t>주실때</a:t>
            </a:r>
            <a:r>
              <a:rPr lang="ko-KR" altLang="en-US" sz="6300" dirty="0"/>
              <a:t> 메일에 사진 첨부</a:t>
            </a:r>
            <a:r>
              <a:rPr lang="en-US" altLang="ko-KR" sz="6300" dirty="0"/>
              <a:t>)</a:t>
            </a:r>
            <a:endParaRPr lang="ko-KR" altLang="en-US" sz="6300" dirty="0"/>
          </a:p>
        </p:txBody>
      </p:sp>
      <p:sp>
        <p:nvSpPr>
          <p:cNvPr id="80" name="TextBox 79"/>
          <p:cNvSpPr txBox="1"/>
          <p:nvPr/>
        </p:nvSpPr>
        <p:spPr>
          <a:xfrm>
            <a:off x="562304" y="8902256"/>
            <a:ext cx="165272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300" dirty="0"/>
              <a:t>3. </a:t>
            </a:r>
            <a:r>
              <a:rPr lang="ko-KR" altLang="en-US" sz="6300" dirty="0"/>
              <a:t>도형 </a:t>
            </a:r>
            <a:r>
              <a:rPr lang="ko-KR" altLang="en-US" sz="6300" dirty="0" err="1"/>
              <a:t>삽입시</a:t>
            </a:r>
            <a:r>
              <a:rPr lang="ko-KR" altLang="en-US" sz="6300" dirty="0"/>
              <a:t> 모양이 복잡한 것 말고 </a:t>
            </a:r>
            <a:r>
              <a:rPr lang="ko-KR" altLang="en-US" sz="6300" dirty="0" smtClean="0"/>
              <a:t>가능한</a:t>
            </a:r>
            <a:endParaRPr lang="en-US" altLang="ko-KR" sz="6300" dirty="0" smtClean="0"/>
          </a:p>
          <a:p>
            <a:r>
              <a:rPr lang="en-US" altLang="ko-KR" sz="6300" dirty="0" smtClean="0"/>
              <a:t>   </a:t>
            </a:r>
            <a:r>
              <a:rPr lang="ko-KR" altLang="en-US" sz="6300" dirty="0" smtClean="0"/>
              <a:t>간단한 </a:t>
            </a:r>
            <a:r>
              <a:rPr lang="ko-KR" altLang="en-US" sz="6300" dirty="0"/>
              <a:t>도형 사용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62304" y="4188371"/>
            <a:ext cx="1842683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300" dirty="0"/>
              <a:t>1. </a:t>
            </a:r>
            <a:r>
              <a:rPr lang="ko-KR" altLang="en-US" sz="6300" dirty="0" err="1"/>
              <a:t>판넬</a:t>
            </a:r>
            <a:r>
              <a:rPr lang="ko-KR" altLang="en-US" sz="6300" dirty="0"/>
              <a:t> 내용 작성시 기본 틀을 벗어나지 않아야 함</a:t>
            </a:r>
          </a:p>
        </p:txBody>
      </p:sp>
    </p:spTree>
    <p:extLst>
      <p:ext uri="{BB962C8B-B14F-4D97-AF65-F5344CB8AC3E}">
        <p14:creationId xmlns:p14="http://schemas.microsoft.com/office/powerpoint/2010/main" val="89877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143</Words>
  <Application>Microsoft Office PowerPoint</Application>
  <PresentationFormat>사용자 지정</PresentationFormat>
  <Paragraphs>60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Rix밝은고딕 EB</vt:lpstr>
      <vt:lpstr>Yoon 윤고딕 540_TT</vt:lpstr>
      <vt:lpstr>굴림</vt:lpstr>
      <vt:lpstr>나눔고딕 ExtraBold</vt:lpstr>
      <vt:lpstr>맑은 고딕</vt:lpstr>
      <vt:lpstr>뫼비우스 Regular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조유성</dc:creator>
  <cp:lastModifiedBy>dev</cp:lastModifiedBy>
  <cp:revision>32</cp:revision>
  <dcterms:modified xsi:type="dcterms:W3CDTF">2018-12-10T02:42:36Z</dcterms:modified>
</cp:coreProperties>
</file>