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91" r:id="rId2"/>
    <p:sldId id="428" r:id="rId3"/>
    <p:sldId id="499" r:id="rId4"/>
    <p:sldId id="476" r:id="rId5"/>
    <p:sldId id="484" r:id="rId6"/>
    <p:sldId id="485" r:id="rId7"/>
    <p:sldId id="486" r:id="rId8"/>
    <p:sldId id="487" r:id="rId9"/>
    <p:sldId id="500" r:id="rId10"/>
    <p:sldId id="490" r:id="rId11"/>
    <p:sldId id="493" r:id="rId12"/>
    <p:sldId id="494" r:id="rId13"/>
    <p:sldId id="496" r:id="rId14"/>
    <p:sldId id="497" r:id="rId15"/>
    <p:sldId id="498" r:id="rId16"/>
    <p:sldId id="367" r:id="rId17"/>
  </p:sldIdLst>
  <p:sldSz cx="9144000" cy="6858000" type="screen4x3"/>
  <p:notesSz cx="6797675" cy="9926638"/>
  <p:embeddedFontLst>
    <p:embeddedFont>
      <p:font typeface="맑은 고딕" pitchFamily="50" charset="-127"/>
      <p:regular r:id="rId20"/>
      <p:bold r:id="rId21"/>
    </p:embeddedFont>
    <p:embeddedFont>
      <p:font typeface="HY견고딕" pitchFamily="18" charset="-127"/>
      <p:regular r:id="rId22"/>
    </p:embeddedFont>
    <p:embeddedFont>
      <p:font typeface="HY헤드라인M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0000"/>
    <a:srgbClr val="3366CC"/>
    <a:srgbClr val="9966FF"/>
    <a:srgbClr val="FF9900"/>
    <a:srgbClr val="C2385F"/>
    <a:srgbClr val="D64E75"/>
    <a:srgbClr val="C95B82"/>
    <a:srgbClr val="0033C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75" autoAdjust="0"/>
    <p:restoredTop sz="9466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467CD643-8298-4D21-A46F-DD3E43ED414D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751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1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32460722-52B8-483F-B033-B99CDAAF3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2980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5659" cy="496331"/>
          </a:xfrm>
          <a:prstGeom prst="rect">
            <a:avLst/>
          </a:prstGeom>
        </p:spPr>
        <p:txBody>
          <a:bodyPr vert="horz" lIns="91404" tIns="45703" rIns="91404" bIns="4570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1"/>
            <a:ext cx="2945659" cy="496331"/>
          </a:xfrm>
          <a:prstGeom prst="rect">
            <a:avLst/>
          </a:prstGeom>
        </p:spPr>
        <p:txBody>
          <a:bodyPr vert="horz" lIns="91404" tIns="45703" rIns="91404" bIns="45703" rtlCol="0"/>
          <a:lstStyle>
            <a:lvl1pPr algn="r">
              <a:defRPr sz="1200"/>
            </a:lvl1pPr>
          </a:lstStyle>
          <a:p>
            <a:fld id="{FEA5F5D1-83C9-408F-9484-24660E6A90C4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4" tIns="45703" rIns="91404" bIns="457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8"/>
            <a:ext cx="5438140" cy="4466986"/>
          </a:xfrm>
          <a:prstGeom prst="rect">
            <a:avLst/>
          </a:prstGeom>
        </p:spPr>
        <p:txBody>
          <a:bodyPr vert="horz" lIns="91404" tIns="45703" rIns="91404" bIns="4570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584"/>
            <a:ext cx="2945659" cy="496331"/>
          </a:xfrm>
          <a:prstGeom prst="rect">
            <a:avLst/>
          </a:prstGeom>
        </p:spPr>
        <p:txBody>
          <a:bodyPr vert="horz" lIns="91404" tIns="45703" rIns="91404" bIns="4570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84"/>
            <a:ext cx="2945659" cy="496331"/>
          </a:xfrm>
          <a:prstGeom prst="rect">
            <a:avLst/>
          </a:prstGeom>
        </p:spPr>
        <p:txBody>
          <a:bodyPr vert="horz" lIns="91404" tIns="45703" rIns="91404" bIns="45703" rtlCol="0" anchor="b"/>
          <a:lstStyle>
            <a:lvl1pPr algn="r">
              <a:defRPr sz="1200"/>
            </a:lvl1pPr>
          </a:lstStyle>
          <a:p>
            <a:fld id="{4ECE1336-4BCC-4E18-AD04-4F1C20F289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6433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92B1-BD51-403D-B248-CFDA41B9E802}" type="datetimeFigureOut">
              <a:rPr lang="ko-KR" altLang="en-US" smtClean="0"/>
              <a:pPr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04A9-9398-43B2-9B56-A6CA51278E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8.png"/><Relationship Id="rId7" Type="http://schemas.openxmlformats.org/officeDocument/2006/relationships/hyperlink" Target="http://www.makeall.com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1520" y="1999380"/>
            <a:ext cx="8640960" cy="29523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7"/>
          <p:cNvGrpSpPr/>
          <p:nvPr/>
        </p:nvGrpSpPr>
        <p:grpSpPr>
          <a:xfrm>
            <a:off x="6300192" y="5373215"/>
            <a:ext cx="2812921" cy="1440179"/>
            <a:chOff x="2123728" y="1196752"/>
            <a:chExt cx="7011671" cy="565648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2624" y="1223960"/>
              <a:ext cx="6962775" cy="562927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123728" y="1196752"/>
              <a:ext cx="5184576" cy="151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05171">
            <a:off x="1787618" y="1322967"/>
            <a:ext cx="1043186" cy="4387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584" y="1286674"/>
            <a:ext cx="1206252" cy="6864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9586" y="1124744"/>
            <a:ext cx="733359" cy="7237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7808" y="2462340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[2018 </a:t>
            </a:r>
            <a:r>
              <a:rPr lang="ko-KR" altLang="en-US" sz="36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메이커 문화확산사업</a:t>
            </a:r>
            <a:r>
              <a:rPr lang="en-US" altLang="ko-KR" sz="36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ko-KR" altLang="en-US" sz="4800" b="1" dirty="0" err="1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메이크올</a:t>
            </a:r>
            <a:r>
              <a:rPr lang="ko-KR" altLang="en-US" sz="4800" b="1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사용안내</a:t>
            </a:r>
            <a:endParaRPr lang="ko-KR" altLang="en-US" sz="4800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4519" y="5661248"/>
            <a:ext cx="2376263" cy="51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709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3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4932040" y="1556792"/>
            <a:ext cx="388843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· </a:t>
            </a:r>
            <a:r>
              <a:rPr lang="ko-KR" altLang="en-US" dirty="0" smtClean="0"/>
              <a:t>공유하기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이용자의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  </a:t>
            </a:r>
            <a:r>
              <a:rPr lang="ko-KR" altLang="en-US" dirty="0" err="1" smtClean="0"/>
              <a:t>페이스북으로</a:t>
            </a:r>
            <a:r>
              <a:rPr lang="ko-KR" altLang="en-US" dirty="0" smtClean="0"/>
              <a:t> 공유</a:t>
            </a:r>
            <a:endParaRPr lang="en-US" altLang="ko-KR" dirty="0" smtClean="0"/>
          </a:p>
          <a:p>
            <a:pPr marL="342900" indent="-342900"/>
            <a:endParaRPr lang="en-US" altLang="ko-KR" sz="1000" dirty="0" smtClean="0"/>
          </a:p>
          <a:p>
            <a:pPr marL="342900" indent="-342900"/>
            <a:r>
              <a:rPr lang="en-US" altLang="ko-KR" dirty="0" smtClean="0"/>
              <a:t>· </a:t>
            </a:r>
            <a:r>
              <a:rPr lang="ko-KR" altLang="en-US" dirty="0" smtClean="0"/>
              <a:t>활동소개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개설신청에서 작성한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내용 노출</a:t>
            </a:r>
            <a:endParaRPr lang="en-US" altLang="ko-KR" dirty="0" smtClean="0"/>
          </a:p>
          <a:p>
            <a:pPr marL="342900" indent="-342900"/>
            <a:endParaRPr lang="en-US" altLang="ko-KR" sz="1000" dirty="0" smtClean="0"/>
          </a:p>
          <a:p>
            <a:pPr marL="342900" indent="-342900"/>
            <a:r>
              <a:rPr lang="en-US" altLang="ko-KR" dirty="0" smtClean="0"/>
              <a:t>· </a:t>
            </a:r>
            <a:r>
              <a:rPr lang="ko-KR" altLang="en-US" dirty="0" err="1" smtClean="0"/>
              <a:t>활동자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추후 기능 추가</a:t>
            </a:r>
            <a:endParaRPr lang="en-US" altLang="ko-KR" dirty="0" smtClean="0"/>
          </a:p>
          <a:p>
            <a:pPr marL="342900" indent="-342900"/>
            <a:endParaRPr lang="en-US" altLang="ko-KR" sz="1000" dirty="0" smtClean="0"/>
          </a:p>
          <a:p>
            <a:pPr marL="342900" indent="-342900"/>
            <a:r>
              <a:rPr lang="en-US" altLang="ko-KR" dirty="0" smtClean="0"/>
              <a:t>· </a:t>
            </a:r>
            <a:r>
              <a:rPr lang="ko-KR" altLang="en-US" dirty="0" smtClean="0"/>
              <a:t>활동내용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활동자</a:t>
            </a:r>
            <a:r>
              <a:rPr lang="ko-KR" altLang="en-US" dirty="0" smtClean="0"/>
              <a:t> 간 정보공유</a:t>
            </a:r>
            <a:endParaRPr lang="en-US" altLang="ko-KR" dirty="0" smtClean="0"/>
          </a:p>
          <a:p>
            <a:pPr marL="342900" indent="-342900"/>
            <a:endParaRPr lang="en-US" altLang="ko-KR" sz="1000" dirty="0" smtClean="0"/>
          </a:p>
          <a:p>
            <a:pPr marL="342900" indent="-342900"/>
            <a:r>
              <a:rPr lang="en-US" altLang="ko-KR" dirty="0" smtClean="0"/>
              <a:t>·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활동 내용 업로드   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메이커 정보공유</a:t>
            </a:r>
            <a:r>
              <a:rPr lang="en-US" altLang="ko-KR" dirty="0" smtClean="0"/>
              <a:t>]</a:t>
            </a:r>
            <a:r>
              <a:rPr lang="ko-KR" altLang="en-US" dirty="0" smtClean="0"/>
              <a:t>메뉴와 연동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</a:t>
            </a:r>
            <a:r>
              <a:rPr lang="en-US" altLang="ko-KR" sz="1400" dirty="0" smtClean="0"/>
              <a:t>※ </a:t>
            </a:r>
            <a:r>
              <a:rPr lang="ko-KR" altLang="en-US" sz="1400" dirty="0" smtClean="0"/>
              <a:t>최소 중간 및 결과보고서 공유</a:t>
            </a:r>
            <a:endParaRPr lang="en-US" altLang="ko-KR" sz="1400" dirty="0" smtClean="0"/>
          </a:p>
          <a:p>
            <a:pPr marL="342900" indent="-342900"/>
            <a:endParaRPr lang="en-US" altLang="ko-KR" sz="1000" dirty="0" smtClean="0"/>
          </a:p>
          <a:p>
            <a:pPr marL="342900" indent="-342900"/>
            <a:endParaRPr lang="en-US" altLang="ko-KR" sz="700" dirty="0" smtClean="0"/>
          </a:p>
          <a:p>
            <a:pPr marL="342900" indent="-342900"/>
            <a:r>
              <a:rPr lang="en-US" altLang="ko-KR" dirty="0" smtClean="0"/>
              <a:t>· </a:t>
            </a:r>
            <a:r>
              <a:rPr lang="ko-KR" altLang="en-US" dirty="0" smtClean="0"/>
              <a:t>매뉴얼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종료 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가지 이상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</a:t>
            </a:r>
            <a:r>
              <a:rPr lang="ko-KR" altLang="en-US" dirty="0" smtClean="0"/>
              <a:t>매뉴얼 업로드 요망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] </a:t>
            </a:r>
            <a:r>
              <a:rPr lang="ko-KR" altLang="en-US" dirty="0" smtClean="0"/>
              <a:t>메뉴와 연동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오픈프로젝트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사용 방법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화면 안내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97630" y="2492896"/>
            <a:ext cx="25922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1" y="945296"/>
            <a:ext cx="4472926" cy="54006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3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043608" y="558924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· </a:t>
            </a:r>
            <a:r>
              <a:rPr lang="ko-KR" altLang="en-US" dirty="0" smtClean="0"/>
              <a:t>등록 클릭 서식에 맞춰 작성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메이커 정보공유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게시판에 자동 연동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오픈프로젝트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사용 방법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5" name="그림 14" descr="1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9592" y="1124744"/>
            <a:ext cx="7061228" cy="18722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6" name="그림 15" descr="11.jpg"/>
          <p:cNvPicPr>
            <a:picLocks noChangeAspect="1"/>
          </p:cNvPicPr>
          <p:nvPr/>
        </p:nvPicPr>
        <p:blipFill>
          <a:blip r:embed="rId7" cstate="print"/>
          <a:srcRect r="16526" b="46809"/>
          <a:stretch>
            <a:fillRect/>
          </a:stretch>
        </p:blipFill>
        <p:spPr>
          <a:xfrm>
            <a:off x="899592" y="3140968"/>
            <a:ext cx="7632848" cy="23762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1691680" y="2276872"/>
            <a:ext cx="61206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483768" y="2564904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763688" y="3356992"/>
            <a:ext cx="720080" cy="15121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87624" y="4869160"/>
            <a:ext cx="72008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7740352" cy="236103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4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971600" y="55892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· </a:t>
            </a:r>
            <a:r>
              <a:rPr lang="ko-KR" altLang="en-US" dirty="0" smtClean="0"/>
              <a:t>등록 클릭 서식에 맞춰 작성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] </a:t>
            </a:r>
            <a:r>
              <a:rPr lang="ko-KR" altLang="en-US" dirty="0" smtClean="0"/>
              <a:t>페이지 게시 선택 가능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오픈프로젝트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사용 방법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24328" y="342900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100" y="1268761"/>
            <a:ext cx="5430965" cy="36004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4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971600" y="55892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· MY PAGE </a:t>
            </a:r>
            <a:r>
              <a:rPr lang="ko-KR" altLang="en-US" dirty="0" smtClean="0"/>
              <a:t>클릭 → 나의 매뉴얼 클릭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오픈프로젝트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사용 방법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" name="그림 17" descr="2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91" y="1971599"/>
            <a:ext cx="3437489" cy="181744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3275856" y="1988840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>
            <a:off x="3491880" y="2132856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44208" y="2420888"/>
            <a:ext cx="43204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3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1115616" y="587727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· </a:t>
            </a:r>
            <a:r>
              <a:rPr lang="ko-KR" altLang="en-US" dirty="0" smtClean="0"/>
              <a:t>공개하기 클릭 → 확인 클릭하면 매뉴얼에 자동 게시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</a:t>
            </a:r>
            <a:r>
              <a:rPr lang="en-US" altLang="ko-KR" sz="1400" dirty="0" smtClean="0"/>
              <a:t>※ </a:t>
            </a:r>
            <a:r>
              <a:rPr lang="ko-KR" altLang="en-US" sz="1400" dirty="0" smtClean="0"/>
              <a:t>비공개로 전환도 가능</a:t>
            </a:r>
            <a:endParaRPr lang="en-US" altLang="ko-KR" sz="14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오픈프로젝트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사용 방법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6" name="그림 15" descr="1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1052736"/>
            <a:ext cx="6444208" cy="23066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7" name="그림 16" descr="1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648" y="3573016"/>
            <a:ext cx="5906908" cy="21602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21" name="직선 화살표 연결선 20"/>
          <p:cNvCxnSpPr>
            <a:stCxn id="31" idx="0"/>
            <a:endCxn id="28" idx="2"/>
          </p:cNvCxnSpPr>
          <p:nvPr/>
        </p:nvCxnSpPr>
        <p:spPr>
          <a:xfrm>
            <a:off x="3815916" y="3212976"/>
            <a:ext cx="720080" cy="1368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 flipV="1">
            <a:off x="3923928" y="4581128"/>
            <a:ext cx="12241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3347864" y="2996952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2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3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★ 당부의 말씀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99592" y="1340768"/>
            <a:ext cx="7632848" cy="45365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자주 방문해주시고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자주 공유 해주세요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최소한 중간 보고서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최종 보고서는 꼭 공유 해주세요</a:t>
            </a:r>
            <a:r>
              <a:rPr lang="en-US" altLang="ko-KR" dirty="0" smtClean="0">
                <a:solidFill>
                  <a:schemeClr val="tx1"/>
                </a:solidFill>
              </a:rPr>
              <a:t>.)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메이크올의</a:t>
            </a:r>
            <a:r>
              <a:rPr lang="ko-KR" altLang="en-US" dirty="0" smtClean="0">
                <a:solidFill>
                  <a:schemeClr val="tx1"/>
                </a:solidFill>
              </a:rPr>
              <a:t> 다른 </a:t>
            </a:r>
            <a:r>
              <a:rPr lang="ko-KR" altLang="en-US" dirty="0" err="1" smtClean="0">
                <a:solidFill>
                  <a:schemeClr val="tx1"/>
                </a:solidFill>
              </a:rPr>
              <a:t>콘텐츠도</a:t>
            </a:r>
            <a:r>
              <a:rPr lang="ko-KR" altLang="en-US" dirty="0" smtClean="0">
                <a:solidFill>
                  <a:schemeClr val="tx1"/>
                </a:solidFill>
              </a:rPr>
              <a:t> 많은 관심 가져주세요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온라인 컨설팅도 활발하게 진행해주세요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  (8</a:t>
            </a:r>
            <a:r>
              <a:rPr lang="ko-KR" altLang="en-US" dirty="0" smtClean="0">
                <a:solidFill>
                  <a:schemeClr val="tx1"/>
                </a:solidFill>
              </a:rPr>
              <a:t>월 중 희망 분야 및 컨설턴트 추천 접수 및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</a:rPr>
              <a:t>월 중 </a:t>
            </a:r>
            <a:r>
              <a:rPr lang="ko-KR" altLang="en-US" dirty="0" smtClean="0">
                <a:solidFill>
                  <a:srgbClr val="FF0000"/>
                </a:solidFill>
              </a:rPr>
              <a:t>온라인 컨설팅</a:t>
            </a:r>
            <a:r>
              <a:rPr lang="ko-KR" altLang="en-US" dirty="0" smtClean="0">
                <a:solidFill>
                  <a:schemeClr val="tx1"/>
                </a:solidFill>
              </a:rPr>
              <a:t> 오픈 예정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705171">
            <a:off x="2018601" y="1467619"/>
            <a:ext cx="1043186" cy="4387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7" y="1431326"/>
            <a:ext cx="1206252" cy="6864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1520" y="2074236"/>
            <a:ext cx="8640960" cy="29523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636912"/>
            <a:ext cx="76328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만들면서 행복한 메이커 활동 활성화를 위해</a:t>
            </a:r>
            <a:endParaRPr lang="en-US" altLang="ko-KR" sz="2800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8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800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한국과학창의재단이</a:t>
            </a:r>
            <a:endParaRPr lang="en-US" altLang="ko-KR" sz="28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6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여러분과 함께 하겠습니다</a:t>
            </a:r>
            <a:r>
              <a:rPr lang="en-US" altLang="ko-KR" sz="2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6008" y="5140930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감사합니다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0569" y="1265131"/>
            <a:ext cx="733359" cy="72370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3" y="6309320"/>
            <a:ext cx="1872207" cy="3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225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1560" y="2060848"/>
            <a:ext cx="8064896" cy="3888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635896" y="20608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2348880"/>
            <a:ext cx="7200800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sz="2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목차</a:t>
            </a:r>
            <a:endParaRPr lang="en-US" altLang="ko-KR" sz="2000" b="1" dirty="0" smtClean="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sz="2000" b="1" dirty="0" smtClean="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2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프로젝트 등록방법</a:t>
            </a:r>
            <a:endParaRPr lang="en-US" altLang="ko-KR" sz="2000" b="1" dirty="0" smtClean="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endParaRPr lang="en-US" altLang="ko-KR" sz="2000" b="1" dirty="0" smtClean="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/>
            <a:r>
              <a:rPr lang="en-US" altLang="ko-KR" sz="2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프로젝트 사용방법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05171">
            <a:off x="1787618" y="1034935"/>
            <a:ext cx="1043186" cy="4387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584" y="998642"/>
            <a:ext cx="1206252" cy="6864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9586" y="836712"/>
            <a:ext cx="733359" cy="723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47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1560" y="2060848"/>
            <a:ext cx="8064896" cy="3888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635896" y="20608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2348880"/>
            <a:ext cx="7200800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5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5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프로젝트 등록방법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05171">
            <a:off x="1787618" y="1034935"/>
            <a:ext cx="1043186" cy="4387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584" y="998642"/>
            <a:ext cx="1206252" cy="6864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9586" y="836712"/>
            <a:ext cx="733359" cy="723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47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메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12776"/>
            <a:ext cx="4536504" cy="34981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등록 방법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4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그룹 24"/>
          <p:cNvGrpSpPr/>
          <p:nvPr/>
        </p:nvGrpSpPr>
        <p:grpSpPr>
          <a:xfrm>
            <a:off x="4499991" y="1484784"/>
            <a:ext cx="720082" cy="288032"/>
            <a:chOff x="4740730" y="1797530"/>
            <a:chExt cx="936107" cy="288032"/>
          </a:xfrm>
        </p:grpSpPr>
        <p:sp>
          <p:nvSpPr>
            <p:cNvPr id="18" name="직사각형 17"/>
            <p:cNvSpPr/>
            <p:nvPr/>
          </p:nvSpPr>
          <p:spPr>
            <a:xfrm>
              <a:off x="4740730" y="1797530"/>
              <a:ext cx="37444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5115174" y="1941546"/>
              <a:ext cx="56166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31640" y="4941168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dirty="0" smtClean="0"/>
              <a:t>&lt;</a:t>
            </a:r>
            <a:r>
              <a:rPr lang="ko-KR" altLang="en-US" dirty="0" smtClean="0"/>
              <a:t>과제 책임자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지도교사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대표로 개설</a:t>
            </a:r>
            <a:r>
              <a:rPr lang="en-US" altLang="ko-KR" dirty="0" smtClean="0"/>
              <a:t>&gt;</a:t>
            </a:r>
          </a:p>
          <a:p>
            <a:pPr marL="342900" indent="-342900" algn="ctr"/>
            <a:endParaRPr lang="en-US" altLang="ko-KR" dirty="0" smtClean="0">
              <a:hlinkClick r:id="rId7"/>
            </a:endParaRPr>
          </a:p>
          <a:p>
            <a:pPr marL="342900" indent="-342900" algn="ctr"/>
            <a:endParaRPr lang="en-US" altLang="ko-KR" dirty="0" smtClean="0">
              <a:hlinkClick r:id="rId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hlinkClick r:id="rId7"/>
              </a:rPr>
              <a:t>www.makeall.com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우측 상단 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클릭→통합회원 로그인 또는 가입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98072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dirty="0"/>
          </a:p>
        </p:txBody>
      </p:sp>
      <p:pic>
        <p:nvPicPr>
          <p:cNvPr id="24" name="그림 23" descr="로그인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3753" y="1196752"/>
            <a:ext cx="3792743" cy="26775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5292080" y="328498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②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861048"/>
            <a:ext cx="4499991" cy="246959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7" name="그림 2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980727"/>
            <a:ext cx="5904656" cy="26305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오픈프로젝트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등록 방법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4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5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1547664" y="4509120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8" idx="3"/>
          </p:cNvCxnSpPr>
          <p:nvPr/>
        </p:nvCxnSpPr>
        <p:spPr>
          <a:xfrm>
            <a:off x="2339752" y="4653136"/>
            <a:ext cx="1745336" cy="6663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2040" y="3861048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로그인 후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메이커 소통공간</a:t>
            </a:r>
            <a:r>
              <a:rPr lang="en-US" altLang="ko-KR" dirty="0" smtClean="0"/>
              <a:t>]-[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4. </a:t>
            </a:r>
            <a:r>
              <a:rPr lang="ko-KR" altLang="en-US" dirty="0" smtClean="0"/>
              <a:t>우측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 개설 신청</a:t>
            </a:r>
            <a:r>
              <a:rPr lang="en-US" altLang="ko-KR" dirty="0" smtClean="0"/>
              <a:t>] </a:t>
            </a:r>
            <a:r>
              <a:rPr lang="ko-KR" altLang="en-US" dirty="0" smtClean="0"/>
              <a:t>클릭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9792" y="1827224"/>
            <a:ext cx="1944216" cy="1961816"/>
            <a:chOff x="4812738" y="1887826"/>
            <a:chExt cx="1944216" cy="1961816"/>
          </a:xfrm>
        </p:grpSpPr>
        <p:sp>
          <p:nvSpPr>
            <p:cNvPr id="25" name="직사각형 24"/>
            <p:cNvSpPr/>
            <p:nvPr/>
          </p:nvSpPr>
          <p:spPr>
            <a:xfrm>
              <a:off x="6252898" y="1887826"/>
              <a:ext cx="504056" cy="162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>
              <a:stCxn id="25" idx="2"/>
            </p:cNvCxnSpPr>
            <p:nvPr/>
          </p:nvCxnSpPr>
          <p:spPr>
            <a:xfrm flipH="1">
              <a:off x="4812738" y="2050130"/>
              <a:ext cx="1692188" cy="17995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635896" y="168164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③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15616" y="436510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④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80728"/>
            <a:ext cx="8496944" cy="525225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오픈프로젝트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등록 방법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4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2210592" y="230430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err="1" smtClean="0">
                <a:solidFill>
                  <a:srgbClr val="FF0000"/>
                </a:solidFill>
              </a:rPr>
              <a:t>과제명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67744" y="407707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간단한 과제 소개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67944" y="270892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 smtClean="0">
                <a:solidFill>
                  <a:srgbClr val="FF0000"/>
                </a:solidFill>
              </a:rPr>
              <a:t>카테고리 선택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9952" y="306896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지역 선택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0" y="5229200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대표 이미지 등록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168" y="558924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있을 경우 업로드</a:t>
            </a:r>
            <a:r>
              <a:rPr lang="en-US" altLang="ko-KR" sz="1400" i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i="1" dirty="0" smtClean="0">
                <a:solidFill>
                  <a:srgbClr val="FF0000"/>
                </a:solidFill>
              </a:rPr>
              <a:t>없으시면 생략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1680" y="62373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5.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6952" y="83671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⑤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204864"/>
            <a:ext cx="8353425" cy="28003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오픈프로젝트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등록 방법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4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2294032" y="2727208"/>
            <a:ext cx="299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err="1" smtClean="0">
                <a:solidFill>
                  <a:srgbClr val="FF0000"/>
                </a:solidFill>
              </a:rPr>
              <a:t>팀명</a:t>
            </a:r>
            <a:r>
              <a:rPr lang="ko-KR" altLang="en-US" sz="1400" i="1" dirty="0" smtClean="0">
                <a:solidFill>
                  <a:srgbClr val="FF0000"/>
                </a:solidFill>
              </a:rPr>
              <a:t> 또는 대표자명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44" y="371703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간략한 소개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680" y="62373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5.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9552" y="170080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⑤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980728"/>
            <a:ext cx="6110556" cy="530415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51520" y="836712"/>
            <a:ext cx="8640960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03041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오픈프로젝트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등록 방법</a:t>
            </a:r>
            <a:endParaRPr lang="en-US" altLang="ko-KR" sz="2400" b="1" dirty="0" smtClean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 cstate="print"/>
          <a:srcRect r="92039" b="62993"/>
          <a:stretch>
            <a:fillRect/>
          </a:stretch>
        </p:blipFill>
        <p:spPr bwMode="auto">
          <a:xfrm>
            <a:off x="-32" y="-1257"/>
            <a:ext cx="727075" cy="253682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pic>
        <p:nvPicPr>
          <p:cNvPr id="6" name="Picture 8"/>
          <p:cNvPicPr>
            <a:picLocks noChangeArrowheads="1"/>
          </p:cNvPicPr>
          <p:nvPr/>
        </p:nvPicPr>
        <p:blipFill>
          <a:blip r:embed="rId4" cstate="print"/>
          <a:srcRect l="79796" t="39592" b="38910"/>
          <a:stretch>
            <a:fillRect/>
          </a:stretch>
        </p:blipFill>
        <p:spPr bwMode="auto">
          <a:xfrm>
            <a:off x="7932043" y="5842804"/>
            <a:ext cx="1211957" cy="1023237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  <p:sp>
        <p:nvSpPr>
          <p:cNvPr id="4" name="AutoShape 2" descr="존 러스킨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408211"/>
            <a:ext cx="1267161" cy="27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644008" y="134076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협약기간 입력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47864" y="436510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생략 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0688" y="182653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주 진행시간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1256" y="215114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주 진행장소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299695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</a:rPr>
              <a:t>5</a:t>
            </a:r>
            <a:r>
              <a:rPr lang="ko-KR" altLang="en-US" sz="1400" i="1" dirty="0" smtClean="0">
                <a:solidFill>
                  <a:srgbClr val="FF0000"/>
                </a:solidFill>
              </a:rPr>
              <a:t>번 슬라이드 </a:t>
            </a:r>
            <a:r>
              <a:rPr lang="en-US" altLang="ko-KR" sz="1400" i="1" dirty="0" smtClean="0">
                <a:solidFill>
                  <a:srgbClr val="FF0000"/>
                </a:solidFill>
              </a:rPr>
              <a:t>‘</a:t>
            </a:r>
            <a:r>
              <a:rPr lang="ko-KR" altLang="en-US" sz="1400" i="1" dirty="0" smtClean="0">
                <a:solidFill>
                  <a:srgbClr val="FF0000"/>
                </a:solidFill>
              </a:rPr>
              <a:t>과제소개</a:t>
            </a:r>
            <a:r>
              <a:rPr lang="en-US" altLang="ko-KR" sz="1400" i="1" dirty="0" smtClean="0">
                <a:solidFill>
                  <a:srgbClr val="FF0000"/>
                </a:solidFill>
              </a:rPr>
              <a:t>’</a:t>
            </a:r>
            <a:r>
              <a:rPr lang="ko-KR" altLang="en-US" sz="1400" i="1" dirty="0" smtClean="0">
                <a:solidFill>
                  <a:srgbClr val="FF0000"/>
                </a:solidFill>
              </a:rPr>
              <a:t> 복사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8024" y="530120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 smtClean="0">
                <a:solidFill>
                  <a:srgbClr val="FF0000"/>
                </a:solidFill>
              </a:rPr>
              <a:t>생략 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91680" y="623731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6. </a:t>
            </a:r>
            <a:r>
              <a:rPr lang="ko-KR" altLang="en-US" dirty="0" smtClean="0"/>
              <a:t>작성 및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담당자 승인 후 개설 확인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31640" y="98072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⑥</a:t>
            </a:r>
            <a:endParaRPr lang="ko-KR" altLang="en-US" sz="2800" dirty="0"/>
          </a:p>
        </p:txBody>
      </p:sp>
      <p:sp>
        <p:nvSpPr>
          <p:cNvPr id="27" name="직사각형 26"/>
          <p:cNvSpPr/>
          <p:nvPr/>
        </p:nvSpPr>
        <p:spPr>
          <a:xfrm>
            <a:off x="4427984" y="5877272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0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1560" y="2060848"/>
            <a:ext cx="8064896" cy="3888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3635896" y="20608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99592" y="2348880"/>
            <a:ext cx="7200800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ko-KR" sz="5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5000" b="1" dirty="0" smtClean="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프로젝트 사용방법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3132" y="112440"/>
            <a:ext cx="504056" cy="50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05171">
            <a:off x="1787618" y="1034935"/>
            <a:ext cx="1043186" cy="43875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584" y="998642"/>
            <a:ext cx="1206252" cy="6864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9586" y="836712"/>
            <a:ext cx="733359" cy="723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47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9556</TotalTime>
  <Words>267</Words>
  <Application>Microsoft Office PowerPoint</Application>
  <PresentationFormat>화면 슬라이드 쇼(4:3)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맑은 고딕</vt:lpstr>
      <vt:lpstr>HY견고딕</vt:lpstr>
      <vt:lpstr>HY헤드라인M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868</cp:revision>
  <cp:lastPrinted>2016-10-14T08:22:26Z</cp:lastPrinted>
  <dcterms:created xsi:type="dcterms:W3CDTF">2015-02-26T00:51:29Z</dcterms:created>
  <dcterms:modified xsi:type="dcterms:W3CDTF">2018-11-05T00:27:57Z</dcterms:modified>
</cp:coreProperties>
</file>