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634167-BD60-4EB4-9407-F4A2580A68B1}" v="2" dt="2025-01-17T06:22:24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54" y="2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hee LEE" userId="09c8dbec-d7ab-42c6-b643-7137be80f980" providerId="ADAL" clId="{62634167-BD60-4EB4-9407-F4A2580A68B1}"/>
    <pc:docChg chg="custSel modSld">
      <pc:chgData name="Inhee LEE" userId="09c8dbec-d7ab-42c6-b643-7137be80f980" providerId="ADAL" clId="{62634167-BD60-4EB4-9407-F4A2580A68B1}" dt="2025-01-17T06:23:12.707" v="36" actId="14100"/>
      <pc:docMkLst>
        <pc:docMk/>
      </pc:docMkLst>
      <pc:sldChg chg="addSp delSp modSp mod">
        <pc:chgData name="Inhee LEE" userId="09c8dbec-d7ab-42c6-b643-7137be80f980" providerId="ADAL" clId="{62634167-BD60-4EB4-9407-F4A2580A68B1}" dt="2025-01-17T06:23:12.707" v="36" actId="14100"/>
        <pc:sldMkLst>
          <pc:docMk/>
          <pc:sldMk cId="3648536757" sldId="257"/>
        </pc:sldMkLst>
        <pc:spChg chg="add del mod">
          <ac:chgData name="Inhee LEE" userId="09c8dbec-d7ab-42c6-b643-7137be80f980" providerId="ADAL" clId="{62634167-BD60-4EB4-9407-F4A2580A68B1}" dt="2025-01-17T06:21:51.410" v="8" actId="478"/>
          <ac:spMkLst>
            <pc:docMk/>
            <pc:sldMk cId="3648536757" sldId="257"/>
            <ac:spMk id="10" creationId="{66F64D08-4D97-F250-B538-EE0768B263D4}"/>
          </ac:spMkLst>
        </pc:spChg>
        <pc:spChg chg="add mod">
          <ac:chgData name="Inhee LEE" userId="09c8dbec-d7ab-42c6-b643-7137be80f980" providerId="ADAL" clId="{62634167-BD60-4EB4-9407-F4A2580A68B1}" dt="2025-01-17T06:22:51.104" v="30" actId="1076"/>
          <ac:spMkLst>
            <pc:docMk/>
            <pc:sldMk cId="3648536757" sldId="257"/>
            <ac:spMk id="11" creationId="{246ADFB1-0792-B1FF-27F1-22D91CE00B91}"/>
          </ac:spMkLst>
        </pc:spChg>
        <pc:picChg chg="add mod">
          <ac:chgData name="Inhee LEE" userId="09c8dbec-d7ab-42c6-b643-7137be80f980" providerId="ADAL" clId="{62634167-BD60-4EB4-9407-F4A2580A68B1}" dt="2025-01-17T06:23:12.707" v="36" actId="14100"/>
          <ac:picMkLst>
            <pc:docMk/>
            <pc:sldMk cId="3648536757" sldId="257"/>
            <ac:picMk id="3" creationId="{1BE76B52-19C1-A8DB-AEA5-90B666D7E654}"/>
          </ac:picMkLst>
        </pc:picChg>
        <pc:picChg chg="add mod">
          <ac:chgData name="Inhee LEE" userId="09c8dbec-d7ab-42c6-b643-7137be80f980" providerId="ADAL" clId="{62634167-BD60-4EB4-9407-F4A2580A68B1}" dt="2025-01-17T06:23:03.546" v="35" actId="1076"/>
          <ac:picMkLst>
            <pc:docMk/>
            <pc:sldMk cId="3648536757" sldId="257"/>
            <ac:picMk id="9" creationId="{7948FFE4-DD21-FE58-E533-EB1A50885F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E3061-B777-4E6E-9369-B2230E63A9D0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315DA-74A6-4A15-A249-FB61BEC827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0CA65-AFDA-44A3-932A-6C7F180A68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32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49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02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sseyates.com/2013/06/11/hbase-consistent-secondary-indexing.html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medium.com/guerilla-career/microsoft-mvp-award-the-advantages-and-the-sacrifice-required-by-it-8957b83e3fdf" TargetMode="External"/><Relationship Id="rId4" Type="http://schemas.openxmlformats.org/officeDocument/2006/relationships/hyperlink" Target="https://en.wikipedia.org/wiki/Microsoft_Most_Valuable_Profession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100000">
              <a:srgbClr val="00206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746C74-993A-DC2A-B84F-E0F45E225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140" r="161" b="6706"/>
          <a:stretch/>
        </p:blipFill>
        <p:spPr>
          <a:xfrm>
            <a:off x="523455" y="970538"/>
            <a:ext cx="3661752" cy="3661752"/>
          </a:xfrm>
          <a:custGeom>
            <a:avLst/>
            <a:gdLst>
              <a:gd name="connsiteX0" fmla="*/ 1830876 w 3661752"/>
              <a:gd name="connsiteY0" fmla="*/ 0 h 3661752"/>
              <a:gd name="connsiteX1" fmla="*/ 3661752 w 3661752"/>
              <a:gd name="connsiteY1" fmla="*/ 1830876 h 3661752"/>
              <a:gd name="connsiteX2" fmla="*/ 1830876 w 3661752"/>
              <a:gd name="connsiteY2" fmla="*/ 3661752 h 3661752"/>
              <a:gd name="connsiteX3" fmla="*/ 0 w 3661752"/>
              <a:gd name="connsiteY3" fmla="*/ 1830876 h 3661752"/>
              <a:gd name="connsiteX4" fmla="*/ 1830876 w 3661752"/>
              <a:gd name="connsiteY4" fmla="*/ 0 h 3661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61752" h="3661752">
                <a:moveTo>
                  <a:pt x="1830876" y="0"/>
                </a:moveTo>
                <a:cubicBezTo>
                  <a:pt x="2842041" y="0"/>
                  <a:pt x="3661752" y="819711"/>
                  <a:pt x="3661752" y="1830876"/>
                </a:cubicBezTo>
                <a:cubicBezTo>
                  <a:pt x="3661752" y="2842041"/>
                  <a:pt x="2842041" y="3661752"/>
                  <a:pt x="1830876" y="3661752"/>
                </a:cubicBezTo>
                <a:cubicBezTo>
                  <a:pt x="819711" y="3661752"/>
                  <a:pt x="0" y="2842041"/>
                  <a:pt x="0" y="1830876"/>
                </a:cubicBezTo>
                <a:cubicBezTo>
                  <a:pt x="0" y="819711"/>
                  <a:pt x="819711" y="0"/>
                  <a:pt x="1830876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6CF415-50F7-45E7-9A35-637816D03D54}"/>
              </a:ext>
            </a:extLst>
          </p:cNvPr>
          <p:cNvSpPr txBox="1"/>
          <p:nvPr/>
        </p:nvSpPr>
        <p:spPr>
          <a:xfrm>
            <a:off x="4724295" y="217222"/>
            <a:ext cx="656157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이인희</a:t>
            </a:r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현재</a:t>
            </a:r>
            <a:r>
              <a:rPr lang="en-US" altLang="ko-KR" sz="1600" b="1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파란두루미주식회사 대표이사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chemeClr val="bg1"/>
                </a:solidFill>
              </a:rPr>
              <a:t>행정사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일반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외국어번역</a:t>
            </a:r>
            <a:r>
              <a:rPr lang="en-US" altLang="ko-KR" sz="1600" dirty="0">
                <a:solidFill>
                  <a:schemeClr val="bg1"/>
                </a:solidFill>
              </a:rPr>
              <a:t>-</a:t>
            </a:r>
            <a:r>
              <a:rPr lang="ko-KR" altLang="en-US" sz="1600" dirty="0">
                <a:solidFill>
                  <a:schemeClr val="bg1"/>
                </a:solidFill>
              </a:rPr>
              <a:t>영어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MS MVP(Business Application)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bg1"/>
                </a:solidFill>
              </a:rPr>
              <a:t>공적개발원조</a:t>
            </a:r>
            <a:r>
              <a:rPr lang="en-US" altLang="ko-KR" sz="1600" dirty="0">
                <a:solidFill>
                  <a:schemeClr val="bg1"/>
                </a:solidFill>
              </a:rPr>
              <a:t>(ODA) </a:t>
            </a:r>
            <a:r>
              <a:rPr lang="ko-KR" altLang="en-US" sz="1600" dirty="0">
                <a:solidFill>
                  <a:schemeClr val="bg1"/>
                </a:solidFill>
              </a:rPr>
              <a:t>사업가</a:t>
            </a:r>
            <a:r>
              <a:rPr lang="en-US" altLang="ko-KR" sz="1600" dirty="0">
                <a:solidFill>
                  <a:schemeClr val="bg1"/>
                </a:solidFill>
              </a:rPr>
              <a:t> – ODA </a:t>
            </a:r>
            <a:r>
              <a:rPr lang="ko-KR" altLang="en-US" sz="1600" dirty="0">
                <a:solidFill>
                  <a:schemeClr val="bg1"/>
                </a:solidFill>
              </a:rPr>
              <a:t>일반자격증</a:t>
            </a:r>
            <a:r>
              <a:rPr lang="en-US" altLang="ko-KR" sz="1600" dirty="0">
                <a:solidFill>
                  <a:schemeClr val="bg1"/>
                </a:solidFill>
              </a:rPr>
              <a:t>(KOICA </a:t>
            </a:r>
            <a:r>
              <a:rPr lang="ko-KR" altLang="en-US" sz="1600" dirty="0">
                <a:solidFill>
                  <a:schemeClr val="bg1"/>
                </a:solidFill>
              </a:rPr>
              <a:t>발급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경력</a:t>
            </a:r>
            <a:r>
              <a:rPr lang="en-US" altLang="ko-KR" sz="16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2025 CES </a:t>
            </a:r>
            <a:r>
              <a:rPr lang="ko-KR" altLang="en-US" sz="1600" dirty="0">
                <a:solidFill>
                  <a:schemeClr val="bg1"/>
                </a:solidFill>
              </a:rPr>
              <a:t>참가 </a:t>
            </a:r>
            <a:r>
              <a:rPr lang="en-US" altLang="ko-KR" sz="1600" dirty="0">
                <a:solidFill>
                  <a:schemeClr val="bg1"/>
                </a:solidFill>
              </a:rPr>
              <a:t>– </a:t>
            </a:r>
            <a:r>
              <a:rPr lang="ko-KR" altLang="en-US" sz="1600" dirty="0">
                <a:solidFill>
                  <a:schemeClr val="bg1"/>
                </a:solidFill>
              </a:rPr>
              <a:t>컴퓨터 기반 </a:t>
            </a:r>
            <a:r>
              <a:rPr lang="en-US" altLang="ko-KR" sz="1600" dirty="0">
                <a:solidFill>
                  <a:schemeClr val="bg1"/>
                </a:solidFill>
              </a:rPr>
              <a:t>XR </a:t>
            </a:r>
            <a:r>
              <a:rPr lang="ko-KR" altLang="en-US" sz="1600" dirty="0">
                <a:solidFill>
                  <a:schemeClr val="bg1"/>
                </a:solidFill>
              </a:rPr>
              <a:t>솔루션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2024 </a:t>
            </a:r>
            <a:r>
              <a:rPr lang="ko-KR" altLang="en-US" sz="1600" dirty="0">
                <a:solidFill>
                  <a:schemeClr val="bg1"/>
                </a:solidFill>
              </a:rPr>
              <a:t>서울시 의회의원 대상 강좌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시의정 활동과 생성형 </a:t>
            </a:r>
            <a:r>
              <a:rPr lang="en-US" altLang="ko-KR" sz="1600" dirty="0">
                <a:solidFill>
                  <a:schemeClr val="bg1"/>
                </a:solidFill>
              </a:rPr>
              <a:t>AI</a:t>
            </a:r>
            <a:r>
              <a:rPr lang="ko-KR" altLang="en-US" sz="1600" dirty="0">
                <a:solidFill>
                  <a:schemeClr val="bg1"/>
                </a:solidFill>
              </a:rPr>
              <a:t> 활용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2024 </a:t>
            </a:r>
            <a:r>
              <a:rPr lang="ko-KR" altLang="en-US" sz="1600" dirty="0">
                <a:solidFill>
                  <a:schemeClr val="bg1"/>
                </a:solidFill>
              </a:rPr>
              <a:t>서울 양재 </a:t>
            </a:r>
            <a:r>
              <a:rPr lang="en-US" altLang="ko-KR" sz="1600" dirty="0">
                <a:solidFill>
                  <a:schemeClr val="bg1"/>
                </a:solidFill>
              </a:rPr>
              <a:t>AI </a:t>
            </a:r>
            <a:r>
              <a:rPr lang="ko-KR" altLang="en-US" sz="1600" dirty="0">
                <a:solidFill>
                  <a:schemeClr val="bg1"/>
                </a:solidFill>
              </a:rPr>
              <a:t>허브 시민강좌 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생셩형 </a:t>
            </a:r>
            <a:r>
              <a:rPr lang="en-US" altLang="ko-KR" sz="1600" dirty="0">
                <a:solidFill>
                  <a:schemeClr val="bg1"/>
                </a:solidFill>
              </a:rPr>
              <a:t>AI</a:t>
            </a:r>
            <a:r>
              <a:rPr lang="ko-KR" altLang="en-US" sz="1600" dirty="0">
                <a:solidFill>
                  <a:schemeClr val="bg1"/>
                </a:solidFill>
              </a:rPr>
              <a:t>와 로우코드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2023, 2024 </a:t>
            </a:r>
            <a:r>
              <a:rPr lang="ko-KR" altLang="en-US" sz="1600" dirty="0">
                <a:solidFill>
                  <a:schemeClr val="bg1"/>
                </a:solidFill>
              </a:rPr>
              <a:t>글로벌 파워플랫폼 부트캠프 공동 주최 및 발표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2022 MS 600, 700 Virtual Training Trainer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2019 </a:t>
            </a:r>
            <a:r>
              <a:rPr lang="ko-KR" altLang="en-US" sz="1600" dirty="0">
                <a:solidFill>
                  <a:schemeClr val="bg1"/>
                </a:solidFill>
              </a:rPr>
              <a:t>사회적협동조합 데브옵스코리아 운영진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2019 </a:t>
            </a:r>
            <a:r>
              <a:rPr lang="ko-KR" altLang="en-US" sz="1600" dirty="0">
                <a:solidFill>
                  <a:schemeClr val="bg1"/>
                </a:solidFill>
              </a:rPr>
              <a:t>서울 챗봇톤 심사위원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</a:rPr>
              <a:t>2019 Certified RPA Trainer(Automation Anywhere)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sz="1600" b="1" dirty="0">
                <a:solidFill>
                  <a:schemeClr val="bg1"/>
                </a:solidFill>
              </a:rPr>
              <a:t>관심분야</a:t>
            </a:r>
            <a:r>
              <a:rPr lang="en-US" altLang="ko-KR" sz="1600" b="1" dirty="0">
                <a:solidFill>
                  <a:schemeClr val="bg1"/>
                </a:solidFill>
              </a:rPr>
              <a:t>:</a:t>
            </a:r>
          </a:p>
          <a:p>
            <a:r>
              <a:rPr lang="ko-KR" altLang="en-US" sz="1600" dirty="0">
                <a:solidFill>
                  <a:schemeClr val="bg1"/>
                </a:solidFill>
              </a:rPr>
              <a:t>인공지능</a:t>
            </a:r>
            <a:r>
              <a:rPr lang="en-US" altLang="ko-KR" sz="1600" dirty="0">
                <a:solidFill>
                  <a:schemeClr val="bg1"/>
                </a:solidFill>
              </a:rPr>
              <a:t>(</a:t>
            </a:r>
            <a:r>
              <a:rPr lang="ko-KR" altLang="en-US" sz="1600" dirty="0">
                <a:solidFill>
                  <a:schemeClr val="bg1"/>
                </a:solidFill>
              </a:rPr>
              <a:t>자연어처리</a:t>
            </a:r>
            <a:r>
              <a:rPr lang="en-US" altLang="ko-KR" sz="1600" dirty="0">
                <a:solidFill>
                  <a:schemeClr val="bg1"/>
                </a:solidFill>
              </a:rPr>
              <a:t>), </a:t>
            </a:r>
            <a:r>
              <a:rPr lang="en-US" altLang="ko-KR" sz="1600" dirty="0" err="1">
                <a:solidFill>
                  <a:schemeClr val="bg1"/>
                </a:solidFill>
              </a:rPr>
              <a:t>EduTech</a:t>
            </a:r>
            <a:r>
              <a:rPr lang="en-US" altLang="ko-KR" sz="1600" dirty="0">
                <a:solidFill>
                  <a:schemeClr val="bg1"/>
                </a:solidFill>
              </a:rPr>
              <a:t>, LegalTech, </a:t>
            </a:r>
            <a:r>
              <a:rPr lang="ko-KR" altLang="en-US" sz="1600" dirty="0">
                <a:solidFill>
                  <a:schemeClr val="bg1"/>
                </a:solidFill>
              </a:rPr>
              <a:t>확장현실</a:t>
            </a:r>
            <a:r>
              <a:rPr lang="en-US" altLang="ko-KR" sz="1600" dirty="0">
                <a:solidFill>
                  <a:schemeClr val="bg1"/>
                </a:solidFill>
              </a:rPr>
              <a:t>(XR, </a:t>
            </a:r>
            <a:r>
              <a:rPr lang="en-US" altLang="ko-KR" sz="1600" dirty="0" err="1">
                <a:solidFill>
                  <a:schemeClr val="bg1"/>
                </a:solidFill>
              </a:rPr>
              <a:t>eXtended</a:t>
            </a:r>
            <a:r>
              <a:rPr lang="en-US" altLang="ko-KR" sz="1600" dirty="0">
                <a:solidFill>
                  <a:schemeClr val="bg1"/>
                </a:solidFill>
              </a:rPr>
              <a:t> Reality), </a:t>
            </a:r>
            <a:r>
              <a:rPr lang="ko-KR" altLang="en-US" sz="1600" dirty="0">
                <a:solidFill>
                  <a:schemeClr val="bg1"/>
                </a:solidFill>
              </a:rPr>
              <a:t>공적개발원조</a:t>
            </a:r>
            <a:r>
              <a:rPr lang="en-US" altLang="ko-KR" sz="1600" dirty="0">
                <a:solidFill>
                  <a:schemeClr val="bg1"/>
                </a:solidFill>
              </a:rPr>
              <a:t>(ODA, Official Development Assistance), </a:t>
            </a:r>
            <a:r>
              <a:rPr lang="ko-KR" altLang="en-US" sz="1600" dirty="0">
                <a:solidFill>
                  <a:schemeClr val="bg1"/>
                </a:solidFill>
              </a:rPr>
              <a:t>스마트 팜</a:t>
            </a:r>
            <a:r>
              <a:rPr lang="en-US" altLang="ko-KR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>
                <a:solidFill>
                  <a:schemeClr val="bg1"/>
                </a:solidFill>
              </a:rPr>
              <a:t>등</a:t>
            </a:r>
            <a:endParaRPr lang="en-US" altLang="ko-KR" sz="1600" dirty="0">
              <a:solidFill>
                <a:schemeClr val="bg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B3A2DC-DF95-C778-877E-47C37F9E6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50" y="6134190"/>
            <a:ext cx="113045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참고</a:t>
            </a:r>
            <a:r>
              <a:rPr kumimoji="0" lang="en-US" altLang="ko-KR" sz="12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2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Microsoft MVP (</a:t>
            </a:r>
            <a:r>
              <a:rPr kumimoji="0" lang="ko-KR" altLang="ko-KR" sz="1200" b="1" i="0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kumimoji="0" lang="ko-KR" altLang="ko-KR" sz="12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1" i="0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Valuable</a:t>
            </a:r>
            <a:r>
              <a:rPr kumimoji="0" lang="ko-KR" altLang="ko-KR" sz="120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Professional)</a:t>
            </a:r>
            <a:r>
              <a:rPr kumimoji="0" lang="ko-KR" altLang="ko-KR" sz="12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는 Microsoft에서 ＂커뮤니티와 지식을 열정적으로 공유하는 기술 </a:t>
            </a:r>
            <a:r>
              <a:rPr kumimoji="0" lang="ko-KR" altLang="ko-KR" sz="1200" b="0" i="0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전문가＂에게</a:t>
            </a:r>
            <a:r>
              <a:rPr kumimoji="0" lang="ko-KR" altLang="ko-KR" sz="12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수여하는 상입니다. </a:t>
            </a:r>
            <a:r>
              <a:rPr kumimoji="0" lang="ko-KR" altLang="ko-KR" sz="12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이 상은 Microsoft과 직접 또는 간접적으로 관련된 다양한 기술 커뮤니티에서 활동하며 기술 전문성을 나누는 사람들에게 수여됩니다</a:t>
            </a:r>
            <a:r>
              <a:rPr kumimoji="0" lang="ko-KR" altLang="ko-KR" sz="12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MVP </a:t>
            </a:r>
            <a:r>
              <a:rPr lang="ko-KR" altLang="en-US" sz="1200" b="0" i="0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상은 기술 업계에서 큰 존경을 받으며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200" b="0" i="0" dirty="0">
                <a:solidFill>
                  <a:schemeClr val="bg1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기술 지식을 나누고 제품을 개선하는 데 기여하는 뛰어난 기술 전문가들에게 매우 가치 있는 상입니다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-apple-system"/>
              </a:rPr>
              <a:t>. – </a:t>
            </a:r>
            <a:r>
              <a:rPr lang="ko-KR" altLang="en-US" sz="1200" b="0" i="0" dirty="0">
                <a:solidFill>
                  <a:schemeClr val="bg1"/>
                </a:solidFill>
                <a:effectLst/>
                <a:latin typeface="-apple-system"/>
              </a:rPr>
              <a:t>출처</a:t>
            </a:r>
            <a:r>
              <a:rPr lang="en-US" altLang="ko-KR" sz="1200" b="0" i="0" dirty="0">
                <a:solidFill>
                  <a:schemeClr val="bg1"/>
                </a:solidFill>
                <a:effectLst/>
                <a:latin typeface="-apple-system"/>
              </a:rPr>
              <a:t>: MS MVP </a:t>
            </a:r>
            <a:r>
              <a:rPr lang="ko-KR" altLang="en-US" sz="1200" b="0" i="0" dirty="0">
                <a:solidFill>
                  <a:schemeClr val="bg1"/>
                </a:solidFill>
                <a:effectLst/>
                <a:latin typeface="-apple-system"/>
              </a:rPr>
              <a:t>페이지 및 소개자료</a:t>
            </a:r>
            <a:endParaRPr kumimoji="0" lang="ko-KR" altLang="ko-KR" sz="12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232EF-F287-9975-01FD-C7E9052AF7C3}"/>
              </a:ext>
            </a:extLst>
          </p:cNvPr>
          <p:cNvSpPr txBox="1"/>
          <p:nvPr/>
        </p:nvSpPr>
        <p:spPr>
          <a:xfrm>
            <a:off x="4752870" y="0"/>
            <a:ext cx="180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E76B52-19C1-A8DB-AEA5-90B666D7E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0528" y="160379"/>
            <a:ext cx="1214427" cy="1214427"/>
          </a:xfrm>
          <a:prstGeom prst="rect">
            <a:avLst/>
          </a:prstGeom>
        </p:spPr>
      </p:pic>
      <p:pic>
        <p:nvPicPr>
          <p:cNvPr id="9" name="Picture 8" descr="A blue circle with white letters on it&#10;&#10;Description automatically generated">
            <a:extLst>
              <a:ext uri="{FF2B5EF4-FFF2-40B4-BE49-F238E27FC236}">
                <a16:creationId xmlns:a16="http://schemas.microsoft.com/office/drawing/2014/main" id="{7948FFE4-DD21-FE58-E533-EB1A50885F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1492364" y="1374806"/>
            <a:ext cx="440349" cy="4403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6ADFB1-0792-B1FF-27F1-22D91CE00B91}"/>
              </a:ext>
            </a:extLst>
          </p:cNvPr>
          <p:cNvSpPr txBox="1"/>
          <p:nvPr/>
        </p:nvSpPr>
        <p:spPr>
          <a:xfrm>
            <a:off x="10500188" y="1407362"/>
            <a:ext cx="107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364853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C2441"/>
      </a:dk2>
      <a:lt2>
        <a:srgbClr val="E8E2E4"/>
      </a:lt2>
      <a:accent1>
        <a:srgbClr val="81AA9A"/>
      </a:accent1>
      <a:accent2>
        <a:srgbClr val="74A9AA"/>
      </a:accent2>
      <a:accent3>
        <a:srgbClr val="86A5BE"/>
      </a:accent3>
      <a:accent4>
        <a:srgbClr val="7F87BA"/>
      </a:accent4>
      <a:accent5>
        <a:srgbClr val="A396C6"/>
      </a:accent5>
      <a:accent6>
        <a:srgbClr val="A87FBA"/>
      </a:accent6>
      <a:hlink>
        <a:srgbClr val="AE6984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202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맑은 고딕</vt:lpstr>
      <vt:lpstr>Arial</vt:lpstr>
      <vt:lpstr>Avenir Next LT Pro</vt:lpstr>
      <vt:lpstr>AccentBoxVTI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Inhee LEE</dc:creator>
  <cp:lastModifiedBy>Inhee LEE</cp:lastModifiedBy>
  <cp:revision>2</cp:revision>
  <dcterms:created xsi:type="dcterms:W3CDTF">2024-06-04T07:52:46Z</dcterms:created>
  <dcterms:modified xsi:type="dcterms:W3CDTF">2025-01-17T06:23:21Z</dcterms:modified>
</cp:coreProperties>
</file>