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86" r:id="rId3"/>
    <p:sldId id="289" r:id="rId4"/>
    <p:sldId id="257" r:id="rId5"/>
    <p:sldId id="258" r:id="rId6"/>
    <p:sldId id="287" r:id="rId7"/>
    <p:sldId id="290" r:id="rId8"/>
    <p:sldId id="28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4306550" cy="8047038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076EC-A1E6-4F7E-AC6B-342C90233E65}" v="20" dt="2024-09-14T00:20:40.599"/>
    <p1510:client id="{D7362A8C-CFBB-41B3-80CA-95EA7CEFF87C}" v="1" dt="2024-09-13T22:12:37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_sho myk_sho" userId="740e33042b922c85" providerId="Windows Live" clId="Web-{3DF4194F-8EF3-4AA0-B0F2-92A3B803B00B}"/>
    <pc:docChg chg="modSld">
      <pc:chgData name="myk_sho myk_sho" userId="740e33042b922c85" providerId="Windows Live" clId="Web-{3DF4194F-8EF3-4AA0-B0F2-92A3B803B00B}" dt="2024-09-11T09:47:32.658" v="0" actId="14100"/>
      <pc:docMkLst>
        <pc:docMk/>
      </pc:docMkLst>
      <pc:sldChg chg="modSp">
        <pc:chgData name="myk_sho myk_sho" userId="740e33042b922c85" providerId="Windows Live" clId="Web-{3DF4194F-8EF3-4AA0-B0F2-92A3B803B00B}" dt="2024-09-11T09:47:32.658" v="0" actId="14100"/>
        <pc:sldMkLst>
          <pc:docMk/>
          <pc:sldMk cId="2347715537" sldId="285"/>
        </pc:sldMkLst>
        <pc:spChg chg="mod">
          <ac:chgData name="myk_sho myk_sho" userId="740e33042b922c85" providerId="Windows Live" clId="Web-{3DF4194F-8EF3-4AA0-B0F2-92A3B803B00B}" dt="2024-09-11T09:47:32.658" v="0" actId="14100"/>
          <ac:spMkLst>
            <pc:docMk/>
            <pc:sldMk cId="2347715537" sldId="285"/>
            <ac:spMk id="3" creationId="{96CFDE05-ED87-A4C0-8976-EDF583D8A036}"/>
          </ac:spMkLst>
        </pc:spChg>
      </pc:sldChg>
    </pc:docChg>
  </pc:docChgLst>
  <pc:docChgLst>
    <pc:chgData name="Obinna Duru" userId="b0eb4df41ee8a276" providerId="LiveId" clId="{108076EC-A1E6-4F7E-AC6B-342C90233E65}"/>
    <pc:docChg chg="undo redo custSel addSld delSld modSld sldOrd modMainMaster">
      <pc:chgData name="Obinna Duru" userId="b0eb4df41ee8a276" providerId="LiveId" clId="{108076EC-A1E6-4F7E-AC6B-342C90233E65}" dt="2024-09-14T00:20:40.599" v="5508" actId="20577"/>
      <pc:docMkLst>
        <pc:docMk/>
      </pc:docMkLst>
      <pc:sldChg chg="addSp delSp modSp mod ord">
        <pc:chgData name="Obinna Duru" userId="b0eb4df41ee8a276" providerId="LiveId" clId="{108076EC-A1E6-4F7E-AC6B-342C90233E65}" dt="2024-09-14T00:20:40.599" v="5508" actId="20577"/>
        <pc:sldMkLst>
          <pc:docMk/>
          <pc:sldMk cId="85607532" sldId="257"/>
        </pc:sldMkLst>
        <pc:spChg chg="add del mod">
          <ac:chgData name="Obinna Duru" userId="b0eb4df41ee8a276" providerId="LiveId" clId="{108076EC-A1E6-4F7E-AC6B-342C90233E65}" dt="2024-09-10T23:12:32.434" v="79" actId="478"/>
          <ac:spMkLst>
            <pc:docMk/>
            <pc:sldMk cId="85607532" sldId="257"/>
            <ac:spMk id="3" creationId="{B14D81EC-7BF9-080E-D79A-ED85D5CDBE84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5" creationId="{A6159ACA-6876-5764-A3D9-DEF32222E8D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9" creationId="{BE1B4D84-6495-40CA-D79F-3BE98D5CDA28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3" creationId="{14EBDF7B-F37D-80E3-8510-7BA222699FC9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5" creationId="{BFB51F77-151D-3C6B-09E9-ED835A7424F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" creationId="{F93679B5-C179-8FBD-EFBF-D2C84CEBA286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20" creationId="{504D736E-9EDC-CCE0-A4CF-B6BD217562BD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22" creationId="{7C1E7DD8-C311-A3AC-283C-A89BB13149BF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23" creationId="{0C6A7107-058B-673B-6EBA-315C9B0B2C1E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24" creationId="{2E33B484-96AD-6C82-C210-59F8C4467AA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26" creationId="{E1813F05-9448-13AE-1C16-46D6734C9E3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29" creationId="{C0FD6214-BD50-9DCF-F8D4-C7937D03B33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32" creationId="{127A87EE-41CC-F718-0366-028BF8D49299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35" creationId="{9F6B98E9-C1BF-E8D0-0140-55C0BBDA2CC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38" creationId="{F49C155C-3CB8-E38A-C69A-6443AD878097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41" creationId="{EEB02184-7F47-81E0-C3F9-B5BEBE6B513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44" creationId="{43E52E75-98C0-E4E5-47EB-BEF6FF32251D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48" creationId="{16F3B004-D4FB-78BC-1F59-578A94D8AD34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49" creationId="{7DAB4BCB-E89D-EE6C-24C4-93D04995F695}"/>
          </ac:spMkLst>
        </pc:spChg>
        <pc:spChg chg="add del mod">
          <ac:chgData name="Obinna Duru" userId="b0eb4df41ee8a276" providerId="LiveId" clId="{108076EC-A1E6-4F7E-AC6B-342C90233E65}" dt="2024-09-10T23:12:48.036" v="82" actId="478"/>
          <ac:spMkLst>
            <pc:docMk/>
            <pc:sldMk cId="85607532" sldId="257"/>
            <ac:spMk id="51" creationId="{31FCF9E8-56A0-A1C0-6E60-97A10099BBE3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53" creationId="{B8F5320E-E077-1DC1-3260-AC63BBDEF697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58" creationId="{BE4F94B8-2173-1054-0585-3773B6305ACF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59" creationId="{CBCB7BE4-F94A-67C6-7C11-4D562041A4FD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61" creationId="{3DB383B3-D89E-997C-BF7C-E6638674F916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63" creationId="{FFAE4BC0-6931-3CBA-DF95-805BA3FB2E51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65" creationId="{C831D473-174B-5A2C-18F6-DF7C0ED4783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66" creationId="{2987186F-C41B-A33C-FBA8-7B893EAEC75F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69" creationId="{21E62F68-7F3A-ABC9-B3EF-51B1C3CD99B1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74" creationId="{C5D3B150-0FF7-F1DE-8AFE-3C80BE3311F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76" creationId="{599AADC3-1CE7-3A34-1153-EB6E05D0F349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77" creationId="{8AAE0484-947A-8A14-422C-84EED299843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78" creationId="{26552B19-ED2F-A564-0B3B-9E88F32D30EC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81" creationId="{BC3B3D2F-077B-79A9-3FBC-50E4E7F61529}"/>
          </ac:spMkLst>
        </pc:spChg>
        <pc:spChg chg="del mod">
          <ac:chgData name="Obinna Duru" userId="b0eb4df41ee8a276" providerId="LiveId" clId="{108076EC-A1E6-4F7E-AC6B-342C90233E65}" dt="2024-09-10T23:12:26.636" v="77" actId="478"/>
          <ac:spMkLst>
            <pc:docMk/>
            <pc:sldMk cId="85607532" sldId="257"/>
            <ac:spMk id="82" creationId="{C7CDEC45-ED0A-AC26-3969-9634EA32EDEE}"/>
          </ac:spMkLst>
        </pc:spChg>
        <pc:spChg chg="del mod">
          <ac:chgData name="Obinna Duru" userId="b0eb4df41ee8a276" providerId="LiveId" clId="{108076EC-A1E6-4F7E-AC6B-342C90233E65}" dt="2024-09-10T23:12:45.823" v="81" actId="478"/>
          <ac:spMkLst>
            <pc:docMk/>
            <pc:sldMk cId="85607532" sldId="257"/>
            <ac:spMk id="83" creationId="{C63A2B0E-D836-D9DD-1113-D99E2C1703E6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86" creationId="{80501E03-433D-1201-E2A3-3E758FFA711D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87" creationId="{DBCF0946-2AAD-4BD7-E9F6-08F26699BCC3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89" creationId="{10F58536-D4E0-775D-40C4-65A8A1B0CD4F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2" creationId="{C13D4E55-F570-B964-AA0D-5D34A4F70B5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4" creationId="{0B4D2ABB-9763-7DF2-119B-BC8744E94280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7" creationId="{DB9D7F18-4CD6-FBCB-B4E3-CD3DC6C87883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8" creationId="{5178A5AB-00EA-1696-3A4C-3B91C0174B3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9" creationId="{B7DAB872-9A43-C30B-719A-F86F9AB1BEC6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01" creationId="{8F959DC1-5CC8-34C2-9357-EF4945C2A09F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04" creationId="{DB8322A8-8EE6-D19B-69B3-88FD20C2DD75}"/>
          </ac:spMkLst>
        </pc:spChg>
        <pc:spChg chg="mod">
          <ac:chgData name="Obinna Duru" userId="b0eb4df41ee8a276" providerId="LiveId" clId="{108076EC-A1E6-4F7E-AC6B-342C90233E65}" dt="2024-09-14T00:20:34.062" v="5502" actId="20577"/>
          <ac:spMkLst>
            <pc:docMk/>
            <pc:sldMk cId="85607532" sldId="257"/>
            <ac:spMk id="108" creationId="{1BC01E59-85BC-CC66-2B0D-6B3C740C7248}"/>
          </ac:spMkLst>
        </pc:spChg>
        <pc:spChg chg="mod">
          <ac:chgData name="Obinna Duru" userId="b0eb4df41ee8a276" providerId="LiveId" clId="{108076EC-A1E6-4F7E-AC6B-342C90233E65}" dt="2024-09-14T00:20:40.599" v="5508" actId="20577"/>
          <ac:spMkLst>
            <pc:docMk/>
            <pc:sldMk cId="85607532" sldId="257"/>
            <ac:spMk id="112" creationId="{700314A7-0194-B01E-BEAD-662E8FED3C35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15" creationId="{D9997996-3FBF-05C1-363A-7B20B37253C6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20" creationId="{A5972467-8233-EBC7-9F2B-7DC29BF0776E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23" creationId="{EDF51638-0035-25B9-5EF3-74013F528CD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28" creationId="{AF93F087-1428-256B-C25B-FEE769B4795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0" creationId="{62732ECB-BE44-2663-5F3B-DA71336A15CD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2" creationId="{C14018CE-8054-802E-8CC6-D5146EC905D9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5" creationId="{99F0FCF3-61CF-1B58-8A57-6AE2D9B62E2B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7" creationId="{A628B17C-5972-1953-0F29-3AC7AB3CDB57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8" creationId="{BCF11154-3DA0-E8B1-106E-07BDC36D8F9B}"/>
          </ac:spMkLst>
        </pc:spChg>
        <pc:spChg chg="add mod">
          <ac:chgData name="Obinna Duru" userId="b0eb4df41ee8a276" providerId="LiveId" clId="{108076EC-A1E6-4F7E-AC6B-342C90233E65}" dt="2024-09-11T00:27:14.688" v="2817" actId="14100"/>
          <ac:spMkLst>
            <pc:docMk/>
            <pc:sldMk cId="85607532" sldId="257"/>
            <ac:spMk id="141" creationId="{FE530D81-CC1B-0243-1F4F-0D7E05B7DCDA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44" creationId="{41C68A7E-8037-6795-40E1-E420D3C50448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45" creationId="{0C4D666B-83F7-D6B0-7033-CC826378B9D3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47" creationId="{F7D87A89-5EEB-315F-160F-0BE818B3A452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2" creationId="{DC837569-62CF-AC88-C8E8-E3EE623C496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3" creationId="{C9D916D3-405C-44A8-C9B8-4C5835354415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4" creationId="{6D6D931F-8F5D-1B5D-54BE-4042EE754FC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5" creationId="{DA87610A-4725-C0F1-6BCA-99939CB51645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7" creationId="{A989985D-F410-9A97-68B0-6C0774FFA1AF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70" creationId="{A2ADEEFD-A2E4-8AE3-195D-01815EC3BAE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71" creationId="{869ED745-BA4A-B544-A8D1-A54CF011D0C7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2" creationId="{7AB73FF5-BE1C-DF56-872B-21667EE5624C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3" creationId="{C9402C48-CB6C-F3C4-A608-C9553CC00A9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4" creationId="{E40CE301-B960-7E58-02D7-BCDAEF551EA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5" creationId="{2408D504-5B45-35CE-A40F-85CB1B1F27F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6" creationId="{732B990D-66D3-E167-23C0-C02DEF3BF872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7" creationId="{CE16C273-7C9B-9DE3-A3EC-E78CD6E311C5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8" creationId="{E2D8C67E-927D-FB61-B224-1337BBAD87B2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79" creationId="{6EFF180E-9FB0-3ABA-8048-7C9B2BACCDE3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180" creationId="{521F87D4-F37B-D1B7-483A-C712E8D99A72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81" creationId="{387F594E-9897-02D7-5C75-20AF1842248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82" creationId="{F0CA7FA5-1949-D161-4AD1-D79A2813A8B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3" creationId="{7AC1DFF6-7971-FD88-3282-7BBDFBB1256F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4" creationId="{9D2170A6-555E-7181-F6D8-4D15F65DF190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5" creationId="{981EAB4D-2F87-5FD1-E918-B350B0A774D7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86" creationId="{E19B160F-3F65-3271-318C-0192F01C84A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7" creationId="{95DD854D-0135-721A-ECE8-77AA245F79D8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8" creationId="{008FDD46-D4AA-5433-E307-A752EC60955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9" creationId="{95DFE7D9-D655-ECDA-0119-F1A5A0B4BBCA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90" creationId="{6CF734FC-E12B-5039-A3A9-6A24F0B84904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91" creationId="{FCC3D7D7-28BC-D56A-98E4-564205E0B76C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92" creationId="{32D99899-6B0D-8FEA-11CA-B099A8F04A46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193" creationId="{133D3E33-367D-5D1C-0C63-8DC375918377}"/>
          </ac:spMkLst>
        </pc:spChg>
        <pc:spChg chg="del mod">
          <ac:chgData name="Obinna Duru" userId="b0eb4df41ee8a276" providerId="LiveId" clId="{108076EC-A1E6-4F7E-AC6B-342C90233E65}" dt="2024-09-10T23:12:29.289" v="78" actId="478"/>
          <ac:spMkLst>
            <pc:docMk/>
            <pc:sldMk cId="85607532" sldId="257"/>
            <ac:spMk id="194" creationId="{F97ABB78-F441-7E95-6D92-C38268F5E032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5" creationId="{6F23537C-1D40-3BEA-6EF4-4F353C48A78F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6" creationId="{42408E5A-F807-E518-6DED-BFC49BD31460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7" creationId="{AFA9D354-5051-B645-664B-33D48A66B7E9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8" creationId="{E5A54856-3269-32F8-A350-AF7A4E02E9C7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9" creationId="{D287F0BF-D379-D323-E743-54F87458A87F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0" creationId="{6160EFBC-3DDE-C1AC-0DCB-6E409639A15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1" creationId="{466B81EC-E99A-A840-0E24-58905EEE9B65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4" creationId="{3E88F33C-8666-1902-1BF5-E549EECE656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6" creationId="{27738837-6656-B602-9764-E1046E9EB651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7" creationId="{644573EA-31B8-1BE1-F595-12C8F0D9A390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26" creationId="{0C0F3307-81B7-4B38-848C-EB0256F60B3C}"/>
          </ac:spMkLst>
        </pc:spChg>
        <pc:spChg chg="add mod">
          <ac:chgData name="Obinna Duru" userId="b0eb4df41ee8a276" providerId="LiveId" clId="{108076EC-A1E6-4F7E-AC6B-342C90233E65}" dt="2024-09-11T00:01:44.014" v="1622" actId="2711"/>
          <ac:spMkLst>
            <pc:docMk/>
            <pc:sldMk cId="85607532" sldId="257"/>
            <ac:spMk id="228" creationId="{C5F4D05B-AAAC-07D7-A91B-B9087C1CA821}"/>
          </ac:spMkLst>
        </pc:spChg>
        <pc:spChg chg="add del mod">
          <ac:chgData name="Obinna Duru" userId="b0eb4df41ee8a276" providerId="LiveId" clId="{108076EC-A1E6-4F7E-AC6B-342C90233E65}" dt="2024-09-10T23:35:41.782" v="544" actId="478"/>
          <ac:spMkLst>
            <pc:docMk/>
            <pc:sldMk cId="85607532" sldId="257"/>
            <ac:spMk id="229" creationId="{56805D1A-0179-A53F-E374-DC0DC8B44B75}"/>
          </ac:spMkLst>
        </pc:spChg>
        <pc:spChg chg="add del mod">
          <ac:chgData name="Obinna Duru" userId="b0eb4df41ee8a276" providerId="LiveId" clId="{108076EC-A1E6-4F7E-AC6B-342C90233E65}" dt="2024-09-10T23:39:32.444" v="630" actId="478"/>
          <ac:spMkLst>
            <pc:docMk/>
            <pc:sldMk cId="85607532" sldId="257"/>
            <ac:spMk id="231" creationId="{0B1EF3D5-EBC6-F2AA-6C45-E31E14173517}"/>
          </ac:spMkLst>
        </pc:spChg>
        <pc:spChg chg="add mod">
          <ac:chgData name="Obinna Duru" userId="b0eb4df41ee8a276" providerId="LiveId" clId="{108076EC-A1E6-4F7E-AC6B-342C90233E65}" dt="2024-09-11T00:27:40.749" v="2828" actId="20577"/>
          <ac:spMkLst>
            <pc:docMk/>
            <pc:sldMk cId="85607532" sldId="257"/>
            <ac:spMk id="232" creationId="{5A01EA8C-E062-F73A-0A61-C7921F0748E3}"/>
          </ac:spMkLst>
        </pc:spChg>
        <pc:spChg chg="add mod">
          <ac:chgData name="Obinna Duru" userId="b0eb4df41ee8a276" providerId="LiveId" clId="{108076EC-A1E6-4F7E-AC6B-342C90233E65}" dt="2024-09-11T00:26:32.451" v="2812" actId="1076"/>
          <ac:spMkLst>
            <pc:docMk/>
            <pc:sldMk cId="85607532" sldId="257"/>
            <ac:spMk id="234" creationId="{7B0FE8DB-C600-F7BD-2A11-6633130295F3}"/>
          </ac:spMkLst>
        </pc:spChg>
        <pc:spChg chg="add mod">
          <ac:chgData name="Obinna Duru" userId="b0eb4df41ee8a276" providerId="LiveId" clId="{108076EC-A1E6-4F7E-AC6B-342C90233E65}" dt="2024-09-11T00:26:32.451" v="2812" actId="1076"/>
          <ac:spMkLst>
            <pc:docMk/>
            <pc:sldMk cId="85607532" sldId="257"/>
            <ac:spMk id="235" creationId="{6245360D-69AF-219C-0AD8-ABC92398C6F1}"/>
          </ac:spMkLst>
        </pc:spChg>
        <pc:spChg chg="add mod">
          <ac:chgData name="Obinna Duru" userId="b0eb4df41ee8a276" providerId="LiveId" clId="{108076EC-A1E6-4F7E-AC6B-342C90233E65}" dt="2024-09-11T02:20:46.936" v="4500" actId="20577"/>
          <ac:spMkLst>
            <pc:docMk/>
            <pc:sldMk cId="85607532" sldId="257"/>
            <ac:spMk id="236" creationId="{1F0B9789-C5CC-D253-E079-28FE057088D5}"/>
          </ac:spMkLst>
        </pc:spChg>
        <pc:grpChg chg="del mod">
          <ac:chgData name="Obinna Duru" userId="b0eb4df41ee8a276" providerId="LiveId" clId="{108076EC-A1E6-4F7E-AC6B-342C90233E65}" dt="2024-09-10T23:12:42.553" v="80" actId="478"/>
          <ac:grpSpMkLst>
            <pc:docMk/>
            <pc:sldMk cId="85607532" sldId="257"/>
            <ac:grpSpMk id="4" creationId="{CA2A30BD-1021-9076-BBD6-F2EA73F5E3A2}"/>
          </ac:grpSpMkLst>
        </pc:grpChg>
        <pc:grpChg chg="del mod">
          <ac:chgData name="Obinna Duru" userId="b0eb4df41ee8a276" providerId="LiveId" clId="{108076EC-A1E6-4F7E-AC6B-342C90233E65}" dt="2024-09-10T23:12:54.138" v="85" actId="478"/>
          <ac:grpSpMkLst>
            <pc:docMk/>
            <pc:sldMk cId="85607532" sldId="257"/>
            <ac:grpSpMk id="8" creationId="{032A3B5D-1D6E-1C60-3221-B0A790E42662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25" creationId="{7E8606C6-D577-A147-C0E5-29833F31CCF1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28" creationId="{1119850B-180B-AA84-580D-6042FCFC3F86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31" creationId="{7E3AABC2-07D7-FEF4-3C28-0B3CF5DEFCE3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34" creationId="{D0FE2E6A-5CC1-E50A-40D0-F83CC6AED508}"/>
          </ac:grpSpMkLst>
        </pc:grpChg>
        <pc:grpChg chg="del mod">
          <ac:chgData name="Obinna Duru" userId="b0eb4df41ee8a276" providerId="LiveId" clId="{108076EC-A1E6-4F7E-AC6B-342C90233E65}" dt="2024-09-10T23:12:54.138" v="85" actId="478"/>
          <ac:grpSpMkLst>
            <pc:docMk/>
            <pc:sldMk cId="85607532" sldId="257"/>
            <ac:grpSpMk id="37" creationId="{E64A4747-114B-3C3B-B531-B2672C96B12D}"/>
          </ac:grpSpMkLst>
        </pc:grpChg>
        <pc:grpChg chg="del mod">
          <ac:chgData name="Obinna Duru" userId="b0eb4df41ee8a276" providerId="LiveId" clId="{108076EC-A1E6-4F7E-AC6B-342C90233E65}" dt="2024-09-10T23:12:54.138" v="85" actId="478"/>
          <ac:grpSpMkLst>
            <pc:docMk/>
            <pc:sldMk cId="85607532" sldId="257"/>
            <ac:grpSpMk id="40" creationId="{E3F444EF-C144-9F6E-41BB-B8DE30DD62CE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43" creationId="{E40B3F37-D181-DF02-E0C7-3F15FF399990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52" creationId="{DC39D6E8-B025-9152-EBF9-11B7B4281E27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55" creationId="{B92D1E83-D0F4-B558-CC89-76F93608318D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00" creationId="{CFEA7DE1-123D-2CF0-A7A5-EAA8750E7E7D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03" creationId="{9BB07909-601A-FFC6-4D80-46467B49EF5A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07" creationId="{1E1F0BC2-2F89-1A7A-5977-4E031433FF1D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11" creationId="{3AF7C577-00FD-DE55-626B-9B05627148D2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14" creationId="{469B3CD9-ADF1-20EB-920C-693128EA3C88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18" creationId="{FA2D042B-2768-5189-A68C-AC9E33B8B4D1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22" creationId="{12EC6116-9C16-AEA9-9F5C-5F113843D9A4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223" creationId="{4A387195-235E-FF39-C264-1CF822F3264D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227" creationId="{B7F230A0-D1FE-709B-AFA9-427DD88707BC}"/>
          </ac:grpSpMkLst>
        </pc:grp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6" creationId="{D398F80C-9BA4-E01A-F5B0-7066F192FDD0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7" creationId="{C71CD54B-CE3C-F08F-8B9E-265F06A1615F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10" creationId="{DEB2865F-23C1-F1E6-B10A-4D89A3B173B8}"/>
          </ac:picMkLst>
        </pc:picChg>
        <pc:picChg chg="del mod">
          <ac:chgData name="Obinna Duru" userId="b0eb4df41ee8a276" providerId="LiveId" clId="{108076EC-A1E6-4F7E-AC6B-342C90233E65}" dt="2024-09-10T23:12:52.023" v="84" actId="478"/>
          <ac:picMkLst>
            <pc:docMk/>
            <pc:sldMk cId="85607532" sldId="257"/>
            <ac:picMk id="11" creationId="{9CB664B5-1512-CDFB-106C-608592E59488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2" creationId="{E160DF92-A63A-FF9F-3BE1-75BE0CFFE387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4" creationId="{90B27BF4-FD2E-BE7E-D0BF-2C0ABB089A9C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6" creationId="{09936408-EB5A-587F-0340-D3B42B6B60F0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7" creationId="{4E726D04-0FE2-207D-42AE-CECEB58022B2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9" creationId="{2F118570-5CC4-D1B7-8113-47CF72DEE829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21" creationId="{B0B39254-01FA-B945-3B26-4C792FB8E32B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27" creationId="{C8AF8E99-EDFF-1CAD-60FA-2400FC28957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30" creationId="{0C081CFD-0958-3C4F-E188-927C18CCDA0E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33" creationId="{E1BEFA31-5FC3-C287-EA24-DA3F65B5E8C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36" creationId="{A2EE27BD-B29D-41AC-5BEC-0370CF075366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39" creationId="{65283C20-DECC-5F75-79F5-3E471BA4D7E4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42" creationId="{F85AEEE8-2B39-A3AF-CECA-F7091F1B9501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45" creationId="{842F5AB9-DB30-BC02-1C8C-BAF3D3A5EF7C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46" creationId="{C29DCF85-B1DF-DF1A-DB9C-EBB9F5C5798A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47" creationId="{B72C665B-DE56-52D3-7304-3215DDE9606A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54" creationId="{EF489DF5-2350-6DE4-9608-46BCB88D01FC}"/>
          </ac:picMkLst>
        </pc:picChg>
        <pc:picChg chg="del mod">
          <ac:chgData name="Obinna Duru" userId="b0eb4df41ee8a276" providerId="LiveId" clId="{108076EC-A1E6-4F7E-AC6B-342C90233E65}" dt="2024-09-10T23:12:54.138" v="85" actId="478"/>
          <ac:picMkLst>
            <pc:docMk/>
            <pc:sldMk cId="85607532" sldId="257"/>
            <ac:picMk id="57" creationId="{C5DB9B17-232C-03EE-6CAC-99AD2C4EC3E2}"/>
          </ac:picMkLst>
        </pc:picChg>
        <pc:picChg chg="del mod">
          <ac:chgData name="Obinna Duru" userId="b0eb4df41ee8a276" providerId="LiveId" clId="{108076EC-A1E6-4F7E-AC6B-342C90233E65}" dt="2024-09-10T23:12:54.138" v="85" actId="478"/>
          <ac:picMkLst>
            <pc:docMk/>
            <pc:sldMk cId="85607532" sldId="257"/>
            <ac:picMk id="60" creationId="{007384CE-C009-FE66-729F-51B501FDCACC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62" creationId="{F9DC43AA-6027-069A-AEBE-2B5E5E25A31C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64" creationId="{AE7BA7DE-939E-067D-DF6F-8B6C504FC780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70" creationId="{18A2BD22-3FB9-CA90-26DE-B954CCD2F0E9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71" creationId="{95338A18-6486-7093-AB1F-DF9FDAA5040D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72" creationId="{394D8F00-36A9-6171-C6AB-3CB8C3F56D18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73" creationId="{887EB3F8-C997-3427-6E23-20B5AE4698B2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75" creationId="{256C653B-5730-3FE4-AC5F-FC2CBB402150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85" creationId="{E85C7C98-5B3A-EF88-476A-E0B99031A5B7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88" creationId="{0E26BAF2-7E00-CD0C-18BF-03B36D55E769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90" creationId="{A5580E2F-CC73-3647-A4B3-647DFDF528E5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91" creationId="{12FA68B0-065E-1C0C-4DC4-F61F517AB79E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93" creationId="{8DEADFA1-0124-8AD6-C348-DF3887C6047B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95" creationId="{EE0BDFE8-9987-466F-4FD3-EDEDB21DD26E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02" creationId="{28DDD850-0E37-3AE7-0CE5-6C61A561B423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06" creationId="{9F273600-B859-4271-8831-0D9A8681DB87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09" creationId="{D76B1377-6502-5855-C285-843C554D3192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13" creationId="{9B48C499-7C5C-3F82-5F9C-A6E48B64C94D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16" creationId="{1C802DB8-8E4B-4D60-1E2F-D9095C6D0495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1" creationId="{6B2ECB32-CD61-3252-B07A-1C146DF97329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4" creationId="{6E6E6FE1-9EEB-D59C-046B-443E35320C12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6" creationId="{4A802276-3D55-4104-F87D-396B4C4515F5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7" creationId="{DBBCEC87-C824-ED7A-44C8-31D9F8CDE8F6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9" creationId="{31862728-3729-58EB-B635-E9DA8BA5E60A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31" creationId="{6FF1BCA9-28D1-B5FA-E900-54FC505AE052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34" creationId="{1DC6AD5A-1AB0-CCB0-E31D-BA0886361EF3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36" creationId="{6D361E65-AEF7-4773-E5C0-CB8C9E79389A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42" creationId="{CD8F27F7-9BDB-744B-4F6F-B5E7F93875CB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43" creationId="{27BC24F7-AA8C-7B17-6C73-110CC34304A4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60" creationId="{D0D26EFB-805B-24C0-3241-35DB9D307BF7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61" creationId="{03A20CE7-2E9B-61B3-69B6-01FBE210C2D4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68" creationId="{BA2D3795-93B7-E3CA-27F7-B8ADA9F7B145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69" creationId="{E19E4B50-B982-6DA2-D853-03F07B626EB8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202" creationId="{3A164255-67AC-20BF-FE88-DD15E28E3EDC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205" creationId="{2C41B162-BC3E-D5C2-78E8-A0DCF8D0A219}"/>
          </ac:picMkLst>
        </pc:picChg>
        <pc:picChg chg="add mod">
          <ac:chgData name="Obinna Duru" userId="b0eb4df41ee8a276" providerId="LiveId" clId="{108076EC-A1E6-4F7E-AC6B-342C90233E65}" dt="2024-09-11T00:26:28.494" v="2811" actId="1076"/>
          <ac:picMkLst>
            <pc:docMk/>
            <pc:sldMk cId="85607532" sldId="257"/>
            <ac:picMk id="233" creationId="{4CA1494E-B042-1298-D6A6-C82F29160B2C}"/>
          </ac:picMkLst>
        </pc:pic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56" creationId="{BBBF45A6-A913-6A38-33CA-CEDF53728658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67" creationId="{A2C61004-425E-12FB-4181-3000FFC920A6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68" creationId="{D88E44A2-96C8-86D6-2AD4-E1D7C0181B60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79" creationId="{6CB257A5-5703-B164-F2DD-A896257FA61D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80" creationId="{BF5E766C-4296-214E-5846-008464B3A3B7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84" creationId="{56F0E83C-98D6-80E9-ECB4-2B84D936D55C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96" creationId="{AD9E68DF-3563-C87B-6184-94BD7772A8E7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05" creationId="{842CD49C-EAD2-7C66-6866-70426292B0D5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10" creationId="{8BD2E4F4-1E6E-B322-16E3-0ABA46146F30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17" creationId="{08D7F6EC-D2A4-72CD-1465-542772DD833E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19" creationId="{E02D9138-BE4E-4C21-A61F-5170B9876F39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25" creationId="{CE7BE735-1E26-3C8D-D49D-0458731235C6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33" creationId="{9F6C1BA9-CF82-2539-87B8-089154480819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39" creationId="{80F58F3A-9900-A3FE-B3C1-1DB91A8C6586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40" creationId="{5026BD33-0946-422F-4F37-3BEC026CA727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46" creationId="{D2CCFD51-919D-14AA-86A4-8120396A11FD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48" creationId="{20F4D012-1E59-1B5C-BA4F-FA7F9EA99D3E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49" creationId="{91171216-BF22-62DF-C441-ABFBDE41DFBA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0" creationId="{63F490F0-89B5-C48F-9926-017D5CC3C7AE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1" creationId="{0DF12D01-B13A-7798-C9D8-47B40BC43A19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2" creationId="{638B93E6-B395-9B52-9622-032960241822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3" creationId="{EA41B370-2A9D-639B-9A83-A87DA46688B1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4" creationId="{DFA60AEA-33B2-E726-5F2B-FFF4AA313F51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5" creationId="{9F6B5BE3-1AB8-8EE8-FA6C-AAFEF4A1746D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6" creationId="{5FEACE96-D2F3-6AA2-5738-6A77CF561740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7" creationId="{6535BE6A-E2F8-EF79-4AFF-492A40D2B719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8" creationId="{3E5D49BC-606C-8D16-940D-916254EA1C4E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9" creationId="{204F93B3-626D-B8CE-CBDE-E78E5050486F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66" creationId="{BA69C5A7-05A9-BE1C-5ECC-D158057E5554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203" creationId="{F4777987-9867-969B-2190-851E1ACA2554}"/>
          </ac:cxnSpMkLst>
        </pc:cxnChg>
      </pc:sldChg>
      <pc:sldChg chg="modSp mod ord">
        <pc:chgData name="Obinna Duru" userId="b0eb4df41ee8a276" providerId="LiveId" clId="{108076EC-A1E6-4F7E-AC6B-342C90233E65}" dt="2024-09-11T00:33:19.350" v="2889" actId="1076"/>
        <pc:sldMkLst>
          <pc:docMk/>
          <pc:sldMk cId="3856399115" sldId="258"/>
        </pc:sldMkLst>
        <pc:spChg chg="mod">
          <ac:chgData name="Obinna Duru" userId="b0eb4df41ee8a276" providerId="LiveId" clId="{108076EC-A1E6-4F7E-AC6B-342C90233E65}" dt="2024-09-11T00:33:19.350" v="2889" actId="1076"/>
          <ac:spMkLst>
            <pc:docMk/>
            <pc:sldMk cId="3856399115" sldId="258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0:26:06.780" v="2809" actId="1076"/>
          <ac:spMkLst>
            <pc:docMk/>
            <pc:sldMk cId="3856399115" sldId="258"/>
            <ac:spMk id="3" creationId="{96CFDE05-ED87-A4C0-8976-EDF583D8A036}"/>
          </ac:spMkLst>
        </pc:spChg>
      </pc:sldChg>
      <pc:sldChg chg="modSp del">
        <pc:chgData name="Obinna Duru" userId="b0eb4df41ee8a276" providerId="LiveId" clId="{108076EC-A1E6-4F7E-AC6B-342C90233E65}" dt="2024-09-11T02:22:55.716" v="4524" actId="47"/>
        <pc:sldMkLst>
          <pc:docMk/>
          <pc:sldMk cId="2422469646" sldId="259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422469646" sldId="259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422469646" sldId="259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48:04.650" v="5464" actId="47"/>
        <pc:sldMkLst>
          <pc:docMk/>
          <pc:sldMk cId="1594064201" sldId="260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594064201" sldId="260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594064201" sldId="260"/>
            <ac:spMk id="3" creationId="{96CFDE05-ED87-A4C0-8976-EDF583D8A036}"/>
          </ac:spMkLst>
        </pc:spChg>
      </pc:sldChg>
      <pc:sldChg chg="modSp del">
        <pc:chgData name="Obinna Duru" userId="b0eb4df41ee8a276" providerId="LiveId" clId="{108076EC-A1E6-4F7E-AC6B-342C90233E65}" dt="2024-09-11T02:48:05.541" v="5466" actId="47"/>
        <pc:sldMkLst>
          <pc:docMk/>
          <pc:sldMk cId="3182694819" sldId="261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182694819" sldId="261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182694819" sldId="261"/>
            <ac:spMk id="4" creationId="{2F15F7AF-0AE1-0723-0C27-AAB5321F7BAA}"/>
          </ac:spMkLst>
        </pc:spChg>
      </pc:sldChg>
      <pc:sldChg chg="addSp modSp mod">
        <pc:chgData name="Obinna Duru" userId="b0eb4df41ee8a276" providerId="LiveId" clId="{108076EC-A1E6-4F7E-AC6B-342C90233E65}" dt="2024-09-10T23:20:39.665" v="249" actId="1076"/>
        <pc:sldMkLst>
          <pc:docMk/>
          <pc:sldMk cId="225831606" sldId="263"/>
        </pc:sldMkLst>
        <pc:spChg chg="mod">
          <ac:chgData name="Obinna Duru" userId="b0eb4df41ee8a276" providerId="LiveId" clId="{108076EC-A1E6-4F7E-AC6B-342C90233E65}" dt="2024-09-10T23:20:36.677" v="248" actId="1076"/>
          <ac:spMkLst>
            <pc:docMk/>
            <pc:sldMk cId="225831606" sldId="263"/>
            <ac:spMk id="2" creationId="{51C03FF0-3ECB-C4B1-33F0-31BA86979783}"/>
          </ac:spMkLst>
        </pc:spChg>
        <pc:spChg chg="mod">
          <ac:chgData name="Obinna Duru" userId="b0eb4df41ee8a276" providerId="LiveId" clId="{108076EC-A1E6-4F7E-AC6B-342C90233E65}" dt="2024-09-10T23:20:31.977" v="247" actId="1076"/>
          <ac:spMkLst>
            <pc:docMk/>
            <pc:sldMk cId="225831606" sldId="263"/>
            <ac:spMk id="3" creationId="{7FA02866-1153-FDEA-F418-8D5ED10211B4}"/>
          </ac:spMkLst>
        </pc:spChg>
        <pc:spChg chg="add mod">
          <ac:chgData name="Obinna Duru" userId="b0eb4df41ee8a276" providerId="LiveId" clId="{108076EC-A1E6-4F7E-AC6B-342C90233E65}" dt="2024-09-10T23:20:31.977" v="247" actId="1076"/>
          <ac:spMkLst>
            <pc:docMk/>
            <pc:sldMk cId="225831606" sldId="263"/>
            <ac:spMk id="5" creationId="{B3D38164-FB9A-31FD-5503-C12EDD3EEF3B}"/>
          </ac:spMkLst>
        </pc:spChg>
        <pc:spChg chg="add mod">
          <ac:chgData name="Obinna Duru" userId="b0eb4df41ee8a276" providerId="LiveId" clId="{108076EC-A1E6-4F7E-AC6B-342C90233E65}" dt="2024-09-10T23:19:41.114" v="219" actId="14100"/>
          <ac:spMkLst>
            <pc:docMk/>
            <pc:sldMk cId="225831606" sldId="263"/>
            <ac:spMk id="6" creationId="{AD73E8F1-2A40-BDDF-8C2D-744EFB7B926B}"/>
          </ac:spMkLst>
        </pc:spChg>
        <pc:spChg chg="add mod">
          <ac:chgData name="Obinna Duru" userId="b0eb4df41ee8a276" providerId="LiveId" clId="{108076EC-A1E6-4F7E-AC6B-342C90233E65}" dt="2024-09-10T23:20:39.665" v="249" actId="1076"/>
          <ac:spMkLst>
            <pc:docMk/>
            <pc:sldMk cId="225831606" sldId="263"/>
            <ac:spMk id="8" creationId="{B3E18B2D-8146-B7B4-B1D6-7A035B63C285}"/>
          </ac:spMkLst>
        </pc:spChg>
        <pc:picChg chg="mod">
          <ac:chgData name="Obinna Duru" userId="b0eb4df41ee8a276" providerId="LiveId" clId="{108076EC-A1E6-4F7E-AC6B-342C90233E65}" dt="2024-09-10T23:17:45.410" v="143" actId="1076"/>
          <ac:picMkLst>
            <pc:docMk/>
            <pc:sldMk cId="225831606" sldId="263"/>
            <ac:picMk id="5122" creationId="{73BF2178-F442-9C2C-B49A-BB63C1E362EC}"/>
          </ac:picMkLst>
        </pc:picChg>
      </pc:sldChg>
      <pc:sldChg chg="modSp del">
        <pc:chgData name="Obinna Duru" userId="b0eb4df41ee8a276" providerId="LiveId" clId="{108076EC-A1E6-4F7E-AC6B-342C90233E65}" dt="2024-09-11T02:22:53.086" v="4522" actId="47"/>
        <pc:sldMkLst>
          <pc:docMk/>
          <pc:sldMk cId="1304169420" sldId="265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304169420" sldId="265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304169420" sldId="265"/>
            <ac:spMk id="3" creationId="{96CFDE05-ED87-A4C0-8976-EDF583D8A036}"/>
          </ac:spMkLst>
        </pc:spChg>
      </pc:sldChg>
      <pc:sldChg chg="modSp del">
        <pc:chgData name="Obinna Duru" userId="b0eb4df41ee8a276" providerId="LiveId" clId="{108076EC-A1E6-4F7E-AC6B-342C90233E65}" dt="2024-09-11T02:48:05.066" v="5465" actId="47"/>
        <pc:sldMkLst>
          <pc:docMk/>
          <pc:sldMk cId="2102451952" sldId="266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5" creationId="{A6159ACA-6876-5764-A3D9-DEF32222E8D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9" creationId="{BE1B4D84-6495-40CA-D79F-3BE98D5CDA2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3" creationId="{14EBDF7B-F37D-80E3-8510-7BA222699FC9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5" creationId="{BFB51F77-151D-3C6B-09E9-ED835A7424F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" creationId="{F93679B5-C179-8FBD-EFBF-D2C84CEBA286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0" creationId="{504D736E-9EDC-CCE0-A4CF-B6BD217562BD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2" creationId="{7C1E7DD8-C311-A3AC-283C-A89BB13149BF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3" creationId="{0C6A7107-058B-673B-6EBA-315C9B0B2C1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4" creationId="{2E33B484-96AD-6C82-C210-59F8C4467AA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6" creationId="{E1813F05-9448-13AE-1C16-46D6734C9E3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9" creationId="{C0FD6214-BD50-9DCF-F8D4-C7937D03B33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32" creationId="{127A87EE-41CC-F718-0366-028BF8D49299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35" creationId="{9F6B98E9-C1BF-E8D0-0140-55C0BBDA2CC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38" creationId="{F49C155C-3CB8-E38A-C69A-6443AD878097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41" creationId="{EEB02184-7F47-81E0-C3F9-B5BEBE6B513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44" creationId="{43E52E75-98C0-E4E5-47EB-BEF6FF32251D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48" creationId="{16F3B004-D4FB-78BC-1F59-578A94D8AD34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51" creationId="{A22AF423-987B-1D8D-DBD1-0863CCF23C6B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54" creationId="{154D12F5-74F5-E9BA-5DA3-E4E339AE01ED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59" creationId="{CBCB7BE4-F94A-67C6-7C11-4D562041A4FD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1" creationId="{3DB383B3-D89E-997C-BF7C-E6638674F916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3" creationId="{FFAE4BC0-6931-3CBA-DF95-805BA3FB2E51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5" creationId="{C831D473-174B-5A2C-18F6-DF7C0ED4783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6" creationId="{2987186F-C41B-A33C-FBA8-7B893EAEC75F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9" creationId="{21E62F68-7F3A-ABC9-B3EF-51B1C3CD99B1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74" creationId="{C5D3B150-0FF7-F1DE-8AFE-3C80BE3311F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76" creationId="{599AADC3-1CE7-3A34-1153-EB6E05D0F349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77" creationId="{4C4F2F80-9AD9-E00E-AB55-7DCD12ED6B3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78" creationId="{26552B19-ED2F-A564-0B3B-9E88F32D30E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2" creationId="{7AB73FF5-BE1C-DF56-872B-21667EE5624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3" creationId="{C9402C48-CB6C-F3C4-A608-C9553CC00A9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4" creationId="{E40CE301-B960-7E58-02D7-BCDAEF551EA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5" creationId="{2408D504-5B45-35CE-A40F-85CB1B1F27F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6" creationId="{732B990D-66D3-E167-23C0-C02DEF3BF87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7" creationId="{CE16C273-7C9B-9DE3-A3EC-E78CD6E311C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8" creationId="{E2D8C67E-927D-FB61-B224-1337BBAD87B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0" creationId="{521F87D4-F37B-D1B7-483A-C712E8D99A7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3" creationId="{7AC1DFF6-7971-FD88-3282-7BBDFBB1256F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4" creationId="{9D2170A6-555E-7181-F6D8-4D15F65DF19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5" creationId="{981EAB4D-2F87-5FD1-E918-B350B0A774D7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6" creationId="{8EF58C6A-10AD-B2C1-AE0D-9094857BFB4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7" creationId="{95DD854D-0135-721A-ECE8-77AA245F79D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8" creationId="{008FDD46-D4AA-5433-E307-A752EC60955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9" creationId="{95DFE7D9-D655-ECDA-0119-F1A5A0B4BBCA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0" creationId="{6CF734FC-E12B-5039-A3A9-6A24F0B84904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1" creationId="{FCC3D7D7-28BC-D56A-98E4-564205E0B76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2" creationId="{32D99899-6B0D-8FEA-11CA-B099A8F04A46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3" creationId="{133D3E33-367D-5D1C-0C63-8DC375918377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4" creationId="{F97ABB78-F441-7E95-6D92-C38268F5E032}"/>
          </ac:spMkLst>
        </pc:s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4" creationId="{CA2A30BD-1021-9076-BBD6-F2EA73F5E3A2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8" creationId="{032A3B5D-1D6E-1C60-3221-B0A790E42662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25" creationId="{7E8606C6-D577-A147-C0E5-29833F31CCF1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28" creationId="{1119850B-180B-AA84-580D-6042FCFC3F86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31" creationId="{7E3AABC2-07D7-FEF4-3C28-0B3CF5DEFCE3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34" creationId="{D0FE2E6A-5CC1-E50A-40D0-F83CC6AED508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37" creationId="{E64A4747-114B-3C3B-B531-B2672C96B12D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40" creationId="{E3F444EF-C144-9F6E-41BB-B8DE30DD62CE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43" creationId="{E40B3F37-D181-DF02-E0C7-3F15FF399990}"/>
          </ac:grpSpMkLst>
        </pc:grp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6" creationId="{D398F80C-9BA4-E01A-F5B0-7066F192FDD0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0" creationId="{DEB2865F-23C1-F1E6-B10A-4D89A3B173B8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1" creationId="{9CB664B5-1512-CDFB-106C-608592E59488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2" creationId="{E160DF92-A63A-FF9F-3BE1-75BE0CFFE387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4" creationId="{90B27BF4-FD2E-BE7E-D0BF-2C0ABB089A9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6" creationId="{09936408-EB5A-587F-0340-D3B42B6B60F0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7" creationId="{4E726D04-0FE2-207D-42AE-CECEB58022B2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9" creationId="{2F118570-5CC4-D1B7-8113-47CF72DEE829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21" creationId="{B0B39254-01FA-B945-3B26-4C792FB8E32B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27" creationId="{C8AF8E99-EDFF-1CAD-60FA-2400FC28957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30" creationId="{0C081CFD-0958-3C4F-E188-927C18CCDA0E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33" creationId="{E1BEFA31-5FC3-C287-EA24-DA3F65B5E8C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36" creationId="{A2EE27BD-B29D-41AC-5BEC-0370CF075366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39" creationId="{65283C20-DECC-5F75-79F5-3E471BA4D7E4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42" creationId="{F85AEEE8-2B39-A3AF-CECA-F7091F1B9501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45" creationId="{842F5AB9-DB30-BC02-1C8C-BAF3D3A5EF7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46" creationId="{C29DCF85-B1DF-DF1A-DB9C-EBB9F5C5798A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47" creationId="{B72C665B-DE56-52D3-7304-3215DDE9606A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50" creationId="{436F490A-9310-67D2-262A-F770822A6ADD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57" creationId="{C5DB9B17-232C-03EE-6CAC-99AD2C4EC3E2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60" creationId="{007384CE-C009-FE66-729F-51B501FDCAC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62" creationId="{F9DC43AA-6027-069A-AEBE-2B5E5E25A31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64" creationId="{AE7BA7DE-939E-067D-DF6F-8B6C504FC780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70" creationId="{9F21AFF0-80E2-7E8A-B068-E447C3030BB3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71" creationId="{2EAD9F7E-2065-B2C0-E07D-617063EA1866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72" creationId="{394D8F00-36A9-6171-C6AB-3CB8C3F56D18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73" creationId="{887EB3F8-C997-3427-6E23-20B5AE4698B2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68" creationId="{BA2D3795-93B7-E3CA-27F7-B8ADA9F7B145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69" creationId="{E19E4B50-B982-6DA2-D853-03F07B626EB8}"/>
          </ac:picMkLst>
        </pc:pic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67" creationId="{A2C61004-425E-12FB-4181-3000FFC920A6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68" creationId="{D88E44A2-96C8-86D6-2AD4-E1D7C0181B60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79" creationId="{6CB257A5-5703-B164-F2DD-A896257FA61D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80" creationId="{BF5E766C-4296-214E-5846-008464B3A3B7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84" creationId="{56F0E83C-98D6-80E9-ECB4-2B84D936D55C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96" creationId="{AD9E68DF-3563-C87B-6184-94BD7772A8E7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05" creationId="{842CD49C-EAD2-7C66-6866-70426292B0D5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10" creationId="{8BD2E4F4-1E6E-B322-16E3-0ABA46146F30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17" creationId="{08D7F6EC-D2A4-72CD-1465-542772DD833E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19" creationId="{E02D9138-BE4E-4C21-A61F-5170B9876F39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23" creationId="{AE099B60-1BC0-9499-02F2-72F9AC1B4A03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25" creationId="{CE7BE735-1E26-3C8D-D49D-0458731235C6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30" creationId="{5913A8FC-B7F6-7CE3-778B-6BC7447DB0ED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31" creationId="{002E4C66-F8EE-8E5C-90BF-34B59119FD60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33" creationId="{9F6C1BA9-CF82-2539-87B8-089154480819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46" creationId="{D2CCFD51-919D-14AA-86A4-8120396A11FD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66" creationId="{BA69C5A7-05A9-BE1C-5ECC-D158057E5554}"/>
          </ac:cxnSpMkLst>
        </pc:cxnChg>
      </pc:sldChg>
      <pc:sldChg chg="modSp del">
        <pc:chgData name="Obinna Duru" userId="b0eb4df41ee8a276" providerId="LiveId" clId="{108076EC-A1E6-4F7E-AC6B-342C90233E65}" dt="2024-09-11T02:22:54.939" v="4523" actId="47"/>
        <pc:sldMkLst>
          <pc:docMk/>
          <pc:sldMk cId="1138476739" sldId="267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138476739" sldId="267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138476739" sldId="267"/>
            <ac:spMk id="8" creationId="{1FEDB196-107F-6D03-5A9D-8FFAEFEA37B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138476739" sldId="267"/>
            <ac:spMk id="9" creationId="{CBE6C57C-2229-A178-FB45-CC4ABD90387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138476739" sldId="267"/>
            <ac:spMk id="12" creationId="{5055B129-9F5F-80B7-88C5-148664F1DC3F}"/>
          </ac:spMkLst>
        </pc:sp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1138476739" sldId="267"/>
            <ac:picMk id="7" creationId="{C247AB13-9833-C89B-C6D7-509CFDA13738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1138476739" sldId="267"/>
            <ac:picMk id="11" creationId="{BDF7AC3A-0419-12F1-0587-BF857A0EA1B0}"/>
          </ac:picMkLst>
        </pc:picChg>
      </pc:sldChg>
      <pc:sldChg chg="modSp del">
        <pc:chgData name="Obinna Duru" userId="b0eb4df41ee8a276" providerId="LiveId" clId="{108076EC-A1E6-4F7E-AC6B-342C90233E65}" dt="2024-09-11T02:22:57.334" v="4526" actId="47"/>
        <pc:sldMkLst>
          <pc:docMk/>
          <pc:sldMk cId="3620180333" sldId="269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620180333" sldId="269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620180333" sldId="269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2:58.766" v="4528" actId="47"/>
        <pc:sldMkLst>
          <pc:docMk/>
          <pc:sldMk cId="3264019479" sldId="270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264019479" sldId="270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264019479" sldId="270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2:59.398" v="4529" actId="47"/>
        <pc:sldMkLst>
          <pc:docMk/>
          <pc:sldMk cId="3988335659" sldId="271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988335659" sldId="271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988335659" sldId="271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1.956" v="4533" actId="47"/>
        <pc:sldMkLst>
          <pc:docMk/>
          <pc:sldMk cId="3843470077" sldId="272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843470077" sldId="272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843470077" sldId="272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0.986" v="4532" actId="47"/>
        <pc:sldMkLst>
          <pc:docMk/>
          <pc:sldMk cId="2778063647" sldId="273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778063647" sldId="273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778063647" sldId="273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2:58.201" v="4527" actId="47"/>
        <pc:sldMkLst>
          <pc:docMk/>
          <pc:sldMk cId="45523259" sldId="274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45523259" sldId="274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45523259" sldId="274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0.317" v="4531" actId="47"/>
        <pc:sldMkLst>
          <pc:docMk/>
          <pc:sldMk cId="910466927" sldId="275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910466927" sldId="275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910466927" sldId="275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2:59.829" v="4530" actId="47"/>
        <pc:sldMkLst>
          <pc:docMk/>
          <pc:sldMk cId="2340609914" sldId="276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340609914" sldId="276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340609914" sldId="276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2.585" v="4534" actId="47"/>
        <pc:sldMkLst>
          <pc:docMk/>
          <pc:sldMk cId="3840729197" sldId="277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840729197" sldId="277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840729197" sldId="277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3.390" v="4535" actId="47"/>
        <pc:sldMkLst>
          <pc:docMk/>
          <pc:sldMk cId="4047022668" sldId="278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4047022668" sldId="278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4047022668" sldId="278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48:09.951" v="5467" actId="47"/>
        <pc:sldMkLst>
          <pc:docMk/>
          <pc:sldMk cId="2263468391" sldId="279"/>
        </pc:sldMkLst>
        <pc:picChg chg="mod">
          <ac:chgData name="Obinna Duru" userId="b0eb4df41ee8a276" providerId="LiveId" clId="{108076EC-A1E6-4F7E-AC6B-342C90233E65}" dt="2024-09-10T23:12:17.410" v="76"/>
          <ac:picMkLst>
            <pc:docMk/>
            <pc:sldMk cId="2263468391" sldId="279"/>
            <ac:picMk id="5" creationId="{B24DEC62-1485-A1FE-FD18-79C10866E609}"/>
          </ac:picMkLst>
        </pc:picChg>
      </pc:sldChg>
      <pc:sldChg chg="modSp del">
        <pc:chgData name="Obinna Duru" userId="b0eb4df41ee8a276" providerId="LiveId" clId="{108076EC-A1E6-4F7E-AC6B-342C90233E65}" dt="2024-09-11T02:23:05.505" v="4537" actId="47"/>
        <pc:sldMkLst>
          <pc:docMk/>
          <pc:sldMk cId="1833672862" sldId="280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833672862" sldId="280"/>
            <ac:spMk id="2" creationId="{ADBE22D8-F53B-42CF-D869-598446290323}"/>
          </ac:spMkLst>
        </pc:spChg>
        <pc:graphicFrameChg chg="mod">
          <ac:chgData name="Obinna Duru" userId="b0eb4df41ee8a276" providerId="LiveId" clId="{108076EC-A1E6-4F7E-AC6B-342C90233E65}" dt="2024-09-10T23:12:17.410" v="76"/>
          <ac:graphicFrameMkLst>
            <pc:docMk/>
            <pc:sldMk cId="1833672862" sldId="280"/>
            <ac:graphicFrameMk id="9" creationId="{C26F2058-ED4C-19FE-025D-F907E2CCBF4D}"/>
          </ac:graphicFrameMkLst>
        </pc:graphicFrameChg>
      </pc:sldChg>
      <pc:sldChg chg="modSp del">
        <pc:chgData name="Obinna Duru" userId="b0eb4df41ee8a276" providerId="LiveId" clId="{108076EC-A1E6-4F7E-AC6B-342C90233E65}" dt="2024-09-11T02:23:06.320" v="4538" actId="47"/>
        <pc:sldMkLst>
          <pc:docMk/>
          <pc:sldMk cId="2055831162" sldId="281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055831162" sldId="281"/>
            <ac:spMk id="2" creationId="{ADBE22D8-F53B-42CF-D869-598446290323}"/>
          </ac:spMkLst>
        </pc:spChg>
        <pc:graphicFrameChg chg="mod">
          <ac:chgData name="Obinna Duru" userId="b0eb4df41ee8a276" providerId="LiveId" clId="{108076EC-A1E6-4F7E-AC6B-342C90233E65}" dt="2024-09-10T23:12:17.410" v="76"/>
          <ac:graphicFrameMkLst>
            <pc:docMk/>
            <pc:sldMk cId="2055831162" sldId="281"/>
            <ac:graphicFrameMk id="3" creationId="{372BD323-E8C7-4F0C-6445-9489855A6BBA}"/>
          </ac:graphicFrameMkLst>
        </pc:graphicFrameChg>
        <pc:graphicFrameChg chg="mod">
          <ac:chgData name="Obinna Duru" userId="b0eb4df41ee8a276" providerId="LiveId" clId="{108076EC-A1E6-4F7E-AC6B-342C90233E65}" dt="2024-09-10T23:12:17.410" v="76"/>
          <ac:graphicFrameMkLst>
            <pc:docMk/>
            <pc:sldMk cId="2055831162" sldId="281"/>
            <ac:graphicFrameMk id="8" creationId="{70FDF517-BB59-24DD-8DC2-331080F52B32}"/>
          </ac:graphicFrameMkLst>
        </pc:graphicFrameChg>
      </pc:sldChg>
      <pc:sldChg chg="modSp del">
        <pc:chgData name="Obinna Duru" userId="b0eb4df41ee8a276" providerId="LiveId" clId="{108076EC-A1E6-4F7E-AC6B-342C90233E65}" dt="2024-09-11T02:23:04.668" v="4536" actId="47"/>
        <pc:sldMkLst>
          <pc:docMk/>
          <pc:sldMk cId="2786759322" sldId="282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786759322" sldId="282"/>
            <ac:spMk id="2" creationId="{ADBE22D8-F53B-42CF-D869-598446290323}"/>
          </ac:spMkLst>
        </pc:spChg>
        <pc:graphicFrameChg chg="mod">
          <ac:chgData name="Obinna Duru" userId="b0eb4df41ee8a276" providerId="LiveId" clId="{108076EC-A1E6-4F7E-AC6B-342C90233E65}" dt="2024-09-10T23:12:17.410" v="76"/>
          <ac:graphicFrameMkLst>
            <pc:docMk/>
            <pc:sldMk cId="2786759322" sldId="282"/>
            <ac:graphicFrameMk id="7" creationId="{6DD3DA92-4209-9917-2AB9-C5F6765EE1AF}"/>
          </ac:graphicFrameMkLst>
        </pc:graphicFrameChg>
      </pc:sldChg>
      <pc:sldChg chg="modSp del">
        <pc:chgData name="Obinna Duru" userId="b0eb4df41ee8a276" providerId="LiveId" clId="{108076EC-A1E6-4F7E-AC6B-342C90233E65}" dt="2024-09-11T02:22:56.353" v="4525" actId="47"/>
        <pc:sldMkLst>
          <pc:docMk/>
          <pc:sldMk cId="1534404831" sldId="284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534404831" sldId="284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534404831" sldId="284"/>
            <ac:spMk id="6" creationId="{5FB5B185-22FA-2B00-5472-1A2DCAFBF879}"/>
          </ac:spMkLst>
        </pc:spChg>
      </pc:sldChg>
      <pc:sldChg chg="addSp delSp modSp add mod">
        <pc:chgData name="Obinna Duru" userId="b0eb4df41ee8a276" providerId="LiveId" clId="{108076EC-A1E6-4F7E-AC6B-342C90233E65}" dt="2024-09-13T23:54:08.934" v="5496" actId="1076"/>
        <pc:sldMkLst>
          <pc:docMk/>
          <pc:sldMk cId="2347715537" sldId="285"/>
        </pc:sldMkLst>
        <pc:spChg chg="mod">
          <ac:chgData name="Obinna Duru" userId="b0eb4df41ee8a276" providerId="LiveId" clId="{108076EC-A1E6-4F7E-AC6B-342C90233E65}" dt="2024-09-13T23:54:01.462" v="5495" actId="1076"/>
          <ac:spMkLst>
            <pc:docMk/>
            <pc:sldMk cId="2347715537" sldId="285"/>
            <ac:spMk id="2" creationId="{ADBE22D8-F53B-42CF-D869-598446290323}"/>
          </ac:spMkLst>
        </pc:spChg>
        <pc:spChg chg="del mod">
          <ac:chgData name="Obinna Duru" userId="b0eb4df41ee8a276" providerId="LiveId" clId="{108076EC-A1E6-4F7E-AC6B-342C90233E65}" dt="2024-09-13T23:53:50.844" v="5492" actId="478"/>
          <ac:spMkLst>
            <pc:docMk/>
            <pc:sldMk cId="2347715537" sldId="285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48:38.062" v="5482" actId="20577"/>
          <ac:spMkLst>
            <pc:docMk/>
            <pc:sldMk cId="2347715537" sldId="285"/>
            <ac:spMk id="4" creationId="{26E08535-DB27-916F-5C08-1A48E4892ECB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" creationId="{FBA07D50-3D27-015C-91C7-80DCB2DC9434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12" creationId="{DF8DD0E8-7C62-2E1C-638A-9688D23A75FC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14" creationId="{0E5CDFD1-9967-A5D8-55E0-7A6116944D8B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17" creationId="{D6E2EE01-0E68-BCBB-5891-502373AE4A7C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19" creationId="{B145473D-121E-7591-27B2-F32ECAC6961F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21" creationId="{40E8D1C1-F5E6-8859-7A29-4F07C0F8F33C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22" creationId="{61C2C7EE-90B9-3628-1553-5E251C9EBFD2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23" creationId="{571633BD-E456-39FB-ED72-9DCFA1988F0F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33" creationId="{549396B8-99CD-8CF8-27E1-009679C1BD77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35" creationId="{71D92828-FB86-673B-76BC-25D6F45B4E8C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37" creationId="{AA68F712-4B2F-CF61-29BD-C6364E643426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39" creationId="{128AA67C-C547-2B83-8A69-225602E15324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41" creationId="{3D9F843E-A644-1BB0-16E4-0555AB451575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42" creationId="{BD589612-3826-0BEB-9838-39E8D84EA77D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45" creationId="{BC96C5B1-10FF-1DB3-FC98-ADFD626D5AE6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48" creationId="{CFC56831-57C9-F5B8-19B8-6C7837BA9A11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49" creationId="{1539943E-4A31-0F28-9E7F-1E9F9633EF0A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50" creationId="{EA5D3511-E8D0-2896-FC86-415F9A235765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65" creationId="{7CBA83BE-B8EA-9C96-98A9-B6E109B9BF63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66" creationId="{566E5B35-4B7C-EA0D-D056-C36CE9AC17E7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67" creationId="{BD1EBA6C-F595-114B-D67E-0707D9035F26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68" creationId="{65D5F63A-FD31-C276-2808-1E9F683DABC7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69" creationId="{4BA7DC50-AC3B-683E-346D-CC02550CC6C4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0" creationId="{49A44112-13BB-FED1-821D-749896174195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1" creationId="{41EAF373-F882-0900-9190-62C4CBF98436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2" creationId="{9A8B3833-9882-53FB-B8F0-1CD57E8FB5A1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3" creationId="{07A2D9D7-F9C3-D760-CD53-8944A9EA8A37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4" creationId="{D3222E53-333F-CD85-68D6-5CEFC3D857DD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5" creationId="{231A298B-6BAF-9F8B-5F8F-BDCB329930DE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6" creationId="{9106676C-63C9-4E33-859D-6833E67B892B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7" creationId="{0D0763E0-58EF-2E00-7F9F-62680F9E71DC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8" creationId="{29669902-BCC3-9E2A-27CF-69162ACFC579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79" creationId="{3E0109E6-8529-247B-479F-F106669E4D33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80" creationId="{2B6F185E-B28C-8615-3C8C-726E260CC197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81" creationId="{4B5FFEF8-4A30-1929-6730-6770CDC72FA5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82" creationId="{B2F20F79-56D3-0D2D-E2D8-3791736E8F2C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85" creationId="{A45647D1-3B8C-3198-0A61-1A7945FC2EF7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87" creationId="{FE9A2011-D3D9-2B36-2CD2-87C3624EEC8C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88" creationId="{4BD112C0-5A9D-22B1-484B-5F2269F29E52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89" creationId="{73F0F93C-7E63-7811-3C17-E3D6DFF39D7D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91" creationId="{72A184BC-718C-58C1-8AB6-F2B614FB7130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93" creationId="{A1462F8C-574E-8CB6-49E6-7FA1E9152722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95" creationId="{DFC7FFD6-C512-F170-2DF8-3F7B16BD5964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97" creationId="{06564F3E-8E78-5292-FBAE-A3725D76BF62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99" creationId="{3E2112B5-29AA-32B2-77ED-5BC7DB3BB5D4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101" creationId="{362729B8-B1BA-2109-CBEB-B167BA6D9649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103" creationId="{6A28C217-22DE-C0BD-25DE-EE9FEBFAF7B5}"/>
          </ac:spMkLst>
        </pc:spChg>
        <pc:spChg chg="mod">
          <ac:chgData name="Obinna Duru" userId="b0eb4df41ee8a276" providerId="LiveId" clId="{108076EC-A1E6-4F7E-AC6B-342C90233E65}" dt="2024-09-13T23:54:08.934" v="5496" actId="1076"/>
          <ac:spMkLst>
            <pc:docMk/>
            <pc:sldMk cId="2347715537" sldId="285"/>
            <ac:spMk id="105" creationId="{B0B06213-97F9-826C-4EAB-DD30EF8DCC08}"/>
          </ac:spMkLst>
        </pc:spChg>
        <pc:grpChg chg="add 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5" creationId="{6AE2C49E-24F4-2CAA-0E3C-213B246132E1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6" creationId="{C6413484-9DA2-2113-97FB-4915E494566E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8" creationId="{4D9DDB5C-0531-F940-AB89-62968E1ECD12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9" creationId="{55086F78-D5D6-7230-5172-E390E7346406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24" creationId="{5163306C-2CE9-067A-6F9A-4B2C9A1134C6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25" creationId="{815D5D9E-E678-6276-8FA5-83E6D998F1EC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26" creationId="{6F3CA6D0-12C7-22DA-8A53-C6C21EC9ADA3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27" creationId="{D6F08F74-87E0-585A-E200-4658E04FDDD5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28" creationId="{EE0641B9-99D1-6B51-EBB9-996BD716759E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29" creationId="{DC8E322F-D306-E2EE-992C-6CBB7497172D}"/>
          </ac:grpSpMkLst>
        </pc:grpChg>
        <pc:grpChg chg="mod">
          <ac:chgData name="Obinna Duru" userId="b0eb4df41ee8a276" providerId="LiveId" clId="{108076EC-A1E6-4F7E-AC6B-342C90233E65}" dt="2024-09-13T23:54:08.934" v="5496" actId="1076"/>
          <ac:grpSpMkLst>
            <pc:docMk/>
            <pc:sldMk cId="2347715537" sldId="285"/>
            <ac:grpSpMk id="30" creationId="{C7146593-3A32-24E0-016B-4266AFFB48A7}"/>
          </ac:grpSpMkLst>
        </pc:grp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0" creationId="{0749FCAB-FF5C-A25F-F5CB-1C4E23101673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1" creationId="{DDD2D262-FFA4-DD23-07F4-29172CD84983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3" creationId="{BE197D5E-73E8-B14A-CF21-46BB988C3F1C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5" creationId="{037A288D-6F2A-0B30-E225-6621FE6871BB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6" creationId="{F6F74C3E-6283-4F46-4739-6713D7519FF3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8" creationId="{E2F99D23-22A9-363F-84B1-CAF89F484A33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20" creationId="{E1D571F0-9857-0F6D-FE71-CAB2D31CBB0B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31" creationId="{7D1DCA3B-B45A-8393-D3BA-1F0E6F373805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32" creationId="{7BC38286-5D01-D23E-42FE-5C9E5AB0C447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34" creationId="{502F797B-DDCC-DAAB-CBDB-06CC0486F38D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36" creationId="{4DB8A94E-D5F6-C223-4CFE-192DD27916FC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38" creationId="{19EF5EC4-AEA7-3126-DBC6-27596DC7F1C1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40" creationId="{71B0CC27-365B-AF89-8828-A479A60DFAB0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46" creationId="{4D174C69-1EAE-ADDB-32B2-4CE02F98DB94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47" creationId="{E41E6D37-94F7-FE02-9FC1-F171519EC910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63" creationId="{43D38198-E083-7299-CE43-443CD384BBA7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64" creationId="{825A747B-9DF7-B24A-CF6D-335012EA4917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83" creationId="{17B7036F-18FA-CEB1-A161-99F4C55756C9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86" creationId="{F7FE241E-9774-788D-AC95-A2147D6921C3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90" creationId="{985B4B03-4268-E6A7-1CFE-8A24F510146F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92" creationId="{68A747CD-F2A8-55F6-7DE8-A36BC221784C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94" creationId="{1A4E522E-7622-4DBE-493D-50D22F4EFAA5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96" creationId="{C9981027-6C0D-F988-365C-AF87B5B03A44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98" creationId="{1A9D2607-C104-5550-819B-50374CB40C47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00" creationId="{A7DB5970-E43D-22C1-45A7-71C53039B4D6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02" creationId="{4692D3F0-DC0E-6C38-768B-A52E8C0CF7F7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04" creationId="{5994D597-151B-675A-CA54-8183AAE8B064}"/>
          </ac:picMkLst>
        </pc:picChg>
        <pc:picChg chg="mod">
          <ac:chgData name="Obinna Duru" userId="b0eb4df41ee8a276" providerId="LiveId" clId="{108076EC-A1E6-4F7E-AC6B-342C90233E65}" dt="2024-09-13T23:54:08.934" v="5496" actId="1076"/>
          <ac:picMkLst>
            <pc:docMk/>
            <pc:sldMk cId="2347715537" sldId="285"/>
            <ac:picMk id="106" creationId="{FDEE9984-5B86-D25D-EA90-FAF263BBA0E1}"/>
          </ac:picMkLst>
        </pc:pic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43" creationId="{D6D20064-A4F4-B7DA-E11F-05E2E3DBB3A0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44" creationId="{139BD02B-81F5-B0EE-3381-AA8FA49DC013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51" creationId="{1C4C4C26-5DBC-21A8-8B13-7BEEC2AD6D22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52" creationId="{A33645BD-69CD-14A7-6BA2-58369613733A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53" creationId="{4BFA994D-5DD4-840D-2096-70360867B555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54" creationId="{C5A04E86-DC08-20BF-D6ED-9E12FBCE2920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55" creationId="{8432A27F-FF9F-92E3-8843-AB939C2FBF6F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56" creationId="{30DE7190-231E-AF11-54B6-C3AECDF5234E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57" creationId="{1F291A89-BF14-43D3-6D2B-FD353D715748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58" creationId="{4B896AFC-8FED-6FF6-6587-A0E69CEA8DFA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59" creationId="{92E61AC4-96FD-64CB-4A62-632E2891A910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60" creationId="{4BFC1E04-6D44-CA10-FA5D-6E85E25EF0D0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61" creationId="{D39D0FAF-07B5-0907-1F7F-93DE88BA9B2A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62" creationId="{068384F3-6068-6E45-0797-640472432519}"/>
          </ac:cxnSpMkLst>
        </pc:cxnChg>
        <pc:cxnChg chg="mod">
          <ac:chgData name="Obinna Duru" userId="b0eb4df41ee8a276" providerId="LiveId" clId="{108076EC-A1E6-4F7E-AC6B-342C90233E65}" dt="2024-09-13T23:54:08.934" v="5496" actId="1076"/>
          <ac:cxnSpMkLst>
            <pc:docMk/>
            <pc:sldMk cId="2347715537" sldId="285"/>
            <ac:cxnSpMk id="84" creationId="{E0CBF041-D278-49A5-92E6-9717F3FA21A5}"/>
          </ac:cxnSpMkLst>
        </pc:cxnChg>
      </pc:sldChg>
      <pc:sldChg chg="addSp modSp add mod">
        <pc:chgData name="Obinna Duru" userId="b0eb4df41ee8a276" providerId="LiveId" clId="{108076EC-A1E6-4F7E-AC6B-342C90233E65}" dt="2024-09-11T02:48:47.902" v="5488" actId="20577"/>
        <pc:sldMkLst>
          <pc:docMk/>
          <pc:sldMk cId="946843890" sldId="286"/>
        </pc:sldMkLst>
        <pc:spChg chg="mod">
          <ac:chgData name="Obinna Duru" userId="b0eb4df41ee8a276" providerId="LiveId" clId="{108076EC-A1E6-4F7E-AC6B-342C90233E65}" dt="2024-09-11T00:01:52.139" v="1623" actId="2711"/>
          <ac:spMkLst>
            <pc:docMk/>
            <pc:sldMk cId="946843890" sldId="286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0:01:57.761" v="1624" actId="2711"/>
          <ac:spMkLst>
            <pc:docMk/>
            <pc:sldMk cId="946843890" sldId="286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48:47.902" v="5488" actId="20577"/>
          <ac:spMkLst>
            <pc:docMk/>
            <pc:sldMk cId="946843890" sldId="286"/>
            <ac:spMk id="4" creationId="{9C22553E-6FC2-4C1F-8179-EC07AC88B3E3}"/>
          </ac:spMkLst>
        </pc:spChg>
      </pc:sldChg>
      <pc:sldChg chg="addSp delSp modSp add mod">
        <pc:chgData name="Obinna Duru" userId="b0eb4df41ee8a276" providerId="LiveId" clId="{108076EC-A1E6-4F7E-AC6B-342C90233E65}" dt="2024-09-11T02:20:29.831" v="4493" actId="20577"/>
        <pc:sldMkLst>
          <pc:docMk/>
          <pc:sldMk cId="1974563646" sldId="287"/>
        </pc:sldMkLst>
        <pc:spChg chg="mod">
          <ac:chgData name="Obinna Duru" userId="b0eb4df41ee8a276" providerId="LiveId" clId="{108076EC-A1E6-4F7E-AC6B-342C90233E65}" dt="2024-09-11T02:07:36.441" v="4347" actId="1076"/>
          <ac:spMkLst>
            <pc:docMk/>
            <pc:sldMk cId="1974563646" sldId="287"/>
            <ac:spMk id="2" creationId="{ADBE22D8-F53B-42CF-D869-598446290323}"/>
          </ac:spMkLst>
        </pc:spChg>
        <pc:spChg chg="del">
          <ac:chgData name="Obinna Duru" userId="b0eb4df41ee8a276" providerId="LiveId" clId="{108076EC-A1E6-4F7E-AC6B-342C90233E65}" dt="2024-09-11T00:10:55.224" v="1737" actId="478"/>
          <ac:spMkLst>
            <pc:docMk/>
            <pc:sldMk cId="1974563646" sldId="287"/>
            <ac:spMk id="3" creationId="{96CFDE05-ED87-A4C0-8976-EDF583D8A036}"/>
          </ac:spMkLst>
        </pc:spChg>
        <pc:spChg chg="add del mod">
          <ac:chgData name="Obinna Duru" userId="b0eb4df41ee8a276" providerId="LiveId" clId="{108076EC-A1E6-4F7E-AC6B-342C90233E65}" dt="2024-09-11T00:10:59.270" v="1738" actId="478"/>
          <ac:spMkLst>
            <pc:docMk/>
            <pc:sldMk cId="1974563646" sldId="287"/>
            <ac:spMk id="5" creationId="{7D6C8069-102D-5F6E-6C40-120302E6955F}"/>
          </ac:spMkLst>
        </pc:spChg>
        <pc:spChg chg="add mod">
          <ac:chgData name="Obinna Duru" userId="b0eb4df41ee8a276" providerId="LiveId" clId="{108076EC-A1E6-4F7E-AC6B-342C90233E65}" dt="2024-09-11T02:20:29.831" v="4493" actId="20577"/>
          <ac:spMkLst>
            <pc:docMk/>
            <pc:sldMk cId="1974563646" sldId="287"/>
            <ac:spMk id="7" creationId="{4B2D5F1C-1F19-5071-C6A3-FD23BD64D973}"/>
          </ac:spMkLst>
        </pc:spChg>
        <pc:graphicFrameChg chg="add mod modGraphic">
          <ac:chgData name="Obinna Duru" userId="b0eb4df41ee8a276" providerId="LiveId" clId="{108076EC-A1E6-4F7E-AC6B-342C90233E65}" dt="2024-09-11T00:25:43.330" v="2806" actId="14100"/>
          <ac:graphicFrameMkLst>
            <pc:docMk/>
            <pc:sldMk cId="1974563646" sldId="287"/>
            <ac:graphicFrameMk id="6" creationId="{AF54C6B4-F851-F2C2-C3CD-DC08A444AE0A}"/>
          </ac:graphicFrameMkLst>
        </pc:graphicFrameChg>
      </pc:sldChg>
      <pc:sldChg chg="addSp modSp add mod">
        <pc:chgData name="Obinna Duru" userId="b0eb4df41ee8a276" providerId="LiveId" clId="{108076EC-A1E6-4F7E-AC6B-342C90233E65}" dt="2024-09-11T02:20:07.853" v="4477" actId="20577"/>
        <pc:sldMkLst>
          <pc:docMk/>
          <pc:sldMk cId="3800024602" sldId="288"/>
        </pc:sldMkLst>
        <pc:spChg chg="mod">
          <ac:chgData name="Obinna Duru" userId="b0eb4df41ee8a276" providerId="LiveId" clId="{108076EC-A1E6-4F7E-AC6B-342C90233E65}" dt="2024-09-11T00:35:35.242" v="2951" actId="313"/>
          <ac:spMkLst>
            <pc:docMk/>
            <pc:sldMk cId="3800024602" sldId="288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2:09:51.381" v="4352" actId="14100"/>
          <ac:spMkLst>
            <pc:docMk/>
            <pc:sldMk cId="3800024602" sldId="288"/>
            <ac:spMk id="3" creationId="{96CFDE05-ED87-A4C0-8976-EDF583D8A036}"/>
          </ac:spMkLst>
        </pc:spChg>
        <pc:spChg chg="add">
          <ac:chgData name="Obinna Duru" userId="b0eb4df41ee8a276" providerId="LiveId" clId="{108076EC-A1E6-4F7E-AC6B-342C90233E65}" dt="2024-09-11T00:47:53.268" v="3214"/>
          <ac:spMkLst>
            <pc:docMk/>
            <pc:sldMk cId="3800024602" sldId="288"/>
            <ac:spMk id="4" creationId="{DCDA5352-1579-A5A8-EC20-295E29C3D62F}"/>
          </ac:spMkLst>
        </pc:spChg>
        <pc:spChg chg="add">
          <ac:chgData name="Obinna Duru" userId="b0eb4df41ee8a276" providerId="LiveId" clId="{108076EC-A1E6-4F7E-AC6B-342C90233E65}" dt="2024-09-11T00:47:58.994" v="3215"/>
          <ac:spMkLst>
            <pc:docMk/>
            <pc:sldMk cId="3800024602" sldId="288"/>
            <ac:spMk id="5" creationId="{BA3DE436-777E-F6B2-1643-19BB01ABB9A2}"/>
          </ac:spMkLst>
        </pc:spChg>
        <pc:spChg chg="add">
          <ac:chgData name="Obinna Duru" userId="b0eb4df41ee8a276" providerId="LiveId" clId="{108076EC-A1E6-4F7E-AC6B-342C90233E65}" dt="2024-09-11T00:48:19.354" v="3220"/>
          <ac:spMkLst>
            <pc:docMk/>
            <pc:sldMk cId="3800024602" sldId="288"/>
            <ac:spMk id="6" creationId="{DCA4908F-6F14-CB28-49AD-F6BF6017FEB0}"/>
          </ac:spMkLst>
        </pc:spChg>
        <pc:spChg chg="add">
          <ac:chgData name="Obinna Duru" userId="b0eb4df41ee8a276" providerId="LiveId" clId="{108076EC-A1E6-4F7E-AC6B-342C90233E65}" dt="2024-09-11T00:48:23.904" v="3221"/>
          <ac:spMkLst>
            <pc:docMk/>
            <pc:sldMk cId="3800024602" sldId="288"/>
            <ac:spMk id="7" creationId="{C2335FCD-7E18-2B69-4566-72453D296AF5}"/>
          </ac:spMkLst>
        </pc:spChg>
        <pc:spChg chg="add mod">
          <ac:chgData name="Obinna Duru" userId="b0eb4df41ee8a276" providerId="LiveId" clId="{108076EC-A1E6-4F7E-AC6B-342C90233E65}" dt="2024-09-11T02:20:07.853" v="4477" actId="20577"/>
          <ac:spMkLst>
            <pc:docMk/>
            <pc:sldMk cId="3800024602" sldId="288"/>
            <ac:spMk id="8" creationId="{7613C3C5-2F8C-89C9-FB27-262936EAB926}"/>
          </ac:spMkLst>
        </pc:spChg>
      </pc:sldChg>
      <pc:sldChg chg="delSp modSp new mod">
        <pc:chgData name="Obinna Duru" userId="b0eb4df41ee8a276" providerId="LiveId" clId="{108076EC-A1E6-4F7E-AC6B-342C90233E65}" dt="2024-09-11T02:14:30.419" v="4418" actId="1076"/>
        <pc:sldMkLst>
          <pc:docMk/>
          <pc:sldMk cId="3945898534" sldId="289"/>
        </pc:sldMkLst>
        <pc:spChg chg="mod">
          <ac:chgData name="Obinna Duru" userId="b0eb4df41ee8a276" providerId="LiveId" clId="{108076EC-A1E6-4F7E-AC6B-342C90233E65}" dt="2024-09-11T02:14:30.419" v="4418" actId="1076"/>
          <ac:spMkLst>
            <pc:docMk/>
            <pc:sldMk cId="3945898534" sldId="289"/>
            <ac:spMk id="2" creationId="{32EC7170-F2DC-FB25-6FE4-08B6DFCE78FE}"/>
          </ac:spMkLst>
        </pc:spChg>
        <pc:spChg chg="del">
          <ac:chgData name="Obinna Duru" userId="b0eb4df41ee8a276" providerId="LiveId" clId="{108076EC-A1E6-4F7E-AC6B-342C90233E65}" dt="2024-09-11T00:29:11.871" v="2831" actId="478"/>
          <ac:spMkLst>
            <pc:docMk/>
            <pc:sldMk cId="3945898534" sldId="289"/>
            <ac:spMk id="3" creationId="{B0F29944-01FC-4E76-73B5-90B73B6F9E2A}"/>
          </ac:spMkLst>
        </pc:spChg>
      </pc:sldChg>
      <pc:sldChg chg="modSp add mod">
        <pc:chgData name="Obinna Duru" userId="b0eb4df41ee8a276" providerId="LiveId" clId="{108076EC-A1E6-4F7E-AC6B-342C90233E65}" dt="2024-09-11T02:14:36.460" v="4419" actId="1076"/>
        <pc:sldMkLst>
          <pc:docMk/>
          <pc:sldMk cId="2808712583" sldId="290"/>
        </pc:sldMkLst>
        <pc:spChg chg="mod">
          <ac:chgData name="Obinna Duru" userId="b0eb4df41ee8a276" providerId="LiveId" clId="{108076EC-A1E6-4F7E-AC6B-342C90233E65}" dt="2024-09-11T02:14:36.460" v="4419" actId="1076"/>
          <ac:spMkLst>
            <pc:docMk/>
            <pc:sldMk cId="2808712583" sldId="290"/>
            <ac:spMk id="2" creationId="{32EC7170-F2DC-FB25-6FE4-08B6DFCE78FE}"/>
          </ac:spMkLst>
        </pc:spChg>
      </pc:sldChg>
      <pc:sldChg chg="addSp delSp modSp add mod">
        <pc:chgData name="Obinna Duru" userId="b0eb4df41ee8a276" providerId="LiveId" clId="{108076EC-A1E6-4F7E-AC6B-342C90233E65}" dt="2024-09-13T23:52:47.076" v="5490" actId="20577"/>
        <pc:sldMkLst>
          <pc:docMk/>
          <pc:sldMk cId="307091810" sldId="291"/>
        </pc:sldMkLst>
        <pc:spChg chg="mod">
          <ac:chgData name="Obinna Duru" userId="b0eb4df41ee8a276" providerId="LiveId" clId="{108076EC-A1E6-4F7E-AC6B-342C90233E65}" dt="2024-09-11T00:44:21.256" v="3045" actId="20577"/>
          <ac:spMkLst>
            <pc:docMk/>
            <pc:sldMk cId="307091810" sldId="291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3T23:52:47.076" v="5490" actId="20577"/>
          <ac:spMkLst>
            <pc:docMk/>
            <pc:sldMk cId="307091810" sldId="291"/>
            <ac:spMk id="3" creationId="{96CFDE05-ED87-A4C0-8976-EDF583D8A036}"/>
          </ac:spMkLst>
        </pc:spChg>
        <pc:spChg chg="add">
          <ac:chgData name="Obinna Duru" userId="b0eb4df41ee8a276" providerId="LiveId" clId="{108076EC-A1E6-4F7E-AC6B-342C90233E65}" dt="2024-09-11T00:46:50.668" v="3197"/>
          <ac:spMkLst>
            <pc:docMk/>
            <pc:sldMk cId="307091810" sldId="291"/>
            <ac:spMk id="4" creationId="{AB4A11FF-2969-F25C-7CC9-62179A8501A8}"/>
          </ac:spMkLst>
        </pc:spChg>
        <pc:spChg chg="add">
          <ac:chgData name="Obinna Duru" userId="b0eb4df41ee8a276" providerId="LiveId" clId="{108076EC-A1E6-4F7E-AC6B-342C90233E65}" dt="2024-09-11T00:47:13.574" v="3204"/>
          <ac:spMkLst>
            <pc:docMk/>
            <pc:sldMk cId="307091810" sldId="291"/>
            <ac:spMk id="5" creationId="{36723571-824A-E400-3E93-46C214F9F56D}"/>
          </ac:spMkLst>
        </pc:spChg>
        <pc:spChg chg="add mod">
          <ac:chgData name="Obinna Duru" userId="b0eb4df41ee8a276" providerId="LiveId" clId="{108076EC-A1E6-4F7E-AC6B-342C90233E65}" dt="2024-09-11T00:47:40.324" v="3213" actId="1076"/>
          <ac:spMkLst>
            <pc:docMk/>
            <pc:sldMk cId="307091810" sldId="291"/>
            <ac:spMk id="6" creationId="{2FAC95C8-45A9-E8B1-6B57-87830F77A0A5}"/>
          </ac:spMkLst>
        </pc:spChg>
        <pc:spChg chg="add del mod">
          <ac:chgData name="Obinna Duru" userId="b0eb4df41ee8a276" providerId="LiveId" clId="{108076EC-A1E6-4F7E-AC6B-342C90233E65}" dt="2024-09-11T00:49:47.781" v="3251"/>
          <ac:spMkLst>
            <pc:docMk/>
            <pc:sldMk cId="307091810" sldId="291"/>
            <ac:spMk id="7" creationId="{951D0571-44A0-5628-2EE5-D9EE1C419101}"/>
          </ac:spMkLst>
        </pc:spChg>
        <pc:spChg chg="add">
          <ac:chgData name="Obinna Duru" userId="b0eb4df41ee8a276" providerId="LiveId" clId="{108076EC-A1E6-4F7E-AC6B-342C90233E65}" dt="2024-09-11T00:49:26.178" v="3245"/>
          <ac:spMkLst>
            <pc:docMk/>
            <pc:sldMk cId="307091810" sldId="291"/>
            <ac:spMk id="8" creationId="{4C56C68C-9A3F-F75E-E15B-CC7C6FE482AF}"/>
          </ac:spMkLst>
        </pc:spChg>
        <pc:spChg chg="add">
          <ac:chgData name="Obinna Duru" userId="b0eb4df41ee8a276" providerId="LiveId" clId="{108076EC-A1E6-4F7E-AC6B-342C90233E65}" dt="2024-09-11T00:49:29.290" v="3246"/>
          <ac:spMkLst>
            <pc:docMk/>
            <pc:sldMk cId="307091810" sldId="291"/>
            <ac:spMk id="9" creationId="{2BFA820C-0072-83FE-5B49-A8314636F12F}"/>
          </ac:spMkLst>
        </pc:spChg>
        <pc:spChg chg="add mod">
          <ac:chgData name="Obinna Duru" userId="b0eb4df41ee8a276" providerId="LiveId" clId="{108076EC-A1E6-4F7E-AC6B-342C90233E65}" dt="2024-09-11T02:19:57.673" v="4468" actId="20577"/>
          <ac:spMkLst>
            <pc:docMk/>
            <pc:sldMk cId="307091810" sldId="291"/>
            <ac:spMk id="10" creationId="{A026B58B-25C6-23F0-DA39-B800EEA068E2}"/>
          </ac:spMkLst>
        </pc:spChg>
      </pc:sldChg>
      <pc:sldChg chg="addSp modSp add mod">
        <pc:chgData name="Obinna Duru" userId="b0eb4df41ee8a276" providerId="LiveId" clId="{108076EC-A1E6-4F7E-AC6B-342C90233E65}" dt="2024-09-11T02:19:47.501" v="4460" actId="20577"/>
        <pc:sldMkLst>
          <pc:docMk/>
          <pc:sldMk cId="49556963" sldId="292"/>
        </pc:sldMkLst>
        <pc:spChg chg="mod">
          <ac:chgData name="Obinna Duru" userId="b0eb4df41ee8a276" providerId="LiveId" clId="{108076EC-A1E6-4F7E-AC6B-342C90233E65}" dt="2024-09-11T00:57:27.122" v="3702" actId="20577"/>
          <ac:spMkLst>
            <pc:docMk/>
            <pc:sldMk cId="49556963" sldId="292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1:02:22.007" v="3893" actId="14100"/>
          <ac:spMkLst>
            <pc:docMk/>
            <pc:sldMk cId="49556963" sldId="292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19:47.501" v="4460" actId="20577"/>
          <ac:spMkLst>
            <pc:docMk/>
            <pc:sldMk cId="49556963" sldId="292"/>
            <ac:spMk id="4" creationId="{D22CA195-1951-34A5-5B9F-5825C706D749}"/>
          </ac:spMkLst>
        </pc:spChg>
      </pc:sldChg>
      <pc:sldChg chg="addSp delSp modSp add mod">
        <pc:chgData name="Obinna Duru" userId="b0eb4df41ee8a276" providerId="LiveId" clId="{108076EC-A1E6-4F7E-AC6B-342C90233E65}" dt="2024-09-11T02:19:24.345" v="4451" actId="20577"/>
        <pc:sldMkLst>
          <pc:docMk/>
          <pc:sldMk cId="1061877732" sldId="293"/>
        </pc:sldMkLst>
        <pc:spChg chg="mod">
          <ac:chgData name="Obinna Duru" userId="b0eb4df41ee8a276" providerId="LiveId" clId="{108076EC-A1E6-4F7E-AC6B-342C90233E65}" dt="2024-09-11T01:07:12.302" v="3913" actId="20577"/>
          <ac:spMkLst>
            <pc:docMk/>
            <pc:sldMk cId="1061877732" sldId="293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1:16:19.551" v="4178" actId="14100"/>
          <ac:spMkLst>
            <pc:docMk/>
            <pc:sldMk cId="1061877732" sldId="293"/>
            <ac:spMk id="3" creationId="{96CFDE05-ED87-A4C0-8976-EDF583D8A036}"/>
          </ac:spMkLst>
        </pc:spChg>
        <pc:spChg chg="add del">
          <ac:chgData name="Obinna Duru" userId="b0eb4df41ee8a276" providerId="LiveId" clId="{108076EC-A1E6-4F7E-AC6B-342C90233E65}" dt="2024-09-11T01:17:00.278" v="4180" actId="22"/>
          <ac:spMkLst>
            <pc:docMk/>
            <pc:sldMk cId="1061877732" sldId="293"/>
            <ac:spMk id="5" creationId="{326D2DF9-F969-05CF-1143-EDCA018F109E}"/>
          </ac:spMkLst>
        </pc:spChg>
        <pc:spChg chg="add mod">
          <ac:chgData name="Obinna Duru" userId="b0eb4df41ee8a276" providerId="LiveId" clId="{108076EC-A1E6-4F7E-AC6B-342C90233E65}" dt="2024-09-11T02:19:24.345" v="4451" actId="20577"/>
          <ac:spMkLst>
            <pc:docMk/>
            <pc:sldMk cId="1061877732" sldId="293"/>
            <ac:spMk id="6" creationId="{4E053C5A-978F-C684-FFAA-F342E95414F9}"/>
          </ac:spMkLst>
        </pc:spChg>
      </pc:sldChg>
      <pc:sldChg chg="addSp modSp add mod">
        <pc:chgData name="Obinna Duru" userId="b0eb4df41ee8a276" providerId="LiveId" clId="{108076EC-A1E6-4F7E-AC6B-342C90233E65}" dt="2024-09-11T02:18:34.190" v="4431" actId="1076"/>
        <pc:sldMkLst>
          <pc:docMk/>
          <pc:sldMk cId="2470968101" sldId="294"/>
        </pc:sldMkLst>
        <pc:spChg chg="mod">
          <ac:chgData name="Obinna Duru" userId="b0eb4df41ee8a276" providerId="LiveId" clId="{108076EC-A1E6-4F7E-AC6B-342C90233E65}" dt="2024-09-11T01:17:14.597" v="4206" actId="20577"/>
          <ac:spMkLst>
            <pc:docMk/>
            <pc:sldMk cId="2470968101" sldId="294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1:19:58.638" v="4343" actId="14100"/>
          <ac:spMkLst>
            <pc:docMk/>
            <pc:sldMk cId="2470968101" sldId="294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1:20:27.839" v="4345"/>
          <ac:spMkLst>
            <pc:docMk/>
            <pc:sldMk cId="2470968101" sldId="294"/>
            <ac:spMk id="4" creationId="{4D69A64C-2A35-DC8F-D48C-A4FFF587DC6D}"/>
          </ac:spMkLst>
        </pc:spChg>
        <pc:spChg chg="add mod">
          <ac:chgData name="Obinna Duru" userId="b0eb4df41ee8a276" providerId="LiveId" clId="{108076EC-A1E6-4F7E-AC6B-342C90233E65}" dt="2024-09-11T02:18:34.190" v="4431" actId="1076"/>
          <ac:spMkLst>
            <pc:docMk/>
            <pc:sldMk cId="2470968101" sldId="294"/>
            <ac:spMk id="5" creationId="{8396AD31-D939-8624-E767-F7BFDC64FF6D}"/>
          </ac:spMkLst>
        </pc:spChg>
      </pc:sldChg>
      <pc:sldChg chg="addSp modSp add mod">
        <pc:chgData name="Obinna Duru" userId="b0eb4df41ee8a276" providerId="LiveId" clId="{108076EC-A1E6-4F7E-AC6B-342C90233E65}" dt="2024-09-11T02:36:18.052" v="4867" actId="113"/>
        <pc:sldMkLst>
          <pc:docMk/>
          <pc:sldMk cId="382284885" sldId="295"/>
        </pc:sldMkLst>
        <pc:spChg chg="mod">
          <ac:chgData name="Obinna Duru" userId="b0eb4df41ee8a276" providerId="LiveId" clId="{108076EC-A1E6-4F7E-AC6B-342C90233E65}" dt="2024-09-11T02:11:33.250" v="4391" actId="20577"/>
          <ac:spMkLst>
            <pc:docMk/>
            <pc:sldMk cId="382284885" sldId="295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2:36:18.052" v="4867" actId="113"/>
          <ac:spMkLst>
            <pc:docMk/>
            <pc:sldMk cId="382284885" sldId="295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18:46.757" v="4438" actId="20577"/>
          <ac:spMkLst>
            <pc:docMk/>
            <pc:sldMk cId="382284885" sldId="295"/>
            <ac:spMk id="4" creationId="{D7E8DEC8-3EF5-32B7-44AF-D3138CA45DB8}"/>
          </ac:spMkLst>
        </pc:spChg>
        <pc:spChg chg="add">
          <ac:chgData name="Obinna Duru" userId="b0eb4df41ee8a276" providerId="LiveId" clId="{108076EC-A1E6-4F7E-AC6B-342C90233E65}" dt="2024-09-11T02:27:29.921" v="4602"/>
          <ac:spMkLst>
            <pc:docMk/>
            <pc:sldMk cId="382284885" sldId="295"/>
            <ac:spMk id="5" creationId="{EC3893C6-C42B-2382-5C08-85EA9FB13CCC}"/>
          </ac:spMkLst>
        </pc:spChg>
      </pc:sldChg>
      <pc:sldChg chg="addSp modSp add mod">
        <pc:chgData name="Obinna Duru" userId="b0eb4df41ee8a276" providerId="LiveId" clId="{108076EC-A1E6-4F7E-AC6B-342C90233E65}" dt="2024-09-11T02:47:28.762" v="5463" actId="115"/>
        <pc:sldMkLst>
          <pc:docMk/>
          <pc:sldMk cId="2982229629" sldId="296"/>
        </pc:sldMkLst>
        <pc:spChg chg="mod">
          <ac:chgData name="Obinna Duru" userId="b0eb4df41ee8a276" providerId="LiveId" clId="{108076EC-A1E6-4F7E-AC6B-342C90233E65}" dt="2024-09-11T02:12:22.388" v="4417" actId="20577"/>
          <ac:spMkLst>
            <pc:docMk/>
            <pc:sldMk cId="2982229629" sldId="296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2:47:28.762" v="5463" actId="115"/>
          <ac:spMkLst>
            <pc:docMk/>
            <pc:sldMk cId="2982229629" sldId="296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19:06.379" v="4444" actId="20577"/>
          <ac:spMkLst>
            <pc:docMk/>
            <pc:sldMk cId="2982229629" sldId="296"/>
            <ac:spMk id="4" creationId="{4332028D-847A-27A5-B754-A20B302046C5}"/>
          </ac:spMkLst>
        </pc:spChg>
      </pc:sldChg>
      <pc:sldMasterChg chg="modSp modSldLayout">
        <pc:chgData name="Obinna Duru" userId="b0eb4df41ee8a276" providerId="LiveId" clId="{108076EC-A1E6-4F7E-AC6B-342C90233E65}" dt="2024-09-10T23:12:09.796" v="75"/>
        <pc:sldMasterMkLst>
          <pc:docMk/>
          <pc:sldMasterMk cId="1458126053" sldId="2147483672"/>
        </pc:sldMasterMkLst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2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3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4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5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6" creationId="{00000000-0000-0000-0000-000000000000}"/>
          </ac:spMkLst>
        </pc:sp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35215776" sldId="2147483673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35215776" sldId="2147483673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35215776" sldId="2147483673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71856404" sldId="2147483675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71856404" sldId="2147483675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71856404" sldId="2147483675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477497692" sldId="2147483676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477497692" sldId="2147483676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477497692" sldId="2147483676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128762490" sldId="2147483677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4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5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6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2941414907" sldId="2147483680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2941414907" sldId="2147483680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2941414907" sldId="2147483680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2941414907" sldId="2147483680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842685963" sldId="2147483681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842685963" sldId="2147483681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842685963" sldId="2147483681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842685963" sldId="2147483681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943491944" sldId="2147483683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943491944" sldId="2147483683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943491944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Obinna Duru" userId="b0eb4df41ee8a276" providerId="LiveId" clId="{108076EC-A1E6-4F7E-AC6B-342C90233E65}" dt="2024-09-10T23:12:17.410" v="76"/>
        <pc:sldMasterMkLst>
          <pc:docMk/>
          <pc:sldMasterMk cId="1085858866" sldId="2147483684"/>
        </pc:sldMasterMkLst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2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3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4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5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6" creationId="{00000000-0000-0000-0000-000000000000}"/>
          </ac:spMkLst>
        </pc:sp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564509138" sldId="2147483685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564509138" sldId="2147483685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564509138" sldId="2147483685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658403799" sldId="2147483687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658403799" sldId="2147483687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658403799" sldId="2147483687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2667071177" sldId="2147483688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2667071177" sldId="2147483688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2667071177" sldId="2147483688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1955211554" sldId="2147483689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4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5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6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1494187266" sldId="2147483692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94187266" sldId="2147483692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94187266" sldId="2147483692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94187266" sldId="2147483692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1447297113" sldId="2147483693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47297113" sldId="2147483693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47297113" sldId="2147483693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47297113" sldId="2147483693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2093506580" sldId="2147483695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2093506580" sldId="2147483695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2093506580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Michael S" userId="45014f8ff5547e11" providerId="Windows Live" clId="Web-{D7362A8C-CFBB-41B3-80CA-95EA7CEFF87C}"/>
    <pc:docChg chg="modSld">
      <pc:chgData name="Michael S" userId="45014f8ff5547e11" providerId="Windows Live" clId="Web-{D7362A8C-CFBB-41B3-80CA-95EA7CEFF87C}" dt="2024-09-13T22:12:37.240" v="0" actId="1076"/>
      <pc:docMkLst>
        <pc:docMk/>
      </pc:docMkLst>
      <pc:sldChg chg="modSp">
        <pc:chgData name="Michael S" userId="45014f8ff5547e11" providerId="Windows Live" clId="Web-{D7362A8C-CFBB-41B3-80CA-95EA7CEFF87C}" dt="2024-09-13T22:12:37.240" v="0" actId="1076"/>
        <pc:sldMkLst>
          <pc:docMk/>
          <pc:sldMk cId="85607532" sldId="257"/>
        </pc:sldMkLst>
        <pc:grpChg chg="mod">
          <ac:chgData name="Michael S" userId="45014f8ff5547e11" providerId="Windows Live" clId="Web-{D7362A8C-CFBB-41B3-80CA-95EA7CEFF87C}" dt="2024-09-13T22:12:37.240" v="0" actId="1076"/>
          <ac:grpSpMkLst>
            <pc:docMk/>
            <pc:sldMk cId="85607532" sldId="257"/>
            <ac:grpSpMk id="227" creationId="{B7F230A0-D1FE-709B-AFA9-427DD88707B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8319" y="1316958"/>
            <a:ext cx="10729913" cy="2801561"/>
          </a:xfrm>
        </p:spPr>
        <p:txBody>
          <a:bodyPr anchor="b"/>
          <a:lstStyle>
            <a:lvl1pPr algn="ctr">
              <a:defRPr sz="7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8319" y="4226558"/>
            <a:ext cx="10729913" cy="1942838"/>
          </a:xfrm>
        </p:spPr>
        <p:txBody>
          <a:bodyPr/>
          <a:lstStyle>
            <a:lvl1pPr marL="0" indent="0" algn="ctr">
              <a:buNone/>
              <a:defRPr sz="2816"/>
            </a:lvl1pPr>
            <a:lvl2pPr marL="536478" indent="0" algn="ctr">
              <a:buNone/>
              <a:defRPr sz="2347"/>
            </a:lvl2pPr>
            <a:lvl3pPr marL="1072957" indent="0" algn="ctr">
              <a:buNone/>
              <a:defRPr sz="2112"/>
            </a:lvl3pPr>
            <a:lvl4pPr marL="1609435" indent="0" algn="ctr">
              <a:buNone/>
              <a:defRPr sz="1877"/>
            </a:lvl4pPr>
            <a:lvl5pPr marL="2145914" indent="0" algn="ctr">
              <a:buNone/>
              <a:defRPr sz="1877"/>
            </a:lvl5pPr>
            <a:lvl6pPr marL="2682392" indent="0" algn="ctr">
              <a:buNone/>
              <a:defRPr sz="1877"/>
            </a:lvl6pPr>
            <a:lvl7pPr marL="3218871" indent="0" algn="ctr">
              <a:buNone/>
              <a:defRPr sz="1877"/>
            </a:lvl7pPr>
            <a:lvl8pPr marL="3755349" indent="0" algn="ctr">
              <a:buNone/>
              <a:defRPr sz="1877"/>
            </a:lvl8pPr>
            <a:lvl9pPr marL="4291828" indent="0" algn="ctr">
              <a:buNone/>
              <a:defRPr sz="187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38125" y="428430"/>
            <a:ext cx="3084850" cy="6819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3575" y="428430"/>
            <a:ext cx="9075718" cy="6819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24" y="2006172"/>
            <a:ext cx="12339399" cy="3347344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124" y="5385183"/>
            <a:ext cx="12339399" cy="1760289"/>
          </a:xfrm>
        </p:spPr>
        <p:txBody>
          <a:bodyPr/>
          <a:lstStyle>
            <a:lvl1pPr marL="0" indent="0">
              <a:buNone/>
              <a:defRPr sz="2816">
                <a:solidFill>
                  <a:schemeClr val="tx1">
                    <a:tint val="82000"/>
                  </a:schemeClr>
                </a:solidFill>
              </a:defRPr>
            </a:lvl1pPr>
            <a:lvl2pPr marL="536478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2pPr>
            <a:lvl3pPr marL="1072957" indent="0">
              <a:buNone/>
              <a:defRPr sz="2112">
                <a:solidFill>
                  <a:schemeClr val="tx1">
                    <a:tint val="82000"/>
                  </a:schemeClr>
                </a:solidFill>
              </a:defRPr>
            </a:lvl3pPr>
            <a:lvl4pPr marL="1609435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4pPr>
            <a:lvl5pPr marL="2145914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5pPr>
            <a:lvl6pPr marL="2682392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6pPr>
            <a:lvl7pPr marL="3218871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7pPr>
            <a:lvl8pPr marL="3755349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8pPr>
            <a:lvl9pPr marL="4291828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3575" y="2142151"/>
            <a:ext cx="6080284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2691" y="2142151"/>
            <a:ext cx="6080284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39" y="428431"/>
            <a:ext cx="12339399" cy="15553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439" y="1972642"/>
            <a:ext cx="6052341" cy="966762"/>
          </a:xfrm>
        </p:spPr>
        <p:txBody>
          <a:bodyPr anchor="b"/>
          <a:lstStyle>
            <a:lvl1pPr marL="0" indent="0">
              <a:buNone/>
              <a:defRPr sz="2816" b="1"/>
            </a:lvl1pPr>
            <a:lvl2pPr marL="536478" indent="0">
              <a:buNone/>
              <a:defRPr sz="2347" b="1"/>
            </a:lvl2pPr>
            <a:lvl3pPr marL="1072957" indent="0">
              <a:buNone/>
              <a:defRPr sz="2112" b="1"/>
            </a:lvl3pPr>
            <a:lvl4pPr marL="1609435" indent="0">
              <a:buNone/>
              <a:defRPr sz="1877" b="1"/>
            </a:lvl4pPr>
            <a:lvl5pPr marL="2145914" indent="0">
              <a:buNone/>
              <a:defRPr sz="1877" b="1"/>
            </a:lvl5pPr>
            <a:lvl6pPr marL="2682392" indent="0">
              <a:buNone/>
              <a:defRPr sz="1877" b="1"/>
            </a:lvl6pPr>
            <a:lvl7pPr marL="3218871" indent="0">
              <a:buNone/>
              <a:defRPr sz="1877" b="1"/>
            </a:lvl7pPr>
            <a:lvl8pPr marL="3755349" indent="0">
              <a:buNone/>
              <a:defRPr sz="1877" b="1"/>
            </a:lvl8pPr>
            <a:lvl9pPr marL="4291828" indent="0">
              <a:buNone/>
              <a:defRPr sz="18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439" y="2939404"/>
            <a:ext cx="6052341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2691" y="1972642"/>
            <a:ext cx="6082147" cy="966762"/>
          </a:xfrm>
        </p:spPr>
        <p:txBody>
          <a:bodyPr anchor="b"/>
          <a:lstStyle>
            <a:lvl1pPr marL="0" indent="0">
              <a:buNone/>
              <a:defRPr sz="2816" b="1"/>
            </a:lvl1pPr>
            <a:lvl2pPr marL="536478" indent="0">
              <a:buNone/>
              <a:defRPr sz="2347" b="1"/>
            </a:lvl2pPr>
            <a:lvl3pPr marL="1072957" indent="0">
              <a:buNone/>
              <a:defRPr sz="2112" b="1"/>
            </a:lvl3pPr>
            <a:lvl4pPr marL="1609435" indent="0">
              <a:buNone/>
              <a:defRPr sz="1877" b="1"/>
            </a:lvl4pPr>
            <a:lvl5pPr marL="2145914" indent="0">
              <a:buNone/>
              <a:defRPr sz="1877" b="1"/>
            </a:lvl5pPr>
            <a:lvl6pPr marL="2682392" indent="0">
              <a:buNone/>
              <a:defRPr sz="1877" b="1"/>
            </a:lvl6pPr>
            <a:lvl7pPr marL="3218871" indent="0">
              <a:buNone/>
              <a:defRPr sz="1877" b="1"/>
            </a:lvl7pPr>
            <a:lvl8pPr marL="3755349" indent="0">
              <a:buNone/>
              <a:defRPr sz="1877" b="1"/>
            </a:lvl8pPr>
            <a:lvl9pPr marL="4291828" indent="0">
              <a:buNone/>
              <a:defRPr sz="18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2691" y="2939404"/>
            <a:ext cx="6082147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39" y="536469"/>
            <a:ext cx="4614234" cy="1877642"/>
          </a:xfrm>
        </p:spPr>
        <p:txBody>
          <a:bodyPr anchor="b"/>
          <a:lstStyle>
            <a:lvl1pPr>
              <a:defRPr sz="37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47" y="1158625"/>
            <a:ext cx="7242691" cy="5718613"/>
          </a:xfrm>
        </p:spPr>
        <p:txBody>
          <a:bodyPr/>
          <a:lstStyle>
            <a:lvl1pPr>
              <a:defRPr sz="3755"/>
            </a:lvl1pPr>
            <a:lvl2pPr>
              <a:defRPr sz="3286"/>
            </a:lvl2pPr>
            <a:lvl3pPr>
              <a:defRPr sz="2816"/>
            </a:lvl3pPr>
            <a:lvl4pPr>
              <a:defRPr sz="2347"/>
            </a:lvl4pPr>
            <a:lvl5pPr>
              <a:defRPr sz="2347"/>
            </a:lvl5pPr>
            <a:lvl6pPr>
              <a:defRPr sz="2347"/>
            </a:lvl6pPr>
            <a:lvl7pPr>
              <a:defRPr sz="2347"/>
            </a:lvl7pPr>
            <a:lvl8pPr>
              <a:defRPr sz="2347"/>
            </a:lvl8pPr>
            <a:lvl9pPr>
              <a:defRPr sz="2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439" y="2414111"/>
            <a:ext cx="4614234" cy="4472440"/>
          </a:xfrm>
        </p:spPr>
        <p:txBody>
          <a:bodyPr/>
          <a:lstStyle>
            <a:lvl1pPr marL="0" indent="0">
              <a:buNone/>
              <a:defRPr sz="1877"/>
            </a:lvl1pPr>
            <a:lvl2pPr marL="536478" indent="0">
              <a:buNone/>
              <a:defRPr sz="1643"/>
            </a:lvl2pPr>
            <a:lvl3pPr marL="1072957" indent="0">
              <a:buNone/>
              <a:defRPr sz="1408"/>
            </a:lvl3pPr>
            <a:lvl4pPr marL="1609435" indent="0">
              <a:buNone/>
              <a:defRPr sz="1173"/>
            </a:lvl4pPr>
            <a:lvl5pPr marL="2145914" indent="0">
              <a:buNone/>
              <a:defRPr sz="1173"/>
            </a:lvl5pPr>
            <a:lvl6pPr marL="2682392" indent="0">
              <a:buNone/>
              <a:defRPr sz="1173"/>
            </a:lvl6pPr>
            <a:lvl7pPr marL="3218871" indent="0">
              <a:buNone/>
              <a:defRPr sz="1173"/>
            </a:lvl7pPr>
            <a:lvl8pPr marL="3755349" indent="0">
              <a:buNone/>
              <a:defRPr sz="1173"/>
            </a:lvl8pPr>
            <a:lvl9pPr marL="4291828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39" y="536469"/>
            <a:ext cx="4614234" cy="1877642"/>
          </a:xfrm>
        </p:spPr>
        <p:txBody>
          <a:bodyPr anchor="b"/>
          <a:lstStyle>
            <a:lvl1pPr>
              <a:defRPr sz="37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82147" y="1158625"/>
            <a:ext cx="7242691" cy="5718613"/>
          </a:xfrm>
        </p:spPr>
        <p:txBody>
          <a:bodyPr anchor="t"/>
          <a:lstStyle>
            <a:lvl1pPr marL="0" indent="0">
              <a:buNone/>
              <a:defRPr sz="3755"/>
            </a:lvl1pPr>
            <a:lvl2pPr marL="536478" indent="0">
              <a:buNone/>
              <a:defRPr sz="3286"/>
            </a:lvl2pPr>
            <a:lvl3pPr marL="1072957" indent="0">
              <a:buNone/>
              <a:defRPr sz="2816"/>
            </a:lvl3pPr>
            <a:lvl4pPr marL="1609435" indent="0">
              <a:buNone/>
              <a:defRPr sz="2347"/>
            </a:lvl4pPr>
            <a:lvl5pPr marL="2145914" indent="0">
              <a:buNone/>
              <a:defRPr sz="2347"/>
            </a:lvl5pPr>
            <a:lvl6pPr marL="2682392" indent="0">
              <a:buNone/>
              <a:defRPr sz="2347"/>
            </a:lvl6pPr>
            <a:lvl7pPr marL="3218871" indent="0">
              <a:buNone/>
              <a:defRPr sz="2347"/>
            </a:lvl7pPr>
            <a:lvl8pPr marL="3755349" indent="0">
              <a:buNone/>
              <a:defRPr sz="2347"/>
            </a:lvl8pPr>
            <a:lvl9pPr marL="4291828" indent="0">
              <a:buNone/>
              <a:defRPr sz="234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439" y="2414111"/>
            <a:ext cx="4614234" cy="4472440"/>
          </a:xfrm>
        </p:spPr>
        <p:txBody>
          <a:bodyPr/>
          <a:lstStyle>
            <a:lvl1pPr marL="0" indent="0">
              <a:buNone/>
              <a:defRPr sz="1877"/>
            </a:lvl1pPr>
            <a:lvl2pPr marL="536478" indent="0">
              <a:buNone/>
              <a:defRPr sz="1643"/>
            </a:lvl2pPr>
            <a:lvl3pPr marL="1072957" indent="0">
              <a:buNone/>
              <a:defRPr sz="1408"/>
            </a:lvl3pPr>
            <a:lvl4pPr marL="1609435" indent="0">
              <a:buNone/>
              <a:defRPr sz="1173"/>
            </a:lvl4pPr>
            <a:lvl5pPr marL="2145914" indent="0">
              <a:buNone/>
              <a:defRPr sz="1173"/>
            </a:lvl5pPr>
            <a:lvl6pPr marL="2682392" indent="0">
              <a:buNone/>
              <a:defRPr sz="1173"/>
            </a:lvl6pPr>
            <a:lvl7pPr marL="3218871" indent="0">
              <a:buNone/>
              <a:defRPr sz="1173"/>
            </a:lvl7pPr>
            <a:lvl8pPr marL="3755349" indent="0">
              <a:buNone/>
              <a:defRPr sz="1173"/>
            </a:lvl8pPr>
            <a:lvl9pPr marL="4291828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3576" y="428431"/>
            <a:ext cx="12339399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576" y="2142151"/>
            <a:ext cx="12339399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3575" y="7458413"/>
            <a:ext cx="3218974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A2F81-571C-44AA-B825-9F6FC0BB533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9045" y="7458413"/>
            <a:ext cx="4828461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4001" y="7458413"/>
            <a:ext cx="3218974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2957" rtl="0" eaLnBrk="1" latinLnBrk="0" hangingPunct="1">
        <a:lnSpc>
          <a:spcPct val="90000"/>
        </a:lnSpc>
        <a:spcBef>
          <a:spcPct val="0"/>
        </a:spcBef>
        <a:buNone/>
        <a:defRPr sz="5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239" indent="-268239" algn="l" defTabSz="1072957" rtl="0" eaLnBrk="1" latinLnBrk="0" hangingPunct="1">
        <a:lnSpc>
          <a:spcPct val="90000"/>
        </a:lnSpc>
        <a:spcBef>
          <a:spcPts val="1173"/>
        </a:spcBef>
        <a:buFont typeface="Arial" panose="020B0604020202020204" pitchFamily="34" charset="0"/>
        <a:buChar char="•"/>
        <a:defRPr sz="3286" kern="1200">
          <a:solidFill>
            <a:schemeClr val="tx1"/>
          </a:solidFill>
          <a:latin typeface="+mn-lt"/>
          <a:ea typeface="+mn-ea"/>
          <a:cs typeface="+mn-cs"/>
        </a:defRPr>
      </a:lvl1pPr>
      <a:lvl2pPr marL="804718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816" kern="1200">
          <a:solidFill>
            <a:schemeClr val="tx1"/>
          </a:solidFill>
          <a:latin typeface="+mn-lt"/>
          <a:ea typeface="+mn-ea"/>
          <a:cs typeface="+mn-cs"/>
        </a:defRPr>
      </a:lvl2pPr>
      <a:lvl3pPr marL="1341196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877675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414153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950632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487110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4023589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560067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36478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72957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3pPr>
      <a:lvl4pPr marL="1609435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145914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682392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218871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3755349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291828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41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41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3FF0-3ECB-C4B1-33F0-31BA8697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880" y="1944305"/>
            <a:ext cx="10563943" cy="2539841"/>
          </a:xfrm>
        </p:spPr>
        <p:txBody>
          <a:bodyPr anchor="ctr">
            <a:noAutofit/>
          </a:bodyPr>
          <a:lstStyle/>
          <a:p>
            <a:pPr algn="l"/>
            <a:r>
              <a:rPr lang="en-US" sz="6000" b="1">
                <a:solidFill>
                  <a:srgbClr val="C00000"/>
                </a:solidFill>
                <a:latin typeface="Century Gothic" panose="020B0502020202020204" pitchFamily="34" charset="0"/>
              </a:rPr>
              <a:t>Modernizing IT Infrastructure with AWS Cloud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02866-1153-FDEA-F418-8D5ED102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752" y="7709801"/>
            <a:ext cx="3227135" cy="325746"/>
          </a:xfrm>
        </p:spPr>
        <p:txBody>
          <a:bodyPr>
            <a:normAutofit/>
          </a:bodyPr>
          <a:lstStyle/>
          <a:p>
            <a:pPr algn="l"/>
            <a:r>
              <a:rPr lang="en-US" sz="1400" i="1">
                <a:latin typeface="Abadi" panose="020B0604020104020204" pitchFamily="34" charset="0"/>
              </a:rPr>
              <a:t>…an AWS cloud solutions consultancy</a:t>
            </a:r>
          </a:p>
        </p:txBody>
      </p:sp>
      <p:pic>
        <p:nvPicPr>
          <p:cNvPr id="5122" name="Picture 2" descr="logo for Group 2 Consulting Group (G2CG)">
            <a:extLst>
              <a:ext uri="{FF2B5EF4-FFF2-40B4-BE49-F238E27FC236}">
                <a16:creationId xmlns:a16="http://schemas.microsoft.com/office/drawing/2014/main" id="{73BF2178-F442-9C2C-B49A-BB63C1E3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0733"/>
            <a:ext cx="2706305" cy="27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38164-FB9A-31FD-5503-C12EDD3EEF3B}"/>
              </a:ext>
            </a:extLst>
          </p:cNvPr>
          <p:cNvSpPr txBox="1"/>
          <p:nvPr/>
        </p:nvSpPr>
        <p:spPr>
          <a:xfrm>
            <a:off x="2845993" y="7155234"/>
            <a:ext cx="5320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err="1">
                <a:solidFill>
                  <a:srgbClr val="C00000"/>
                </a:solidFill>
                <a:latin typeface="Century Gothic" panose="020B0502020202020204" pitchFamily="34" charset="0"/>
              </a:rPr>
              <a:t>JJTech</a:t>
            </a:r>
            <a:r>
              <a:rPr lang="en-US" sz="2400" b="1">
                <a:solidFill>
                  <a:srgbClr val="C00000"/>
                </a:solidFill>
                <a:latin typeface="Century Gothic" panose="020B0502020202020204" pitchFamily="34" charset="0"/>
              </a:rPr>
              <a:t> Group 2 Consulting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3E8F1-2A40-BDDF-8C2D-744EFB7B926B}"/>
              </a:ext>
            </a:extLst>
          </p:cNvPr>
          <p:cNvSpPr txBox="1"/>
          <p:nvPr/>
        </p:nvSpPr>
        <p:spPr>
          <a:xfrm>
            <a:off x="167159" y="951209"/>
            <a:ext cx="41711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>
                <a:solidFill>
                  <a:srgbClr val="003399"/>
                </a:solidFill>
                <a:latin typeface="Century Gothic" panose="020B0502020202020204" pitchFamily="34" charset="0"/>
              </a:rPr>
              <a:t>Client: </a:t>
            </a:r>
            <a:r>
              <a:rPr lang="en-US" sz="3000" b="1" err="1">
                <a:solidFill>
                  <a:srgbClr val="003399"/>
                </a:solidFill>
                <a:latin typeface="Century Gothic" panose="020B0502020202020204" pitchFamily="34" charset="0"/>
              </a:rPr>
              <a:t>TechStyle</a:t>
            </a:r>
            <a:r>
              <a:rPr lang="en-US" sz="3000" b="1">
                <a:solidFill>
                  <a:srgbClr val="003399"/>
                </a:solidFill>
                <a:latin typeface="Century Gothic" panose="020B0502020202020204" pitchFamily="34" charset="0"/>
              </a:rPr>
              <a:t> Inc.</a:t>
            </a:r>
            <a:endParaRPr lang="en-US" sz="3000" b="1">
              <a:solidFill>
                <a:srgbClr val="0033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18B2D-8146-B7B4-B1D6-7A035B63C285}"/>
              </a:ext>
            </a:extLst>
          </p:cNvPr>
          <p:cNvSpPr txBox="1"/>
          <p:nvPr/>
        </p:nvSpPr>
        <p:spPr>
          <a:xfrm>
            <a:off x="4673600" y="4130203"/>
            <a:ext cx="626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err="1">
                <a:solidFill>
                  <a:srgbClr val="003399"/>
                </a:solidFill>
                <a:latin typeface="Century Gothic" panose="020B0502020202020204" pitchFamily="34" charset="0"/>
              </a:rPr>
              <a:t>CustomThread</a:t>
            </a:r>
            <a:r>
              <a:rPr lang="en-US" sz="4000" b="1" i="1">
                <a:solidFill>
                  <a:srgbClr val="003399"/>
                </a:solidFill>
                <a:latin typeface="Century Gothic" panose="020B0502020202020204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2583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C00000"/>
                </a:solidFill>
                <a:latin typeface="Abadi" panose="020B0604020104020204" pitchFamily="34" charset="0"/>
              </a:rPr>
              <a:t>High Availability and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3233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Abadi" panose="020B0604020104020204" pitchFamily="34" charset="0"/>
              </a:rPr>
              <a:t>Solution must be highly available, resilient and fault tolerant</a:t>
            </a:r>
          </a:p>
          <a:p>
            <a:pPr marL="0" indent="0">
              <a:buNone/>
            </a:pPr>
            <a:endParaRPr lang="en-US" sz="2000" b="1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Multi-AZ Setup</a:t>
            </a:r>
            <a:r>
              <a:rPr lang="en-US" sz="2000">
                <a:latin typeface="Abadi" panose="020B0604020104020204" pitchFamily="34" charset="0"/>
              </a:rPr>
              <a:t>: AWS’s infrastructure is set up across multiple availability zones, ensuring redundancy. This ensures that even if one zone fails, traffic is redirected to a healthy zone, maintaining service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Automatic Failover with Aurora</a:t>
            </a:r>
            <a:r>
              <a:rPr lang="en-US" sz="2000">
                <a:latin typeface="Abadi" panose="020B0604020104020204" pitchFamily="34" charset="0"/>
              </a:rPr>
              <a:t>: Aurora's automatic failover ensures that, in the event of a primary database failure, a replica is promoted to minimize downtime.</a:t>
            </a:r>
            <a:endParaRPr lang="en-US" sz="2000" b="1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AWS Backup</a:t>
            </a:r>
            <a:r>
              <a:rPr lang="en-US" sz="2000">
                <a:latin typeface="Abadi" panose="020B0604020104020204" pitchFamily="34" charset="0"/>
              </a:rPr>
              <a:t>: Provides automatic backups of S3 data, and databases, stored redundantly across multiple AZs to ensure high availability and reliability of backups.</a:t>
            </a:r>
            <a:endParaRPr lang="en-US" sz="2000" b="1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CA195-1951-34A5-5B9F-5825C706D749}"/>
              </a:ext>
            </a:extLst>
          </p:cNvPr>
          <p:cNvSpPr txBox="1"/>
          <p:nvPr/>
        </p:nvSpPr>
        <p:spPr>
          <a:xfrm>
            <a:off x="13192939" y="81597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Precious</a:t>
            </a:r>
          </a:p>
        </p:txBody>
      </p:sp>
    </p:spTree>
    <p:extLst>
      <p:ext uri="{BB962C8B-B14F-4D97-AF65-F5344CB8AC3E}">
        <p14:creationId xmlns:p14="http://schemas.microsoft.com/office/powerpoint/2010/main" val="495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C00000"/>
                </a:solidFill>
                <a:latin typeface="Abadi" panose="020B0604020104020204" pitchFamily="34" charset="0"/>
              </a:rPr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500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Abadi" panose="020B0604020104020204" pitchFamily="34" charset="0"/>
              </a:rPr>
              <a:t>In anticipation of future growth, solution must be natively scalable</a:t>
            </a:r>
          </a:p>
          <a:p>
            <a:pPr marL="0" indent="0">
              <a:buNone/>
            </a:pPr>
            <a:endParaRPr lang="en-US" sz="2000" b="1">
              <a:latin typeface="Abadi" panose="020B0604020104020204" pitchFamily="34" charset="0"/>
            </a:endParaRPr>
          </a:p>
          <a:p>
            <a:r>
              <a:rPr lang="en-US" sz="2000" b="1">
                <a:latin typeface="Abadi" panose="020B0604020104020204" pitchFamily="34" charset="0"/>
              </a:rPr>
              <a:t>VPC Scalability </a:t>
            </a:r>
            <a:r>
              <a:rPr lang="en-US" sz="2000">
                <a:latin typeface="Abadi" panose="020B0604020104020204" pitchFamily="34" charset="0"/>
              </a:rPr>
              <a:t>with new </a:t>
            </a:r>
            <a:r>
              <a:rPr lang="en-US" sz="2000" u="sng">
                <a:latin typeface="Abadi" panose="020B0604020104020204" pitchFamily="34" charset="0"/>
              </a:rPr>
              <a:t>subnets</a:t>
            </a:r>
            <a:r>
              <a:rPr lang="en-US" sz="2000">
                <a:latin typeface="Abadi" panose="020B0604020104020204" pitchFamily="34" charset="0"/>
              </a:rPr>
              <a:t>: Easily add new subnets to company's existing VPC to accommodate additional resources and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Compute Scalability </a:t>
            </a:r>
            <a:r>
              <a:rPr lang="en-US" sz="2000">
                <a:latin typeface="Abadi" panose="020B0604020104020204" pitchFamily="34" charset="0"/>
              </a:rPr>
              <a:t>with </a:t>
            </a:r>
            <a:r>
              <a:rPr lang="en-US" sz="2000" u="sng">
                <a:latin typeface="Abadi" panose="020B0604020104020204" pitchFamily="34" charset="0"/>
              </a:rPr>
              <a:t>Auto Scaling Group (ASG)</a:t>
            </a:r>
            <a:r>
              <a:rPr lang="en-US" sz="2000">
                <a:latin typeface="Abadi" panose="020B0604020104020204" pitchFamily="34" charset="0"/>
              </a:rPr>
              <a:t>: Ensures that the application can handle fluctuating workloads by automatically scaling in or out based on traffic demand. This provides elasticity, maintaining performance without manual intervention.</a:t>
            </a:r>
            <a:endParaRPr lang="en-US" sz="2000" b="1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Database Scalability </a:t>
            </a:r>
            <a:r>
              <a:rPr lang="en-US" sz="2000">
                <a:latin typeface="Abadi" panose="020B0604020104020204" pitchFamily="34" charset="0"/>
              </a:rPr>
              <a:t>with </a:t>
            </a:r>
            <a:r>
              <a:rPr lang="en-US" sz="2000" u="sng">
                <a:latin typeface="Abadi" panose="020B0604020104020204" pitchFamily="34" charset="0"/>
              </a:rPr>
              <a:t>Aurora</a:t>
            </a:r>
            <a:r>
              <a:rPr lang="en-US" sz="2000">
                <a:latin typeface="Abadi" panose="020B0604020104020204" pitchFamily="34" charset="0"/>
              </a:rPr>
              <a:t>: Aurora allows for </a:t>
            </a:r>
            <a:r>
              <a:rPr lang="en-US" sz="2000" b="1">
                <a:latin typeface="Abadi" panose="020B0604020104020204" pitchFamily="34" charset="0"/>
              </a:rPr>
              <a:t>read scaling</a:t>
            </a:r>
            <a:r>
              <a:rPr lang="en-US" sz="2000">
                <a:latin typeface="Abadi" panose="020B0604020104020204" pitchFamily="34" charset="0"/>
              </a:rPr>
              <a:t> by adding replicas, and storage will automatically increase as needed.</a:t>
            </a:r>
            <a:endParaRPr lang="en-US" sz="2000" b="1">
              <a:latin typeface="Abadi" panose="020B0604020104020204" pitchFamily="34" charset="0"/>
            </a:endParaRPr>
          </a:p>
          <a:p>
            <a:r>
              <a:rPr lang="en-US" sz="2000" b="1">
                <a:latin typeface="Abadi" panose="020B0604020104020204" pitchFamily="34" charset="0"/>
              </a:rPr>
              <a:t>Storage Scalability </a:t>
            </a:r>
            <a:r>
              <a:rPr lang="en-US" sz="2000">
                <a:latin typeface="Abadi" panose="020B0604020104020204" pitchFamily="34" charset="0"/>
              </a:rPr>
              <a:t>with </a:t>
            </a:r>
            <a:r>
              <a:rPr lang="en-US" sz="2000" u="sng">
                <a:latin typeface="Abadi" panose="020B0604020104020204" pitchFamily="34" charset="0"/>
              </a:rPr>
              <a:t>AWS S3 Storage</a:t>
            </a:r>
            <a:r>
              <a:rPr lang="en-US" sz="2000">
                <a:latin typeface="Abadi" panose="020B0604020104020204" pitchFamily="34" charset="0"/>
              </a:rPr>
              <a:t>: The solution can scale indefinitely, allowing </a:t>
            </a:r>
            <a:r>
              <a:rPr lang="en-US" sz="2000" err="1">
                <a:latin typeface="Abadi" panose="020B0604020104020204" pitchFamily="34" charset="0"/>
              </a:rPr>
              <a:t>CustomThread</a:t>
            </a:r>
            <a:r>
              <a:rPr lang="en-US" sz="2000">
                <a:latin typeface="Abadi" panose="020B0604020104020204" pitchFamily="34" charset="0"/>
              </a:rPr>
              <a:t> to store an unlimited amount of customer data, media, and backups with lifecycle policies to optimize costs.</a:t>
            </a:r>
          </a:p>
          <a:p>
            <a:r>
              <a:rPr lang="en-US" sz="2000" b="1">
                <a:latin typeface="Abadi" panose="020B0604020104020204" pitchFamily="34" charset="0"/>
                <a:ea typeface="+mn-lt"/>
                <a:cs typeface="+mn-lt"/>
              </a:rPr>
              <a:t>Serverless Scalability:  </a:t>
            </a:r>
            <a:r>
              <a:rPr lang="en-US" sz="2000">
                <a:latin typeface="Abadi" panose="020B0604020104020204" pitchFamily="34" charset="0"/>
                <a:ea typeface="+mn-lt"/>
                <a:cs typeface="+mn-lt"/>
              </a:rPr>
              <a:t>AWS Lambda and other serverless options offer automatic scaling to accommodate any level of demand without server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53C5A-978F-C684-FFAA-F342E95414F9}"/>
              </a:ext>
            </a:extLst>
          </p:cNvPr>
          <p:cNvSpPr txBox="1"/>
          <p:nvPr/>
        </p:nvSpPr>
        <p:spPr>
          <a:xfrm>
            <a:off x="13192939" y="8159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Adaobi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C00000"/>
                </a:solidFill>
                <a:latin typeface="Abadi" panose="020B0604020104020204" pitchFamily="34" charset="0"/>
              </a:rPr>
              <a:t>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3975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Abadi" panose="020B0604020104020204" pitchFamily="34" charset="0"/>
              </a:rPr>
              <a:t>Migration to AWS Cloud must demonstrate consideration cost improvement for </a:t>
            </a:r>
            <a:r>
              <a:rPr lang="en-US" sz="2000" err="1">
                <a:latin typeface="Abadi" panose="020B0604020104020204" pitchFamily="34" charset="0"/>
              </a:rPr>
              <a:t>CustomThread</a:t>
            </a:r>
            <a:endParaRPr lang="en-US" sz="200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000" b="1">
              <a:latin typeface="Abadi" panose="020B0604020104020204" pitchFamily="34" charset="0"/>
            </a:endParaRPr>
          </a:p>
          <a:p>
            <a:r>
              <a:rPr lang="en-US" sz="2000" b="1">
                <a:latin typeface="Abadi" panose="020B0604020104020204" pitchFamily="34" charset="0"/>
              </a:rPr>
              <a:t>Reserved Instances and On-Demand Instances</a:t>
            </a:r>
            <a:r>
              <a:rPr lang="en-US" sz="2000">
                <a:latin typeface="Abadi" panose="020B0604020104020204" pitchFamily="34" charset="0"/>
              </a:rPr>
              <a:t>: By reserving a portion of EC2 instances and using on-demand instances during traffic spikes, the client can save up to </a:t>
            </a:r>
            <a:r>
              <a:rPr lang="en-US" sz="2000" b="1">
                <a:latin typeface="Abadi" panose="020B0604020104020204" pitchFamily="34" charset="0"/>
              </a:rPr>
              <a:t>75%</a:t>
            </a:r>
            <a:r>
              <a:rPr lang="en-US" sz="2000">
                <a:latin typeface="Abadi" panose="020B0604020104020204" pitchFamily="34" charset="0"/>
              </a:rPr>
              <a:t> on costs compared to a purely on-demand model.</a:t>
            </a:r>
          </a:p>
          <a:p>
            <a:r>
              <a:rPr lang="en-US" sz="2000" b="1">
                <a:latin typeface="Abadi" panose="020B0604020104020204" pitchFamily="34" charset="0"/>
              </a:rPr>
              <a:t>S3 Lifecycle Policies</a:t>
            </a:r>
            <a:r>
              <a:rPr lang="en-US" sz="2000">
                <a:latin typeface="Abadi" panose="020B0604020104020204" pitchFamily="34" charset="0"/>
              </a:rPr>
              <a:t>: These will manage data across storage tiers, ensuring cost-efficient long-term data storage.</a:t>
            </a:r>
            <a:endParaRPr lang="en-US" sz="2000" b="1">
              <a:latin typeface="Abadi" panose="020B0604020104020204" pitchFamily="34" charset="0"/>
            </a:endParaRPr>
          </a:p>
          <a:p>
            <a:r>
              <a:rPr lang="en-US" sz="2000" b="1">
                <a:latin typeface="Abadi" panose="020B0604020104020204" pitchFamily="34" charset="0"/>
              </a:rPr>
              <a:t>AWS Cost Explorer and Budgets</a:t>
            </a:r>
            <a:r>
              <a:rPr lang="en-US" sz="2000">
                <a:latin typeface="Abadi" panose="020B0604020104020204" pitchFamily="34" charset="0"/>
              </a:rPr>
              <a:t>: These tools will provide visibility into spending, allowing the team to set budgets and track cost trends.</a:t>
            </a:r>
            <a:endParaRPr lang="en-US" sz="2000" b="1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6AD31-D939-8624-E767-F7BFDC64FF6D}"/>
              </a:ext>
            </a:extLst>
          </p:cNvPr>
          <p:cNvSpPr txBox="1"/>
          <p:nvPr/>
        </p:nvSpPr>
        <p:spPr>
          <a:xfrm>
            <a:off x="13192939" y="81597"/>
            <a:ext cx="100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Kingsley</a:t>
            </a:r>
          </a:p>
        </p:txBody>
      </p:sp>
    </p:spTree>
    <p:extLst>
      <p:ext uri="{BB962C8B-B14F-4D97-AF65-F5344CB8AC3E}">
        <p14:creationId xmlns:p14="http://schemas.microsoft.com/office/powerpoint/2010/main" val="247096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C00000"/>
                </a:solidFill>
                <a:latin typeface="Abadi" panose="020B0604020104020204" pitchFamily="34" charset="0"/>
              </a:rPr>
              <a:t>Low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3975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>
                <a:latin typeface="Abadi" panose="020B0604020104020204" pitchFamily="34" charset="0"/>
              </a:rPr>
              <a:t>AWS managed services </a:t>
            </a:r>
            <a:r>
              <a:rPr lang="en-US" sz="2000">
                <a:latin typeface="Abadi" panose="020B0604020104020204" pitchFamily="34" charset="0"/>
              </a:rPr>
              <a:t>are key to automation and hand-off management</a:t>
            </a:r>
            <a:endParaRPr lang="en-US" sz="2000" b="1">
              <a:latin typeface="Abadi" panose="020B0604020104020204" pitchFamily="34" charset="0"/>
            </a:endParaRPr>
          </a:p>
          <a:p>
            <a:r>
              <a:rPr lang="en-US" sz="2000" b="1">
                <a:latin typeface="Abadi" panose="020B0604020104020204" pitchFamily="34" charset="0"/>
              </a:rPr>
              <a:t>AWS Backup</a:t>
            </a:r>
            <a:r>
              <a:rPr lang="en-US" sz="2000">
                <a:latin typeface="Abadi" panose="020B0604020104020204" pitchFamily="34" charset="0"/>
              </a:rPr>
              <a:t> offer automatic backups with retention policies</a:t>
            </a:r>
          </a:p>
          <a:p>
            <a:r>
              <a:rPr lang="en-US" sz="2000" b="1">
                <a:latin typeface="Abadi" panose="020B0604020104020204" pitchFamily="34" charset="0"/>
              </a:rPr>
              <a:t>Amazon Aurora</a:t>
            </a:r>
            <a:r>
              <a:rPr lang="en-US" sz="2000">
                <a:latin typeface="Abadi" panose="020B0604020104020204" pitchFamily="34" charset="0"/>
              </a:rPr>
              <a:t> offer automatic replication, automatic failover, and scaling, minimizing manual intervention</a:t>
            </a:r>
          </a:p>
          <a:p>
            <a:r>
              <a:rPr lang="en-US" sz="2000" b="1">
                <a:latin typeface="Abadi" panose="020B0604020104020204" pitchFamily="34" charset="0"/>
              </a:rPr>
              <a:t>AWS Systems Manager (SSM)</a:t>
            </a:r>
            <a:r>
              <a:rPr lang="en-US" sz="2000">
                <a:latin typeface="Abadi" panose="020B0604020104020204" pitchFamily="34" charset="0"/>
              </a:rPr>
              <a:t>: helps manage and automate operational tasks such as patch management, access control (via Session Manager without the need for manual SSH or bastion hosts), and maintenance tasks</a:t>
            </a:r>
            <a:endParaRPr lang="en-US" sz="2000" b="1">
              <a:latin typeface="Abadi" panose="020B0604020104020204" pitchFamily="34" charset="0"/>
            </a:endParaRPr>
          </a:p>
          <a:p>
            <a:r>
              <a:rPr lang="en-US" sz="2000" b="1">
                <a:latin typeface="Abadi" panose="020B0604020104020204" pitchFamily="34" charset="0"/>
              </a:rPr>
              <a:t>Automated Monitoring and Alerts</a:t>
            </a:r>
            <a:r>
              <a:rPr lang="en-US" sz="2000">
                <a:latin typeface="Abadi" panose="020B0604020104020204" pitchFamily="34" charset="0"/>
              </a:rPr>
              <a:t>: Using </a:t>
            </a:r>
            <a:r>
              <a:rPr lang="en-US" sz="2000" b="1">
                <a:latin typeface="Abadi" panose="020B0604020104020204" pitchFamily="34" charset="0"/>
              </a:rPr>
              <a:t>CloudWatch</a:t>
            </a:r>
            <a:r>
              <a:rPr lang="en-US" sz="2000">
                <a:latin typeface="Abadi" panose="020B0604020104020204" pitchFamily="34" charset="0"/>
              </a:rPr>
              <a:t> and </a:t>
            </a:r>
            <a:r>
              <a:rPr lang="en-US" sz="2000" b="1">
                <a:latin typeface="Abadi" panose="020B0604020104020204" pitchFamily="34" charset="0"/>
              </a:rPr>
              <a:t>CloudTrail</a:t>
            </a:r>
            <a:r>
              <a:rPr lang="en-US" sz="2000">
                <a:latin typeface="Abadi" panose="020B0604020104020204" pitchFamily="34" charset="0"/>
              </a:rPr>
              <a:t>, performance metrics, and API calls are monitored, and automated alerts are configured to notify the team of any performance or security issues. Lambda functions can automate responses to critical alarms</a:t>
            </a:r>
          </a:p>
          <a:p>
            <a:r>
              <a:rPr lang="en-US" sz="2000" b="1">
                <a:latin typeface="Abadi" panose="020B0604020104020204" pitchFamily="34" charset="0"/>
              </a:rPr>
              <a:t>AWS CloudFormation </a:t>
            </a:r>
            <a:r>
              <a:rPr lang="en-US" sz="2000">
                <a:latin typeface="Abadi" panose="020B0604020104020204" pitchFamily="34" charset="0"/>
              </a:rPr>
              <a:t>automates provisioning, management, deployment and retirement of resources</a:t>
            </a:r>
          </a:p>
          <a:p>
            <a:r>
              <a:rPr lang="en-US" sz="2000" b="1">
                <a:latin typeface="Abadi" panose="020B0604020104020204" pitchFamily="34" charset="0"/>
              </a:rPr>
              <a:t>Cost Explorer</a:t>
            </a:r>
            <a:r>
              <a:rPr lang="en-US" sz="2000">
                <a:latin typeface="Abadi" panose="020B0604020104020204" pitchFamily="34" charset="0"/>
              </a:rPr>
              <a:t> enables automatic tracking of costs and budgets via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DEC8-3EF5-32B7-44AF-D3138CA45DB8}"/>
              </a:ext>
            </a:extLst>
          </p:cNvPr>
          <p:cNvSpPr txBox="1"/>
          <p:nvPr/>
        </p:nvSpPr>
        <p:spPr>
          <a:xfrm>
            <a:off x="13192939" y="81597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Leslie</a:t>
            </a:r>
          </a:p>
        </p:txBody>
      </p:sp>
    </p:spTree>
    <p:extLst>
      <p:ext uri="{BB962C8B-B14F-4D97-AF65-F5344CB8AC3E}">
        <p14:creationId xmlns:p14="http://schemas.microsoft.com/office/powerpoint/2010/main" val="38228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C00000"/>
                </a:solidFill>
                <a:latin typeface="Abadi" panose="020B0604020104020204" pitchFamily="34" charset="0"/>
              </a:rPr>
              <a:t>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5810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Abadi" panose="020B0604020104020204" pitchFamily="34" charset="0"/>
              </a:rPr>
              <a:t>Several embedded Backup and Recovery services in AWS allow for better management of disaster recovery</a:t>
            </a:r>
          </a:p>
          <a:p>
            <a:pPr marL="0" indent="0">
              <a:buNone/>
            </a:pPr>
            <a:endParaRPr lang="en-US" sz="2000" b="1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u="sng">
                <a:latin typeface="Abadi" panose="020B0604020104020204" pitchFamily="34" charset="0"/>
              </a:rPr>
              <a:t>Backup</a:t>
            </a:r>
          </a:p>
          <a:p>
            <a:r>
              <a:rPr lang="en-US" sz="2000" b="1">
                <a:latin typeface="Abadi" panose="020B0604020104020204" pitchFamily="34" charset="0"/>
              </a:rPr>
              <a:t>AWS Backup</a:t>
            </a:r>
            <a:r>
              <a:rPr lang="en-US" sz="2000">
                <a:latin typeface="Abadi" panose="020B0604020104020204" pitchFamily="34" charset="0"/>
              </a:rPr>
              <a:t>: fully managed service that centralizes and automates the backup of AWS services such as EBS volumes, EC2 and RDS volumes</a:t>
            </a:r>
          </a:p>
          <a:p>
            <a:r>
              <a:rPr lang="en-US" sz="2000" b="1">
                <a:latin typeface="Abadi" panose="020B0604020104020204" pitchFamily="34" charset="0"/>
              </a:rPr>
              <a:t>S3 Versioning and Replication</a:t>
            </a:r>
            <a:r>
              <a:rPr lang="en-US" sz="2000">
                <a:latin typeface="Abadi" panose="020B0604020104020204" pitchFamily="34" charset="0"/>
              </a:rPr>
              <a:t>: including cross-region replication (CRR) ensuring redundancy and availability of data in disaster scenarios</a:t>
            </a:r>
          </a:p>
          <a:p>
            <a:r>
              <a:rPr lang="en-US" sz="2000" b="1">
                <a:latin typeface="Abadi" panose="020B0604020104020204" pitchFamily="34" charset="0"/>
              </a:rPr>
              <a:t>Aurora Global Databases:</a:t>
            </a:r>
            <a:r>
              <a:rPr lang="en-US" sz="2000">
                <a:latin typeface="Abadi" panose="020B0604020104020204" pitchFamily="34" charset="0"/>
              </a:rPr>
              <a:t> Amazon Aurora’s Global Database feature replicates data across multiple AWS Regions.</a:t>
            </a:r>
          </a:p>
          <a:p>
            <a:pPr marL="0" indent="0">
              <a:buNone/>
            </a:pPr>
            <a:endParaRPr lang="en-US" sz="2000" b="1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u="sng">
                <a:latin typeface="Abadi" panose="020B0604020104020204" pitchFamily="34" charset="0"/>
              </a:rPr>
              <a:t>Recovery</a:t>
            </a:r>
          </a:p>
          <a:p>
            <a:r>
              <a:rPr lang="en-US" sz="2000" b="1">
                <a:latin typeface="Abadi" panose="020B0604020104020204" pitchFamily="34" charset="0"/>
              </a:rPr>
              <a:t>Backup and Restore</a:t>
            </a:r>
          </a:p>
          <a:p>
            <a:r>
              <a:rPr lang="en-US" sz="2000" b="1">
                <a:latin typeface="Abadi" panose="020B0604020104020204" pitchFamily="34" charset="0"/>
              </a:rPr>
              <a:t>Pilot Light</a:t>
            </a:r>
          </a:p>
          <a:p>
            <a:r>
              <a:rPr lang="en-US" sz="2000" b="1">
                <a:latin typeface="Abadi" panose="020B0604020104020204" pitchFamily="34" charset="0"/>
              </a:rPr>
              <a:t>Warm Standby</a:t>
            </a:r>
          </a:p>
          <a:p>
            <a:r>
              <a:rPr lang="en-US" sz="2000" b="1">
                <a:latin typeface="Abadi" panose="020B0604020104020204" pitchFamily="34" charset="0"/>
              </a:rPr>
              <a:t>Multi-site Actie-Active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2028D-847A-27A5-B754-A20B302046C5}"/>
              </a:ext>
            </a:extLst>
          </p:cNvPr>
          <p:cNvSpPr txBox="1"/>
          <p:nvPr/>
        </p:nvSpPr>
        <p:spPr>
          <a:xfrm>
            <a:off x="13192939" y="815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Alain</a:t>
            </a:r>
          </a:p>
        </p:txBody>
      </p:sp>
    </p:spTree>
    <p:extLst>
      <p:ext uri="{BB962C8B-B14F-4D97-AF65-F5344CB8AC3E}">
        <p14:creationId xmlns:p14="http://schemas.microsoft.com/office/powerpoint/2010/main" val="298222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67" y="251883"/>
            <a:ext cx="3151164" cy="8200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C00000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08535-DB27-916F-5C08-1A48E4892ECB}"/>
              </a:ext>
            </a:extLst>
          </p:cNvPr>
          <p:cNvSpPr txBox="1"/>
          <p:nvPr/>
        </p:nvSpPr>
        <p:spPr>
          <a:xfrm>
            <a:off x="13192939" y="815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Obinna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2C49E-24F4-2CAA-0E3C-213B246132E1}"/>
              </a:ext>
            </a:extLst>
          </p:cNvPr>
          <p:cNvGrpSpPr/>
          <p:nvPr/>
        </p:nvGrpSpPr>
        <p:grpSpPr>
          <a:xfrm>
            <a:off x="3914851" y="45395"/>
            <a:ext cx="5997331" cy="7956248"/>
            <a:chOff x="-88305" y="60889"/>
            <a:chExt cx="5997331" cy="79562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13484-9DA2-2113-97FB-4915E494566E}"/>
                </a:ext>
              </a:extLst>
            </p:cNvPr>
            <p:cNvGrpSpPr/>
            <p:nvPr/>
          </p:nvGrpSpPr>
          <p:grpSpPr>
            <a:xfrm>
              <a:off x="172720" y="60889"/>
              <a:ext cx="5736306" cy="7956248"/>
              <a:chOff x="172720" y="60889"/>
              <a:chExt cx="5736306" cy="7956248"/>
            </a:xfrm>
          </p:grpSpPr>
          <p:grpSp>
            <p:nvGrpSpPr>
              <p:cNvPr id="8" name="Group 7" descr="AWS Cloud group with AWS logo.">
                <a:extLst>
                  <a:ext uri="{FF2B5EF4-FFF2-40B4-BE49-F238E27FC236}">
                    <a16:creationId xmlns:a16="http://schemas.microsoft.com/office/drawing/2014/main" id="{4D9DDB5C-0531-F940-AB89-62968E1ECD12}"/>
                  </a:ext>
                </a:extLst>
              </p:cNvPr>
              <p:cNvGrpSpPr/>
              <p:nvPr/>
            </p:nvGrpSpPr>
            <p:grpSpPr>
              <a:xfrm>
                <a:off x="172720" y="559394"/>
                <a:ext cx="5679440" cy="7457743"/>
                <a:chOff x="355600" y="1512744"/>
                <a:chExt cx="5679440" cy="6996555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0B06213-97F9-826C-4EAB-DD30EF8DCC08}"/>
                    </a:ext>
                  </a:extLst>
                </p:cNvPr>
                <p:cNvSpPr/>
                <p:nvPr/>
              </p:nvSpPr>
              <p:spPr>
                <a:xfrm>
                  <a:off x="355600" y="1512744"/>
                  <a:ext cx="5679440" cy="6996555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>
                    <a:defRPr/>
                  </a:pPr>
                  <a:r>
                    <a:rPr lang="en-US"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AWS Cloud</a:t>
                  </a:r>
                </a:p>
              </p:txBody>
            </p:sp>
            <p:pic>
              <p:nvPicPr>
                <p:cNvPr id="106" name="Graphic 105" descr="AWS Cloud group icon with AWS logo.">
                  <a:extLst>
                    <a:ext uri="{FF2B5EF4-FFF2-40B4-BE49-F238E27FC236}">
                      <a16:creationId xmlns:a16="http://schemas.microsoft.com/office/drawing/2014/main" id="{FDEE9984-5B86-D25D-EA90-FAF263BBA0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355600" y="1512745"/>
                  <a:ext cx="381000" cy="381000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 descr="Virtual private cloud (VPC) group.">
                <a:extLst>
                  <a:ext uri="{FF2B5EF4-FFF2-40B4-BE49-F238E27FC236}">
                    <a16:creationId xmlns:a16="http://schemas.microsoft.com/office/drawing/2014/main" id="{55086F78-D5D6-7230-5172-E390E7346406}"/>
                  </a:ext>
                </a:extLst>
              </p:cNvPr>
              <p:cNvGrpSpPr/>
              <p:nvPr/>
            </p:nvGrpSpPr>
            <p:grpSpPr>
              <a:xfrm>
                <a:off x="271612" y="2102498"/>
                <a:ext cx="5400376" cy="5836646"/>
                <a:chOff x="2283292" y="2618865"/>
                <a:chExt cx="5400376" cy="5836646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A28C217-22DE-C0BD-25DE-EE9FEBFAF7B5}"/>
                    </a:ext>
                  </a:extLst>
                </p:cNvPr>
                <p:cNvSpPr/>
                <p:nvPr/>
              </p:nvSpPr>
              <p:spPr>
                <a:xfrm>
                  <a:off x="2283292" y="2618865"/>
                  <a:ext cx="5400376" cy="5836646"/>
                </a:xfrm>
                <a:prstGeom prst="rect">
                  <a:avLst/>
                </a:prstGeom>
                <a:noFill/>
                <a:ln w="15875">
                  <a:solidFill>
                    <a:srgbClr val="8C4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>
                    <a:defRPr/>
                  </a:pPr>
                  <a:r>
                    <a:rPr lang="en-US" sz="900">
                      <a:ln w="0"/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VPC</a:t>
                  </a:r>
                </a:p>
              </p:txBody>
            </p:sp>
            <p:pic>
              <p:nvPicPr>
                <p:cNvPr id="104" name="Graphic 103" descr="VPC group icon. ">
                  <a:extLst>
                    <a:ext uri="{FF2B5EF4-FFF2-40B4-BE49-F238E27FC236}">
                      <a16:creationId xmlns:a16="http://schemas.microsoft.com/office/drawing/2014/main" id="{5994D597-151B-675A-CA54-8183AAE8B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2283292" y="2618865"/>
                  <a:ext cx="381000" cy="381000"/>
                </a:xfrm>
                <a:prstGeom prst="rect">
                  <a:avLst/>
                </a:prstGeom>
              </p:spPr>
            </p:pic>
          </p:grpSp>
          <p:pic>
            <p:nvPicPr>
              <p:cNvPr id="10" name="Graphic 23" descr="Users resource icon for the General Icons category.">
                <a:extLst>
                  <a:ext uri="{FF2B5EF4-FFF2-40B4-BE49-F238E27FC236}">
                    <a16:creationId xmlns:a16="http://schemas.microsoft.com/office/drawing/2014/main" id="{0749FCAB-FF5C-A25F-F5CB-1C4E231016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 flipH="1">
                <a:off x="3337648" y="6088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Graphic 21" descr="Amazon Route 53 service icon.">
                <a:extLst>
                  <a:ext uri="{FF2B5EF4-FFF2-40B4-BE49-F238E27FC236}">
                    <a16:creationId xmlns:a16="http://schemas.microsoft.com/office/drawing/2014/main" id="{DDD2D262-FFA4-DD23-07F4-29172CD84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2746302" y="632022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8DD0E8-7C62-2E1C-638A-9688D23A7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4004" y="999158"/>
                <a:ext cx="133035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Route 53</a:t>
                </a:r>
              </a:p>
            </p:txBody>
          </p:sp>
          <p:pic>
            <p:nvPicPr>
              <p:cNvPr id="13" name="Graphic 19" descr="Amazon CloudFront service icon.">
                <a:extLst>
                  <a:ext uri="{FF2B5EF4-FFF2-40B4-BE49-F238E27FC236}">
                    <a16:creationId xmlns:a16="http://schemas.microsoft.com/office/drawing/2014/main" id="{BE197D5E-73E8-B14A-CF21-46BB988C3F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 bwMode="auto">
              <a:xfrm>
                <a:off x="4252260" y="1302619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0E5CDFD1-9967-A5D8-55E0-7A6116944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3737" y="1633834"/>
                <a:ext cx="8717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CloudFront</a:t>
                </a:r>
              </a:p>
            </p:txBody>
          </p:sp>
          <p:pic>
            <p:nvPicPr>
              <p:cNvPr id="15" name="Graphic 14" descr="Internet gateway resource icon for the Amazon VPC service.&#10;">
                <a:extLst>
                  <a:ext uri="{FF2B5EF4-FFF2-40B4-BE49-F238E27FC236}">
                    <a16:creationId xmlns:a16="http://schemas.microsoft.com/office/drawing/2014/main" id="{037A288D-6F2A-0B30-E225-6621FE687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828804" y="18687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6" name="Graphic 8" descr="AWS WAF service icon.">
                <a:extLst>
                  <a:ext uri="{FF2B5EF4-FFF2-40B4-BE49-F238E27FC236}">
                    <a16:creationId xmlns:a16="http://schemas.microsoft.com/office/drawing/2014/main" id="{F6F74C3E-6283-4F46-4739-6713D7519F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3805446" y="664984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D6E2EE01-0E68-BCBB-5891-502373AE4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437" y="1030744"/>
                <a:ext cx="87177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WAF</a:t>
                </a:r>
              </a:p>
            </p:txBody>
          </p:sp>
          <p:pic>
            <p:nvPicPr>
              <p:cNvPr id="18" name="Graphic 20" descr="AWS Certificate Manager (ACM) service icon.">
                <a:extLst>
                  <a:ext uri="{FF2B5EF4-FFF2-40B4-BE49-F238E27FC236}">
                    <a16:creationId xmlns:a16="http://schemas.microsoft.com/office/drawing/2014/main" id="{E2F99D23-22A9-363F-84B1-CAF89F484A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5179497" y="1302619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2">
                <a:extLst>
                  <a:ext uri="{FF2B5EF4-FFF2-40B4-BE49-F238E27FC236}">
                    <a16:creationId xmlns:a16="http://schemas.microsoft.com/office/drawing/2014/main" id="{B145473D-121E-7591-27B2-F32ECAC69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1041" y="1652542"/>
                <a:ext cx="7117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Certificate</a:t>
                </a:r>
                <a:b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Manager</a:t>
                </a:r>
              </a:p>
            </p:txBody>
          </p:sp>
          <p:pic>
            <p:nvPicPr>
              <p:cNvPr id="20" name="Graphic 19" descr="Application Load Balancer resource icon for the Elastic Load Balancing service.">
                <a:extLst>
                  <a:ext uri="{FF2B5EF4-FFF2-40B4-BE49-F238E27FC236}">
                    <a16:creationId xmlns:a16="http://schemas.microsoft.com/office/drawing/2014/main" id="{E1D571F0-9857-0F6D-FE71-CAB2D31CB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832644" y="29021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40E8D1C1-F5E6-8859-7A29-4F07C0F8F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2002" y="3380520"/>
                <a:ext cx="1313319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</a:t>
                </a:r>
              </a:p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</a:t>
                </a:r>
                <a:b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sp>
            <p:nvSpPr>
              <p:cNvPr id="22" name="Rectangle 21" descr="Availability Zone group.">
                <a:extLst>
                  <a:ext uri="{FF2B5EF4-FFF2-40B4-BE49-F238E27FC236}">
                    <a16:creationId xmlns:a16="http://schemas.microsoft.com/office/drawing/2014/main" id="{61C2C7EE-90B9-3628-1553-5E251C9EBFD2}"/>
                  </a:ext>
                </a:extLst>
              </p:cNvPr>
              <p:cNvSpPr/>
              <p:nvPr/>
            </p:nvSpPr>
            <p:spPr>
              <a:xfrm>
                <a:off x="1009588" y="1861975"/>
                <a:ext cx="1475152" cy="6114827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 1</a:t>
                </a:r>
              </a:p>
            </p:txBody>
          </p:sp>
          <p:sp>
            <p:nvSpPr>
              <p:cNvPr id="23" name="Rectangle 22" descr="Availability Zone group.">
                <a:extLst>
                  <a:ext uri="{FF2B5EF4-FFF2-40B4-BE49-F238E27FC236}">
                    <a16:creationId xmlns:a16="http://schemas.microsoft.com/office/drawing/2014/main" id="{571633BD-E456-39FB-ED72-9DCFA1988F0F}"/>
                  </a:ext>
                </a:extLst>
              </p:cNvPr>
              <p:cNvSpPr/>
              <p:nvPr/>
            </p:nvSpPr>
            <p:spPr>
              <a:xfrm>
                <a:off x="3637748" y="1861975"/>
                <a:ext cx="1475152" cy="6114827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 2</a:t>
                </a:r>
              </a:p>
            </p:txBody>
          </p:sp>
          <p:grpSp>
            <p:nvGrpSpPr>
              <p:cNvPr id="24" name="Group 23" descr="Public subnet group.">
                <a:extLst>
                  <a:ext uri="{FF2B5EF4-FFF2-40B4-BE49-F238E27FC236}">
                    <a16:creationId xmlns:a16="http://schemas.microsoft.com/office/drawing/2014/main" id="{5163306C-2CE9-067A-6F9A-4B2C9A1134C6}"/>
                  </a:ext>
                </a:extLst>
              </p:cNvPr>
              <p:cNvGrpSpPr/>
              <p:nvPr/>
            </p:nvGrpSpPr>
            <p:grpSpPr>
              <a:xfrm>
                <a:off x="1068472" y="2389054"/>
                <a:ext cx="1371600" cy="1188720"/>
                <a:chOff x="6136695" y="2618865"/>
                <a:chExt cx="1371600" cy="1188720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62729B8-B1BA-2109-CBEB-B167BA6D9649}"/>
                    </a:ext>
                  </a:extLst>
                </p:cNvPr>
                <p:cNvSpPr/>
                <p:nvPr/>
              </p:nvSpPr>
              <p:spPr>
                <a:xfrm>
                  <a:off x="6136695" y="2618865"/>
                  <a:ext cx="1371600" cy="11887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587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>
                      <a:solidFill>
                        <a:schemeClr val="accent6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102" name="Graphic 101" descr="Public subnet group icon. ">
                  <a:extLst>
                    <a:ext uri="{FF2B5EF4-FFF2-40B4-BE49-F238E27FC236}">
                      <a16:creationId xmlns:a16="http://schemas.microsoft.com/office/drawing/2014/main" id="{4692D3F0-DC0E-6C38-768B-A52E8C0CF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rcRect/>
                <a:stretch/>
              </p:blipFill>
              <p:spPr>
                <a:xfrm>
                  <a:off x="6147454" y="2618865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 descr="Public subnet group.">
                <a:extLst>
                  <a:ext uri="{FF2B5EF4-FFF2-40B4-BE49-F238E27FC236}">
                    <a16:creationId xmlns:a16="http://schemas.microsoft.com/office/drawing/2014/main" id="{815D5D9E-E678-6276-8FA5-83E6D998F1EC}"/>
                  </a:ext>
                </a:extLst>
              </p:cNvPr>
              <p:cNvGrpSpPr/>
              <p:nvPr/>
            </p:nvGrpSpPr>
            <p:grpSpPr>
              <a:xfrm>
                <a:off x="3689524" y="2389054"/>
                <a:ext cx="1371600" cy="1188720"/>
                <a:chOff x="6136695" y="2618865"/>
                <a:chExt cx="1371600" cy="1188720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E2112B5-29AA-32B2-77ED-5BC7DB3BB5D4}"/>
                    </a:ext>
                  </a:extLst>
                </p:cNvPr>
                <p:cNvSpPr/>
                <p:nvPr/>
              </p:nvSpPr>
              <p:spPr>
                <a:xfrm>
                  <a:off x="6136695" y="2618865"/>
                  <a:ext cx="1371600" cy="11887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587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>
                      <a:solidFill>
                        <a:schemeClr val="accent6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100" name="Graphic 99" descr="Public subnet group icon. ">
                  <a:extLst>
                    <a:ext uri="{FF2B5EF4-FFF2-40B4-BE49-F238E27FC236}">
                      <a16:creationId xmlns:a16="http://schemas.microsoft.com/office/drawing/2014/main" id="{A7DB5970-E43D-22C1-45A7-71C53039B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rcRect/>
                <a:stretch/>
              </p:blipFill>
              <p:spPr>
                <a:xfrm>
                  <a:off x="6147454" y="2618865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 descr="Private subnet group.">
                <a:extLst>
                  <a:ext uri="{FF2B5EF4-FFF2-40B4-BE49-F238E27FC236}">
                    <a16:creationId xmlns:a16="http://schemas.microsoft.com/office/drawing/2014/main" id="{6F3CA6D0-12C7-22DA-8A53-C6C21EC9ADA3}"/>
                  </a:ext>
                </a:extLst>
              </p:cNvPr>
              <p:cNvGrpSpPr/>
              <p:nvPr/>
            </p:nvGrpSpPr>
            <p:grpSpPr>
              <a:xfrm>
                <a:off x="1079231" y="3996759"/>
                <a:ext cx="1371600" cy="2103121"/>
                <a:chOff x="4247897" y="2608106"/>
                <a:chExt cx="1371600" cy="210312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6564F3E-8E78-5292-FBAE-A3725D76BF62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21031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 subnet (private)</a:t>
                  </a:r>
                </a:p>
              </p:txBody>
            </p:sp>
            <p:pic>
              <p:nvPicPr>
                <p:cNvPr id="98" name="Graphic 97" descr="Private subnet group icon. ">
                  <a:extLst>
                    <a:ext uri="{FF2B5EF4-FFF2-40B4-BE49-F238E27FC236}">
                      <a16:creationId xmlns:a16="http://schemas.microsoft.com/office/drawing/2014/main" id="{1A9D2607-C104-5550-819B-50374CB40C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48226" y="2608106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 descr="Private subnet group.">
                <a:extLst>
                  <a:ext uri="{FF2B5EF4-FFF2-40B4-BE49-F238E27FC236}">
                    <a16:creationId xmlns:a16="http://schemas.microsoft.com/office/drawing/2014/main" id="{D6F08F74-87E0-585A-E200-4658E04FDDD5}"/>
                  </a:ext>
                </a:extLst>
              </p:cNvPr>
              <p:cNvGrpSpPr/>
              <p:nvPr/>
            </p:nvGrpSpPr>
            <p:grpSpPr>
              <a:xfrm>
                <a:off x="3702050" y="4023519"/>
                <a:ext cx="1371600" cy="2103120"/>
                <a:chOff x="4247897" y="2608107"/>
                <a:chExt cx="1371600" cy="210312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FC7FFD6-C512-F170-2DF8-3F7B16BD5964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21031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 subnet (private)</a:t>
                  </a:r>
                </a:p>
              </p:txBody>
            </p:sp>
            <p:pic>
              <p:nvPicPr>
                <p:cNvPr id="96" name="Graphic 95" descr="Private subnet group icon. ">
                  <a:extLst>
                    <a:ext uri="{FF2B5EF4-FFF2-40B4-BE49-F238E27FC236}">
                      <a16:creationId xmlns:a16="http://schemas.microsoft.com/office/drawing/2014/main" id="{C9981027-6C0D-F988-365C-AF87B5B0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71307" y="2609204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 descr="Private subnet group.">
                <a:extLst>
                  <a:ext uri="{FF2B5EF4-FFF2-40B4-BE49-F238E27FC236}">
                    <a16:creationId xmlns:a16="http://schemas.microsoft.com/office/drawing/2014/main" id="{EE0641B9-99D1-6B51-EBB9-996BD716759E}"/>
                  </a:ext>
                </a:extLst>
              </p:cNvPr>
              <p:cNvGrpSpPr/>
              <p:nvPr/>
            </p:nvGrpSpPr>
            <p:grpSpPr>
              <a:xfrm>
                <a:off x="1061158" y="6373556"/>
                <a:ext cx="1371600" cy="1463041"/>
                <a:chOff x="4247897" y="2608106"/>
                <a:chExt cx="1371600" cy="146304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1462F8C-574E-8CB6-49E6-7FA1E9152722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14630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DB subnet</a:t>
                  </a: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(private)</a:t>
                  </a:r>
                  <a:endParaRPr lang="en-US" sz="9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94" name="Graphic 93" descr="Private subnet group icon. ">
                  <a:extLst>
                    <a:ext uri="{FF2B5EF4-FFF2-40B4-BE49-F238E27FC236}">
                      <a16:creationId xmlns:a16="http://schemas.microsoft.com/office/drawing/2014/main" id="{1A4E522E-7622-4DBE-493D-50D22F4EFA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48226" y="2608106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 descr="Private subnet group.">
                <a:extLst>
                  <a:ext uri="{FF2B5EF4-FFF2-40B4-BE49-F238E27FC236}">
                    <a16:creationId xmlns:a16="http://schemas.microsoft.com/office/drawing/2014/main" id="{DC8E322F-D306-E2EE-992C-6CBB7497172D}"/>
                  </a:ext>
                </a:extLst>
              </p:cNvPr>
              <p:cNvGrpSpPr/>
              <p:nvPr/>
            </p:nvGrpSpPr>
            <p:grpSpPr>
              <a:xfrm>
                <a:off x="3673219" y="6400316"/>
                <a:ext cx="1371600" cy="1463040"/>
                <a:chOff x="4247897" y="2608107"/>
                <a:chExt cx="1371600" cy="146304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2A184BC-718C-58C1-8AB6-F2B614FB7130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14630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DB subnet (private)</a:t>
                  </a:r>
                </a:p>
              </p:txBody>
            </p:sp>
            <p:pic>
              <p:nvPicPr>
                <p:cNvPr id="92" name="Graphic 91" descr="Private subnet group icon. ">
                  <a:extLst>
                    <a:ext uri="{FF2B5EF4-FFF2-40B4-BE49-F238E27FC236}">
                      <a16:creationId xmlns:a16="http://schemas.microsoft.com/office/drawing/2014/main" id="{68A747CD-F2A8-55F6-7DE8-A36BC2217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71307" y="2609204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 descr="Auto Scaling group.">
                <a:extLst>
                  <a:ext uri="{FF2B5EF4-FFF2-40B4-BE49-F238E27FC236}">
                    <a16:creationId xmlns:a16="http://schemas.microsoft.com/office/drawing/2014/main" id="{C7146593-3A32-24E0-016B-4266AFFB48A7}"/>
                  </a:ext>
                </a:extLst>
              </p:cNvPr>
              <p:cNvGrpSpPr/>
              <p:nvPr/>
            </p:nvGrpSpPr>
            <p:grpSpPr>
              <a:xfrm>
                <a:off x="1111992" y="4436992"/>
                <a:ext cx="3931920" cy="914401"/>
                <a:chOff x="-800380" y="2693338"/>
                <a:chExt cx="3931920" cy="914401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F0F93C-7E63-7811-3C17-E3D6DFF39D7D}"/>
                    </a:ext>
                  </a:extLst>
                </p:cNvPr>
                <p:cNvSpPr/>
                <p:nvPr/>
              </p:nvSpPr>
              <p:spPr>
                <a:xfrm>
                  <a:off x="-800380" y="2693339"/>
                  <a:ext cx="3931920" cy="914400"/>
                </a:xfrm>
                <a:prstGeom prst="rect">
                  <a:avLst/>
                </a:prstGeom>
                <a:noFill/>
                <a:ln w="15875">
                  <a:solidFill>
                    <a:srgbClr val="ED71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/>
                <a:lstStyle/>
                <a:p>
                  <a:pPr algn="ctr">
                    <a:defRPr/>
                  </a:pPr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defRPr/>
                  </a:pPr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9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Auto </a:t>
                  </a:r>
                </a:p>
                <a:p>
                  <a:pPr algn="ctr">
                    <a:defRPr/>
                  </a:pPr>
                  <a:r>
                    <a:rPr lang="en-US" sz="9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Scaling </a:t>
                  </a:r>
                </a:p>
                <a:p>
                  <a:pPr algn="ctr">
                    <a:defRPr/>
                  </a:pPr>
                  <a:r>
                    <a:rPr lang="en-US" sz="9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group</a:t>
                  </a:r>
                </a:p>
              </p:txBody>
            </p:sp>
            <p:pic>
              <p:nvPicPr>
                <p:cNvPr id="90" name="Graphic 89" descr="Auto Scaling group icon.">
                  <a:extLst>
                    <a:ext uri="{FF2B5EF4-FFF2-40B4-BE49-F238E27FC236}">
                      <a16:creationId xmlns:a16="http://schemas.microsoft.com/office/drawing/2014/main" id="{985B4B03-4268-E6A7-1CFE-8A24F51014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1008741" y="2693338"/>
                  <a:ext cx="365760" cy="365760"/>
                </a:xfrm>
                <a:prstGeom prst="rect">
                  <a:avLst/>
                </a:prstGeom>
              </p:spPr>
            </p:pic>
          </p:grpSp>
          <p:pic>
            <p:nvPicPr>
              <p:cNvPr id="31" name="Graphic 30" descr="Instances instance icon for the Amazon EC2 service.">
                <a:extLst>
                  <a:ext uri="{FF2B5EF4-FFF2-40B4-BE49-F238E27FC236}">
                    <a16:creationId xmlns:a16="http://schemas.microsoft.com/office/drawing/2014/main" id="{7D1DCA3B-B45A-8393-D3BA-1F0E6F373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492358" y="469375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32" name="Graphic 31" descr="Instances instance icon for the Amazon EC2 service.">
                <a:extLst>
                  <a:ext uri="{FF2B5EF4-FFF2-40B4-BE49-F238E27FC236}">
                    <a16:creationId xmlns:a16="http://schemas.microsoft.com/office/drawing/2014/main" id="{7BC38286-5D01-D23E-42FE-5C9E5AB0C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61590" y="470294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3" name="TextBox 16">
                <a:extLst>
                  <a:ext uri="{FF2B5EF4-FFF2-40B4-BE49-F238E27FC236}">
                    <a16:creationId xmlns:a16="http://schemas.microsoft.com/office/drawing/2014/main" id="{549396B8-99CD-8CF8-27E1-009679C1B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7747" y="4541526"/>
                <a:ext cx="5436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 servers</a:t>
                </a:r>
              </a:p>
            </p:txBody>
          </p:sp>
          <p:pic>
            <p:nvPicPr>
              <p:cNvPr id="34" name="Graphic 7" descr="Amazon Aurora service icon.">
                <a:extLst>
                  <a:ext uri="{FF2B5EF4-FFF2-40B4-BE49-F238E27FC236}">
                    <a16:creationId xmlns:a16="http://schemas.microsoft.com/office/drawing/2014/main" id="{502F797B-DDCC-DAAB-CBDB-06CC0486F3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/>
              <a:stretch/>
            </p:blipFill>
            <p:spPr bwMode="auto">
              <a:xfrm>
                <a:off x="1560737" y="7112007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9">
                <a:extLst>
                  <a:ext uri="{FF2B5EF4-FFF2-40B4-BE49-F238E27FC236}">
                    <a16:creationId xmlns:a16="http://schemas.microsoft.com/office/drawing/2014/main" id="{71D92828-FB86-673B-76BC-25D6F45B4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2620" y="7433761"/>
                <a:ext cx="13698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Aurora (primary)</a:t>
                </a:r>
              </a:p>
            </p:txBody>
          </p:sp>
          <p:pic>
            <p:nvPicPr>
              <p:cNvPr id="36" name="Graphic 7" descr="Amazon Aurora service icon.">
                <a:extLst>
                  <a:ext uri="{FF2B5EF4-FFF2-40B4-BE49-F238E27FC236}">
                    <a16:creationId xmlns:a16="http://schemas.microsoft.com/office/drawing/2014/main" id="{4DB8A94E-D5F6-C223-4CFE-192DD2791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/>
              <a:stretch/>
            </p:blipFill>
            <p:spPr bwMode="auto">
              <a:xfrm>
                <a:off x="4145487" y="7126506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9">
                <a:extLst>
                  <a:ext uri="{FF2B5EF4-FFF2-40B4-BE49-F238E27FC236}">
                    <a16:creationId xmlns:a16="http://schemas.microsoft.com/office/drawing/2014/main" id="{AA68F712-4B2F-CF61-29BD-C6364E643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370" y="7448260"/>
                <a:ext cx="13698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Aurora Replica</a:t>
                </a:r>
              </a:p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900" i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standby)</a:t>
                </a:r>
                <a:endParaRPr lang="en-US" altLang="en-US" sz="9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8" name="Graphic 15" descr="AWS Systems Manager service icon.">
                <a:extLst>
                  <a:ext uri="{FF2B5EF4-FFF2-40B4-BE49-F238E27FC236}">
                    <a16:creationId xmlns:a16="http://schemas.microsoft.com/office/drawing/2014/main" id="{19EF5EC4-AEA7-3126-DBC6-27596DC7F1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rcRect/>
              <a:stretch/>
            </p:blipFill>
            <p:spPr bwMode="auto">
              <a:xfrm>
                <a:off x="1289440" y="112004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1">
                <a:extLst>
                  <a:ext uri="{FF2B5EF4-FFF2-40B4-BE49-F238E27FC236}">
                    <a16:creationId xmlns:a16="http://schemas.microsoft.com/office/drawing/2014/main" id="{128AA67C-C547-2B83-8A69-225602E15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954" y="1494781"/>
                <a:ext cx="8717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SSM</a:t>
                </a:r>
              </a:p>
            </p:txBody>
          </p:sp>
          <p:pic>
            <p:nvPicPr>
              <p:cNvPr id="40" name="Graphic 8" descr="Amazon Simple Storage Service (Amazon S3) service icon.">
                <a:extLst>
                  <a:ext uri="{FF2B5EF4-FFF2-40B4-BE49-F238E27FC236}">
                    <a16:creationId xmlns:a16="http://schemas.microsoft.com/office/drawing/2014/main" id="{71B0CC27-365B-AF89-8828-A479A60DFA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rcRect/>
              <a:stretch/>
            </p:blipFill>
            <p:spPr bwMode="auto">
              <a:xfrm>
                <a:off x="513366" y="144507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1">
                <a:extLst>
                  <a:ext uri="{FF2B5EF4-FFF2-40B4-BE49-F238E27FC236}">
                    <a16:creationId xmlns:a16="http://schemas.microsoft.com/office/drawing/2014/main" id="{3D9F843E-A644-1BB0-16E4-0555AB451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46" y="1787364"/>
                <a:ext cx="8717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</a:t>
                </a:r>
              </a:p>
            </p:txBody>
          </p:sp>
          <p:sp>
            <p:nvSpPr>
              <p:cNvPr id="42" name="Freeform 59" descr="Ninety degree arrow pointing up to the right.">
                <a:extLst>
                  <a:ext uri="{FF2B5EF4-FFF2-40B4-BE49-F238E27FC236}">
                    <a16:creationId xmlns:a16="http://schemas.microsoft.com/office/drawing/2014/main" id="{BD589612-3826-0BEB-9838-39E8D84EA77D}"/>
                  </a:ext>
                </a:extLst>
              </p:cNvPr>
              <p:cNvSpPr/>
              <p:nvPr/>
            </p:nvSpPr>
            <p:spPr>
              <a:xfrm rot="5400000" flipH="1">
                <a:off x="4076730" y="938929"/>
                <a:ext cx="457200" cy="237767"/>
              </a:xfrm>
              <a:custGeom>
                <a:avLst/>
                <a:gdLst>
                  <a:gd name="connsiteX0" fmla="*/ 1371600 w 1371600"/>
                  <a:gd name="connsiteY0" fmla="*/ 711200 h 711200"/>
                  <a:gd name="connsiteX1" fmla="*/ 1371600 w 1371600"/>
                  <a:gd name="connsiteY1" fmla="*/ 0 h 711200"/>
                  <a:gd name="connsiteX2" fmla="*/ 0 w 1371600"/>
                  <a:gd name="connsiteY2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711200">
                    <a:moveTo>
                      <a:pt x="1371600" y="711200"/>
                    </a:moveTo>
                    <a:lnTo>
                      <a:pt x="137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headEnd type="none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" name="Straight Arrow Connector 42" descr="Double pointing horizontal arrow.">
                <a:extLst>
                  <a:ext uri="{FF2B5EF4-FFF2-40B4-BE49-F238E27FC236}">
                    <a16:creationId xmlns:a16="http://schemas.microsoft.com/office/drawing/2014/main" id="{D6D20064-A4F4-B7DA-E11F-05E2E3DBB3A0}"/>
                  </a:ext>
                </a:extLst>
              </p:cNvPr>
              <p:cNvCxnSpPr/>
              <p:nvPr/>
            </p:nvCxnSpPr>
            <p:spPr>
              <a:xfrm>
                <a:off x="4618020" y="1488696"/>
                <a:ext cx="5486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 descr="Double pointing horizontal arrow.">
                <a:extLst>
                  <a:ext uri="{FF2B5EF4-FFF2-40B4-BE49-F238E27FC236}">
                    <a16:creationId xmlns:a16="http://schemas.microsoft.com/office/drawing/2014/main" id="{139BD02B-81F5-B0EE-3381-AA8FA49DC013}"/>
                  </a:ext>
                </a:extLst>
              </p:cNvPr>
              <p:cNvCxnSpPr/>
              <p:nvPr/>
            </p:nvCxnSpPr>
            <p:spPr>
              <a:xfrm>
                <a:off x="3133578" y="812757"/>
                <a:ext cx="64008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59" descr="Ninety degree arrow pointing up to the right.">
                <a:extLst>
                  <a:ext uri="{FF2B5EF4-FFF2-40B4-BE49-F238E27FC236}">
                    <a16:creationId xmlns:a16="http://schemas.microsoft.com/office/drawing/2014/main" id="{BC96C5B1-10FF-1DB3-FC98-ADFD626D5AE6}"/>
                  </a:ext>
                </a:extLst>
              </p:cNvPr>
              <p:cNvSpPr/>
              <p:nvPr/>
            </p:nvSpPr>
            <p:spPr>
              <a:xfrm rot="5400000" flipH="1" flipV="1">
                <a:off x="2935959" y="238104"/>
                <a:ext cx="386843" cy="416537"/>
              </a:xfrm>
              <a:custGeom>
                <a:avLst/>
                <a:gdLst>
                  <a:gd name="connsiteX0" fmla="*/ 1371600 w 1371600"/>
                  <a:gd name="connsiteY0" fmla="*/ 711200 h 711200"/>
                  <a:gd name="connsiteX1" fmla="*/ 1371600 w 1371600"/>
                  <a:gd name="connsiteY1" fmla="*/ 0 h 711200"/>
                  <a:gd name="connsiteX2" fmla="*/ 0 w 1371600"/>
                  <a:gd name="connsiteY2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711200">
                    <a:moveTo>
                      <a:pt x="1371600" y="711200"/>
                    </a:moveTo>
                    <a:lnTo>
                      <a:pt x="137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headEnd type="none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46" name="Graphic 45" descr="NAT gateway resource icon for the Amazon VPC service.&#10;">
                <a:extLst>
                  <a:ext uri="{FF2B5EF4-FFF2-40B4-BE49-F238E27FC236}">
                    <a16:creationId xmlns:a16="http://schemas.microsoft.com/office/drawing/2014/main" id="{4D174C69-1EAE-ADDB-32B2-4CE02F98D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1492358" y="2946522"/>
                <a:ext cx="365760" cy="365760"/>
              </a:xfrm>
              <a:prstGeom prst="rect">
                <a:avLst/>
              </a:prstGeom>
            </p:spPr>
          </p:pic>
          <p:pic>
            <p:nvPicPr>
              <p:cNvPr id="47" name="Graphic 46" descr="NAT gateway resource icon for the Amazon VPC service.&#10;">
                <a:extLst>
                  <a:ext uri="{FF2B5EF4-FFF2-40B4-BE49-F238E27FC236}">
                    <a16:creationId xmlns:a16="http://schemas.microsoft.com/office/drawing/2014/main" id="{E41E6D37-94F7-FE02-9FC1-F171519EC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192444" y="294786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48" name="TextBox 16">
                <a:extLst>
                  <a:ext uri="{FF2B5EF4-FFF2-40B4-BE49-F238E27FC236}">
                    <a16:creationId xmlns:a16="http://schemas.microsoft.com/office/drawing/2014/main" id="{CFC56831-57C9-F5B8-19B8-6C7837BA9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150" y="2992627"/>
                <a:ext cx="5243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1539943E-4A31-0F28-9E7F-1E9F9633E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3775" y="4606016"/>
                <a:ext cx="5436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 servers</a:t>
                </a:r>
              </a:p>
            </p:txBody>
          </p:sp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EA5D3511-E8D0-2896-FC86-415F9A235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430" y="2981017"/>
                <a:ext cx="5243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cxnSp>
            <p:nvCxnSpPr>
              <p:cNvPr id="51" name="Straight Arrow Connector 50" descr="Up pointing vertical arrow.">
                <a:extLst>
                  <a:ext uri="{FF2B5EF4-FFF2-40B4-BE49-F238E27FC236}">
                    <a16:creationId xmlns:a16="http://schemas.microsoft.com/office/drawing/2014/main" id="{1C4C4C26-5DBC-21A8-8B13-7BEEC2AD6D22}"/>
                  </a:ext>
                </a:extLst>
              </p:cNvPr>
              <p:cNvCxnSpPr/>
              <p:nvPr/>
            </p:nvCxnSpPr>
            <p:spPr>
              <a:xfrm rot="16200000">
                <a:off x="968196" y="4020779"/>
                <a:ext cx="137160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lgDash"/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 descr="Up pointing vertical arrow.">
                <a:extLst>
                  <a:ext uri="{FF2B5EF4-FFF2-40B4-BE49-F238E27FC236}">
                    <a16:creationId xmlns:a16="http://schemas.microsoft.com/office/drawing/2014/main" id="{A33645BD-69CD-14A7-6BA2-5836961373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75324" y="3334979"/>
                <a:ext cx="0" cy="136796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lgDash"/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22" descr="Elbow horizontal arrow pointing right (1).">
                <a:extLst>
                  <a:ext uri="{FF2B5EF4-FFF2-40B4-BE49-F238E27FC236}">
                    <a16:creationId xmlns:a16="http://schemas.microsoft.com/office/drawing/2014/main" id="{4BFA994D-5DD4-840D-2096-70360867B5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019628" y="1973294"/>
                <a:ext cx="620576" cy="13258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lgDash"/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C5A04E86-DC08-20BF-D6ED-9E12FBCE2920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>
              <a:xfrm rot="16200000" flipV="1">
                <a:off x="3396581" y="1969122"/>
                <a:ext cx="312386" cy="1645100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8432A27F-FF9F-92E3-8843-AB939C2FBF6F}"/>
                  </a:ext>
                </a:extLst>
              </p:cNvPr>
              <p:cNvCxnSpPr>
                <a:cxnSpLocks/>
                <a:stCxn id="13" idx="1"/>
                <a:endCxn id="15" idx="0"/>
              </p:cNvCxnSpPr>
              <p:nvPr/>
            </p:nvCxnSpPr>
            <p:spPr>
              <a:xfrm rot="10800000" flipV="1">
                <a:off x="3057404" y="1485500"/>
                <a:ext cx="1194856" cy="383247"/>
              </a:xfrm>
              <a:prstGeom prst="bentConnector2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0DE7190-231E-AF11-54B6-C3AECDF5234E}"/>
                  </a:ext>
                </a:extLst>
              </p:cNvPr>
              <p:cNvCxnSpPr>
                <a:cxnSpLocks/>
                <a:stCxn id="15" idx="2"/>
                <a:endCxn id="20" idx="0"/>
              </p:cNvCxnSpPr>
              <p:nvPr/>
            </p:nvCxnSpPr>
            <p:spPr>
              <a:xfrm>
                <a:off x="3057404" y="2325946"/>
                <a:ext cx="3840" cy="57617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1F291A89-BF14-43D3-6D2B-FD353D715748}"/>
                  </a:ext>
                </a:extLst>
              </p:cNvPr>
              <p:cNvCxnSpPr>
                <a:cxnSpLocks/>
                <a:stCxn id="20" idx="1"/>
                <a:endCxn id="31" idx="3"/>
              </p:cNvCxnSpPr>
              <p:nvPr/>
            </p:nvCxnSpPr>
            <p:spPr>
              <a:xfrm rot="10800000" flipV="1">
                <a:off x="1949558" y="3130720"/>
                <a:ext cx="883086" cy="1791634"/>
              </a:xfrm>
              <a:prstGeom prst="bentConnector3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4B896AFC-8FED-6FF6-6587-A0E69CEA8DFA}"/>
                  </a:ext>
                </a:extLst>
              </p:cNvPr>
              <p:cNvCxnSpPr>
                <a:cxnSpLocks/>
                <a:stCxn id="20" idx="3"/>
                <a:endCxn id="32" idx="1"/>
              </p:cNvCxnSpPr>
              <p:nvPr/>
            </p:nvCxnSpPr>
            <p:spPr>
              <a:xfrm>
                <a:off x="3289846" y="3130720"/>
                <a:ext cx="871745" cy="18008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92E61AC4-96FD-64CB-4A62-632E2891A9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-409481" y="3073021"/>
                <a:ext cx="2977281" cy="758580"/>
              </a:xfrm>
              <a:prstGeom prst="bentConnector3">
                <a:avLst>
                  <a:gd name="adj1" fmla="val 687"/>
                </a:avLst>
              </a:prstGeom>
              <a:ln w="12700">
                <a:prstDash val="dashDot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4BFC1E04-6D44-CA10-FA5D-6E85E25EF0D0}"/>
                  </a:ext>
                </a:extLst>
              </p:cNvPr>
              <p:cNvCxnSpPr>
                <a:cxnSpLocks/>
                <a:stCxn id="32" idx="3"/>
                <a:endCxn id="34" idx="0"/>
              </p:cNvCxnSpPr>
              <p:nvPr/>
            </p:nvCxnSpPr>
            <p:spPr>
              <a:xfrm flipH="1">
                <a:off x="1743617" y="4931548"/>
                <a:ext cx="2875172" cy="2180461"/>
              </a:xfrm>
              <a:prstGeom prst="bentConnector4">
                <a:avLst>
                  <a:gd name="adj1" fmla="val -7951"/>
                  <a:gd name="adj2" fmla="val 60669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D39D0FAF-07B5-0907-1F7F-93DE88BA9B2A}"/>
                  </a:ext>
                </a:extLst>
              </p:cNvPr>
              <p:cNvCxnSpPr>
                <a:cxnSpLocks/>
                <a:stCxn id="31" idx="1"/>
                <a:endCxn id="34" idx="1"/>
              </p:cNvCxnSpPr>
              <p:nvPr/>
            </p:nvCxnSpPr>
            <p:spPr>
              <a:xfrm rot="10800000" flipH="1" flipV="1">
                <a:off x="1492359" y="4922355"/>
                <a:ext cx="68379" cy="2372533"/>
              </a:xfrm>
              <a:prstGeom prst="bentConnector3">
                <a:avLst>
                  <a:gd name="adj1" fmla="val -51131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68384F3-6068-6E45-0797-640472432519}"/>
                  </a:ext>
                </a:extLst>
              </p:cNvPr>
              <p:cNvCxnSpPr>
                <a:endCxn id="36" idx="1"/>
              </p:cNvCxnSpPr>
              <p:nvPr/>
            </p:nvCxnSpPr>
            <p:spPr>
              <a:xfrm>
                <a:off x="1948732" y="7294886"/>
                <a:ext cx="2196755" cy="14500"/>
              </a:xfrm>
              <a:prstGeom prst="straightConnector1">
                <a:avLst/>
              </a:prstGeom>
              <a:ln>
                <a:prstDash val="dashDot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ElastiCache for Memcached resource icon for the Amazon ElastiCache service.">
                <a:extLst>
                  <a:ext uri="{FF2B5EF4-FFF2-40B4-BE49-F238E27FC236}">
                    <a16:creationId xmlns:a16="http://schemas.microsoft.com/office/drawing/2014/main" id="{43D38198-E083-7299-CE43-443CD384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4668134" y="6854883"/>
                <a:ext cx="365760" cy="365760"/>
              </a:xfrm>
              <a:prstGeom prst="rect">
                <a:avLst/>
              </a:prstGeom>
            </p:spPr>
          </p:pic>
          <p:pic>
            <p:nvPicPr>
              <p:cNvPr id="64" name="Graphic 63" descr="ElastiCache for Memcached resource icon for the Amazon ElastiCache service.">
                <a:extLst>
                  <a:ext uri="{FF2B5EF4-FFF2-40B4-BE49-F238E27FC236}">
                    <a16:creationId xmlns:a16="http://schemas.microsoft.com/office/drawing/2014/main" id="{825A747B-9DF7-B24A-CF6D-335012EA4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2088411" y="680176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65" name="TextBox 9">
                <a:extLst>
                  <a:ext uri="{FF2B5EF4-FFF2-40B4-BE49-F238E27FC236}">
                    <a16:creationId xmlns:a16="http://schemas.microsoft.com/office/drawing/2014/main" id="{7CBA83BE-B8EA-9C96-98A9-B6E109B9B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238" y="6720768"/>
                <a:ext cx="92258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Memcached</a:t>
                </a:r>
              </a:p>
            </p:txBody>
          </p:sp>
          <p:sp>
            <p:nvSpPr>
              <p:cNvPr id="66" name="TextBox 9">
                <a:extLst>
                  <a:ext uri="{FF2B5EF4-FFF2-40B4-BE49-F238E27FC236}">
                    <a16:creationId xmlns:a16="http://schemas.microsoft.com/office/drawing/2014/main" id="{566E5B35-4B7C-EA0D-D056-C36CE9AC1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0960" y="6678216"/>
                <a:ext cx="92258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Memcached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D1EBA6C-F595-114B-D67E-0707D9035F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8665" y="208745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5D5F63A-FD31-C276-2808-1E9F683DAB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54695" y="19153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BA7DC50-AC3B-683E-346D-CC02550CC6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2713" y="179766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9A44112-13BB-FED1-821D-7498961741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73530" y="341372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1EAF373-F882-0900-9190-62C4CBF984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73530" y="592202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A8B3833-9882-53FB-B8F0-1CD57E8FB5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0565" y="7327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7A2D9D7-F9C3-D760-CD53-8944A9EA8A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73893" y="505951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3222E53-333F-CD85-68D6-5CEFC3D857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54695" y="291960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31A298B-6BAF-9F8B-5F8F-BDCB329930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94921" y="452006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106676C-63C9-4E33-859D-6833E67B89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55802" y="82859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D0763E0-58EF-2E00-7F9F-62680F9E71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30857" y="121944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9669902-BCC3-9E2A-27CF-69162ACFC5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90873" y="59786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E0109E6-8529-247B-479F-F106669E4D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58094" y="126243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B6F185E-B28C-8615-3C8C-726E260CC1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73893" y="122218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B5FFEF8-4A30-1929-6730-6770CDC72F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8295" y="15799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2F20F79-56D3-0D2D-E2D8-3791736E8F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38161" y="721313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</a:p>
            </p:txBody>
          </p:sp>
          <p:pic>
            <p:nvPicPr>
              <p:cNvPr id="83" name="Graphic 82" descr="AWS Backup service icon.">
                <a:extLst>
                  <a:ext uri="{FF2B5EF4-FFF2-40B4-BE49-F238E27FC236}">
                    <a16:creationId xmlns:a16="http://schemas.microsoft.com/office/drawing/2014/main" id="{17B7036F-18FA-CEB1-A161-99F4C5575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rcRect/>
              <a:stretch/>
            </p:blipFill>
            <p:spPr>
              <a:xfrm>
                <a:off x="512704" y="933371"/>
                <a:ext cx="365760" cy="365760"/>
              </a:xfrm>
              <a:prstGeom prst="rect">
                <a:avLst/>
              </a:prstGeom>
            </p:spPr>
          </p:pic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0CBF041-D278-49A5-92E6-9717F3FA21A5}"/>
                  </a:ext>
                </a:extLst>
              </p:cNvPr>
              <p:cNvCxnSpPr>
                <a:cxnSpLocks/>
                <a:stCxn id="83" idx="2"/>
                <a:endCxn id="40" idx="0"/>
              </p:cNvCxnSpPr>
              <p:nvPr/>
            </p:nvCxnSpPr>
            <p:spPr>
              <a:xfrm>
                <a:off x="695584" y="1299131"/>
                <a:ext cx="662" cy="14594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45647D1-3B8C-3198-0A61-1A7945FC2E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517" y="104890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</a:p>
            </p:txBody>
          </p:sp>
          <p:pic>
            <p:nvPicPr>
              <p:cNvPr id="86" name="Graphic 7" descr="AWS Key Management Service (AWS KMS) service icon.">
                <a:extLst>
                  <a:ext uri="{FF2B5EF4-FFF2-40B4-BE49-F238E27FC236}">
                    <a16:creationId xmlns:a16="http://schemas.microsoft.com/office/drawing/2014/main" id="{F7FE241E-9774-788D-AC95-A2147D6921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rcRect/>
              <a:stretch/>
            </p:blipFill>
            <p:spPr bwMode="auto">
              <a:xfrm>
                <a:off x="5058223" y="639795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TextBox 9">
                <a:extLst>
                  <a:ext uri="{FF2B5EF4-FFF2-40B4-BE49-F238E27FC236}">
                    <a16:creationId xmlns:a16="http://schemas.microsoft.com/office/drawing/2014/main" id="{FE9A2011-D3D9-2B36-2CD2-87C3624EE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1698" y="679207"/>
                <a:ext cx="6373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</a:p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KMS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BD112C0-5A9D-22B1-484B-5F2269F29E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50264" y="54257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FBA07D50-3D27-015C-91C7-80DCB2DC9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8305" y="988713"/>
              <a:ext cx="7679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71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0"/>
            <a:ext cx="7924800" cy="82008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C00000"/>
                </a:solidFill>
                <a:latin typeface="Abadi" panose="020B0604020104020204" pitchFamily="34" charset="0"/>
              </a:rPr>
              <a:t>Project Scope Revisit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33" y="1087120"/>
            <a:ext cx="12262167" cy="6959917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u="sng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Project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err="1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CustomThread</a:t>
            </a: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is looking to optimize and modernize its infrastructure and seeks to migrate from an on-premises setup to AWS Cloud. The primary goal is to improve performance, achieve PCI compliance, and reduce daily management efforts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867" b="1">
              <a:latin typeface="Abadi" panose="020B0604020104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u="sng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Key Deliverables</a:t>
            </a:r>
          </a:p>
          <a:p>
            <a:pPr marL="304792" indent="-304792">
              <a:spcBef>
                <a:spcPts val="400"/>
              </a:spcBef>
              <a:spcAft>
                <a:spcPts val="800"/>
              </a:spcAft>
              <a:buAutoNum type="arabicPeriod"/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Presentation of proposed solution – PowerPoint deck</a:t>
            </a:r>
          </a:p>
          <a:p>
            <a:pPr marL="304792" indent="-304792">
              <a:spcBef>
                <a:spcPts val="0"/>
              </a:spcBef>
              <a:buAutoNum type="arabicPeriod"/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Proposed architecture</a:t>
            </a:r>
          </a:p>
          <a:p>
            <a:pPr lvl="1">
              <a:spcBef>
                <a:spcPts val="0"/>
              </a:spcBef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Diagram</a:t>
            </a:r>
          </a:p>
          <a:p>
            <a:pPr lvl="1">
              <a:spcBef>
                <a:spcPts val="0"/>
              </a:spcBef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Components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Web Tier services and technologies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Database Tier services and technologies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Backup &amp; Recovery strategies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Describe how architecture addresses client’s must-haves</a:t>
            </a:r>
          </a:p>
          <a:p>
            <a:pPr marL="304792" indent="-304792">
              <a:spcBef>
                <a:spcPts val="0"/>
              </a:spcBef>
              <a:buAutoNum type="arabicPeriod"/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Security Measures for both web and database tiers</a:t>
            </a:r>
          </a:p>
          <a:p>
            <a:pPr lvl="1">
              <a:spcBef>
                <a:spcPts val="0"/>
              </a:spcBef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does measures achieve PCI compliance</a:t>
            </a:r>
          </a:p>
          <a:p>
            <a:pPr marL="304792" indent="-304792">
              <a:spcBef>
                <a:spcPts val="800"/>
              </a:spcBef>
              <a:spcAft>
                <a:spcPts val="400"/>
              </a:spcAft>
              <a:buAutoNum type="arabicPeriod"/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Availability and Redundancy strategies</a:t>
            </a:r>
          </a:p>
          <a:p>
            <a:pPr marL="304792" indent="-304792">
              <a:spcBef>
                <a:spcPts val="800"/>
              </a:spcBef>
              <a:spcAft>
                <a:spcPts val="400"/>
              </a:spcAft>
              <a:buAutoNum type="arabicPeriod"/>
            </a:pPr>
            <a:r>
              <a:rPr lang="en-US" sz="18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 Optimization measures</a:t>
            </a:r>
          </a:p>
          <a:p>
            <a:pPr marL="0" indent="0">
              <a:buNone/>
            </a:pPr>
            <a:endParaRPr lang="en-US" sz="1867" b="1">
              <a:latin typeface="Abadi" panose="020B0604020104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u="sng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Client Must-Haves</a:t>
            </a:r>
          </a:p>
          <a:p>
            <a:pPr marL="304792" indent="-304792" fontAlgn="ctr"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Performance Optimization: application performs well during peak hours</a:t>
            </a:r>
          </a:p>
          <a:p>
            <a:pPr marL="304792" indent="-304792" fontAlgn="ctr"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Security and Compliance: Achieve PCI compliance; enhanced security</a:t>
            </a:r>
          </a:p>
          <a:p>
            <a:pPr marL="304792" indent="-304792" fontAlgn="ctr"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Scalability: Scalable architecture to handle future growth</a:t>
            </a:r>
          </a:p>
          <a:p>
            <a:pPr marL="304792" indent="-304792" fontAlgn="ctr"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 Optimization: Must be a cost-efficient solution</a:t>
            </a:r>
          </a:p>
          <a:p>
            <a:pPr marL="304792" indent="-304792" fontAlgn="ctr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20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 Maintenance: Requires minimal day-to-day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553E-6FC2-4C1F-8179-EC07AC88B3E3}"/>
              </a:ext>
            </a:extLst>
          </p:cNvPr>
          <p:cNvSpPr txBox="1"/>
          <p:nvPr/>
        </p:nvSpPr>
        <p:spPr>
          <a:xfrm>
            <a:off x="13192939" y="815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Obinna</a:t>
            </a:r>
          </a:p>
        </p:txBody>
      </p:sp>
    </p:spTree>
    <p:extLst>
      <p:ext uri="{BB962C8B-B14F-4D97-AF65-F5344CB8AC3E}">
        <p14:creationId xmlns:p14="http://schemas.microsoft.com/office/powerpoint/2010/main" val="94684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7170-F2DC-FB25-6FE4-08B6DFCE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21" y="3245824"/>
            <a:ext cx="6595783" cy="1555389"/>
          </a:xfrm>
        </p:spPr>
        <p:txBody>
          <a:bodyPr/>
          <a:lstStyle/>
          <a:p>
            <a:r>
              <a:rPr lang="en-US" b="1">
                <a:solidFill>
                  <a:srgbClr val="0000CC"/>
                </a:solidFill>
                <a:latin typeface="Abadi" panose="020B0604020104020204" pitchFamily="34" charset="0"/>
              </a:rPr>
              <a:t>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394589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7F230A0-D1FE-709B-AFA9-427DD88707BC}"/>
              </a:ext>
            </a:extLst>
          </p:cNvPr>
          <p:cNvGrpSpPr/>
          <p:nvPr/>
        </p:nvGrpSpPr>
        <p:grpSpPr>
          <a:xfrm>
            <a:off x="6582636" y="90790"/>
            <a:ext cx="5997331" cy="7956248"/>
            <a:chOff x="-88305" y="60889"/>
            <a:chExt cx="5997331" cy="795624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A387195-235E-FF39-C264-1CF822F3264D}"/>
                </a:ext>
              </a:extLst>
            </p:cNvPr>
            <p:cNvGrpSpPr/>
            <p:nvPr/>
          </p:nvGrpSpPr>
          <p:grpSpPr>
            <a:xfrm>
              <a:off x="172720" y="60889"/>
              <a:ext cx="5736306" cy="7956248"/>
              <a:chOff x="172720" y="60889"/>
              <a:chExt cx="5736306" cy="7956248"/>
            </a:xfrm>
          </p:grpSpPr>
          <p:grpSp>
            <p:nvGrpSpPr>
              <p:cNvPr id="52" name="Group 51" descr="AWS Cloud group with AWS logo.">
                <a:extLst>
                  <a:ext uri="{FF2B5EF4-FFF2-40B4-BE49-F238E27FC236}">
                    <a16:creationId xmlns:a16="http://schemas.microsoft.com/office/drawing/2014/main" id="{DC39D6E8-B025-9152-EBF9-11B7B4281E27}"/>
                  </a:ext>
                </a:extLst>
              </p:cNvPr>
              <p:cNvGrpSpPr/>
              <p:nvPr/>
            </p:nvGrpSpPr>
            <p:grpSpPr>
              <a:xfrm>
                <a:off x="172720" y="559394"/>
                <a:ext cx="5679440" cy="7457743"/>
                <a:chOff x="355600" y="1512744"/>
                <a:chExt cx="5679440" cy="699655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8F5320E-E077-1DC1-3260-AC63BBDEF697}"/>
                    </a:ext>
                  </a:extLst>
                </p:cNvPr>
                <p:cNvSpPr/>
                <p:nvPr/>
              </p:nvSpPr>
              <p:spPr>
                <a:xfrm>
                  <a:off x="355600" y="1512744"/>
                  <a:ext cx="5679440" cy="6996555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>
                    <a:defRPr/>
                  </a:pPr>
                  <a:r>
                    <a:rPr lang="en-US"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AWS Cloud</a:t>
                  </a:r>
                </a:p>
              </p:txBody>
            </p:sp>
            <p:pic>
              <p:nvPicPr>
                <p:cNvPr id="54" name="Graphic 53" descr="AWS Cloud group icon with AWS logo.">
                  <a:extLst>
                    <a:ext uri="{FF2B5EF4-FFF2-40B4-BE49-F238E27FC236}">
                      <a16:creationId xmlns:a16="http://schemas.microsoft.com/office/drawing/2014/main" id="{EF489DF5-2350-6DE4-9608-46BCB88D0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355600" y="1512745"/>
                  <a:ext cx="381000" cy="38100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 descr="Virtual private cloud (VPC) group.">
                <a:extLst>
                  <a:ext uri="{FF2B5EF4-FFF2-40B4-BE49-F238E27FC236}">
                    <a16:creationId xmlns:a16="http://schemas.microsoft.com/office/drawing/2014/main" id="{B92D1E83-D0F4-B558-CC89-76F93608318D}"/>
                  </a:ext>
                </a:extLst>
              </p:cNvPr>
              <p:cNvGrpSpPr/>
              <p:nvPr/>
            </p:nvGrpSpPr>
            <p:grpSpPr>
              <a:xfrm>
                <a:off x="271612" y="2102498"/>
                <a:ext cx="5400376" cy="5836646"/>
                <a:chOff x="2283292" y="2618865"/>
                <a:chExt cx="5400376" cy="583664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E4F94B8-2173-1054-0585-3773B6305ACF}"/>
                    </a:ext>
                  </a:extLst>
                </p:cNvPr>
                <p:cNvSpPr/>
                <p:nvPr/>
              </p:nvSpPr>
              <p:spPr>
                <a:xfrm>
                  <a:off x="2283292" y="2618865"/>
                  <a:ext cx="5400376" cy="5836646"/>
                </a:xfrm>
                <a:prstGeom prst="rect">
                  <a:avLst/>
                </a:prstGeom>
                <a:noFill/>
                <a:ln w="15875">
                  <a:solidFill>
                    <a:srgbClr val="8C4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>
                    <a:defRPr/>
                  </a:pPr>
                  <a:r>
                    <a:rPr lang="en-US" sz="900">
                      <a:ln w="0"/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VPC</a:t>
                  </a:r>
                </a:p>
              </p:txBody>
            </p:sp>
            <p:pic>
              <p:nvPicPr>
                <p:cNvPr id="70" name="Graphic 69" descr="VPC group icon. ">
                  <a:extLst>
                    <a:ext uri="{FF2B5EF4-FFF2-40B4-BE49-F238E27FC236}">
                      <a16:creationId xmlns:a16="http://schemas.microsoft.com/office/drawing/2014/main" id="{18A2BD22-3FB9-CA90-26DE-B954CCD2F0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2283292" y="2618865"/>
                  <a:ext cx="381000" cy="381000"/>
                </a:xfrm>
                <a:prstGeom prst="rect">
                  <a:avLst/>
                </a:prstGeom>
              </p:spPr>
            </p:pic>
          </p:grpSp>
          <p:pic>
            <p:nvPicPr>
              <p:cNvPr id="71" name="Graphic 23" descr="Users resource icon for the General Icons category.">
                <a:extLst>
                  <a:ext uri="{FF2B5EF4-FFF2-40B4-BE49-F238E27FC236}">
                    <a16:creationId xmlns:a16="http://schemas.microsoft.com/office/drawing/2014/main" id="{95338A18-6486-7093-AB1F-DF9FDAA50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 flipH="1">
                <a:off x="3337648" y="6088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Graphic 21" descr="Amazon Route 53 service icon.">
                <a:extLst>
                  <a:ext uri="{FF2B5EF4-FFF2-40B4-BE49-F238E27FC236}">
                    <a16:creationId xmlns:a16="http://schemas.microsoft.com/office/drawing/2014/main" id="{256C653B-5730-3FE4-AC5F-FC2CBB402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2746302" y="632022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AAE0484-947A-8A14-422C-84EED2998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4004" y="999158"/>
                <a:ext cx="133035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Route 53</a:t>
                </a:r>
              </a:p>
            </p:txBody>
          </p:sp>
          <p:pic>
            <p:nvPicPr>
              <p:cNvPr id="88" name="Graphic 19" descr="Amazon CloudFront service icon.">
                <a:extLst>
                  <a:ext uri="{FF2B5EF4-FFF2-40B4-BE49-F238E27FC236}">
                    <a16:creationId xmlns:a16="http://schemas.microsoft.com/office/drawing/2014/main" id="{0E26BAF2-7E00-CD0C-18BF-03B36D55E7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 bwMode="auto">
              <a:xfrm>
                <a:off x="4252260" y="1302619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11">
                <a:extLst>
                  <a:ext uri="{FF2B5EF4-FFF2-40B4-BE49-F238E27FC236}">
                    <a16:creationId xmlns:a16="http://schemas.microsoft.com/office/drawing/2014/main" id="{10F58536-D4E0-775D-40C4-65A8A1B0C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3737" y="1633834"/>
                <a:ext cx="8717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CloudFront</a:t>
                </a:r>
              </a:p>
            </p:txBody>
          </p:sp>
          <p:pic>
            <p:nvPicPr>
              <p:cNvPr id="90" name="Graphic 89" descr="Internet gateway resource icon for the Amazon VPC service.&#10;">
                <a:extLst>
                  <a:ext uri="{FF2B5EF4-FFF2-40B4-BE49-F238E27FC236}">
                    <a16:creationId xmlns:a16="http://schemas.microsoft.com/office/drawing/2014/main" id="{A5580E2F-CC73-3647-A4B3-647DFDF52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828804" y="18687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1" name="Graphic 8" descr="AWS WAF service icon.">
                <a:extLst>
                  <a:ext uri="{FF2B5EF4-FFF2-40B4-BE49-F238E27FC236}">
                    <a16:creationId xmlns:a16="http://schemas.microsoft.com/office/drawing/2014/main" id="{12FA68B0-065E-1C0C-4DC4-F61F517AB7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3805446" y="664984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TextBox 11">
                <a:extLst>
                  <a:ext uri="{FF2B5EF4-FFF2-40B4-BE49-F238E27FC236}">
                    <a16:creationId xmlns:a16="http://schemas.microsoft.com/office/drawing/2014/main" id="{C13D4E55-F570-B964-AA0D-5D34A4F70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437" y="1030744"/>
                <a:ext cx="87177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WAF</a:t>
                </a:r>
              </a:p>
            </p:txBody>
          </p:sp>
          <p:pic>
            <p:nvPicPr>
              <p:cNvPr id="93" name="Graphic 20" descr="AWS Certificate Manager (ACM) service icon.">
                <a:extLst>
                  <a:ext uri="{FF2B5EF4-FFF2-40B4-BE49-F238E27FC236}">
                    <a16:creationId xmlns:a16="http://schemas.microsoft.com/office/drawing/2014/main" id="{8DEADFA1-0124-8AD6-C348-DF3887C60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5179497" y="1302619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" name="TextBox 12">
                <a:extLst>
                  <a:ext uri="{FF2B5EF4-FFF2-40B4-BE49-F238E27FC236}">
                    <a16:creationId xmlns:a16="http://schemas.microsoft.com/office/drawing/2014/main" id="{0B4D2ABB-9763-7DF2-119B-BC8744E94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1041" y="1652542"/>
                <a:ext cx="7117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Certificate</a:t>
                </a:r>
                <a:b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Manager</a:t>
                </a:r>
              </a:p>
            </p:txBody>
          </p:sp>
          <p:pic>
            <p:nvPicPr>
              <p:cNvPr id="95" name="Graphic 94" descr="Application Load Balancer resource icon for the Elastic Load Balancing service.">
                <a:extLst>
                  <a:ext uri="{FF2B5EF4-FFF2-40B4-BE49-F238E27FC236}">
                    <a16:creationId xmlns:a16="http://schemas.microsoft.com/office/drawing/2014/main" id="{EE0BDFE8-9987-466F-4FD3-EDEDB21DD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832644" y="29021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7" name="TextBox 19">
                <a:extLst>
                  <a:ext uri="{FF2B5EF4-FFF2-40B4-BE49-F238E27FC236}">
                    <a16:creationId xmlns:a16="http://schemas.microsoft.com/office/drawing/2014/main" id="{DB9D7F18-4CD6-FBCB-B4E3-CD3DC6C87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2002" y="3380520"/>
                <a:ext cx="1313319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</a:t>
                </a:r>
              </a:p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</a:t>
                </a:r>
                <a:b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sp>
            <p:nvSpPr>
              <p:cNvPr id="98" name="Rectangle 97" descr="Availability Zone group.">
                <a:extLst>
                  <a:ext uri="{FF2B5EF4-FFF2-40B4-BE49-F238E27FC236}">
                    <a16:creationId xmlns:a16="http://schemas.microsoft.com/office/drawing/2014/main" id="{5178A5AB-00EA-1696-3A4C-3B91C0174B34}"/>
                  </a:ext>
                </a:extLst>
              </p:cNvPr>
              <p:cNvSpPr/>
              <p:nvPr/>
            </p:nvSpPr>
            <p:spPr>
              <a:xfrm>
                <a:off x="1009588" y="1861975"/>
                <a:ext cx="1475152" cy="6114827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 1</a:t>
                </a:r>
              </a:p>
            </p:txBody>
          </p:sp>
          <p:sp>
            <p:nvSpPr>
              <p:cNvPr id="99" name="Rectangle 98" descr="Availability Zone group.">
                <a:extLst>
                  <a:ext uri="{FF2B5EF4-FFF2-40B4-BE49-F238E27FC236}">
                    <a16:creationId xmlns:a16="http://schemas.microsoft.com/office/drawing/2014/main" id="{B7DAB872-9A43-C30B-719A-F86F9AB1BEC6}"/>
                  </a:ext>
                </a:extLst>
              </p:cNvPr>
              <p:cNvSpPr/>
              <p:nvPr/>
            </p:nvSpPr>
            <p:spPr>
              <a:xfrm>
                <a:off x="3637748" y="1861975"/>
                <a:ext cx="1475152" cy="6114827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 2</a:t>
                </a:r>
              </a:p>
            </p:txBody>
          </p:sp>
          <p:grpSp>
            <p:nvGrpSpPr>
              <p:cNvPr id="100" name="Group 99" descr="Public subnet group.">
                <a:extLst>
                  <a:ext uri="{FF2B5EF4-FFF2-40B4-BE49-F238E27FC236}">
                    <a16:creationId xmlns:a16="http://schemas.microsoft.com/office/drawing/2014/main" id="{CFEA7DE1-123D-2CF0-A7A5-EAA8750E7E7D}"/>
                  </a:ext>
                </a:extLst>
              </p:cNvPr>
              <p:cNvGrpSpPr/>
              <p:nvPr/>
            </p:nvGrpSpPr>
            <p:grpSpPr>
              <a:xfrm>
                <a:off x="1068472" y="2389054"/>
                <a:ext cx="1371600" cy="1188720"/>
                <a:chOff x="6136695" y="2618865"/>
                <a:chExt cx="1371600" cy="1188720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F959DC1-5CC8-34C2-9357-EF4945C2A09F}"/>
                    </a:ext>
                  </a:extLst>
                </p:cNvPr>
                <p:cNvSpPr/>
                <p:nvPr/>
              </p:nvSpPr>
              <p:spPr>
                <a:xfrm>
                  <a:off x="6136695" y="2618865"/>
                  <a:ext cx="1371600" cy="11887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587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>
                      <a:solidFill>
                        <a:schemeClr val="accent6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102" name="Graphic 101" descr="Public subnet group icon. ">
                  <a:extLst>
                    <a:ext uri="{FF2B5EF4-FFF2-40B4-BE49-F238E27FC236}">
                      <a16:creationId xmlns:a16="http://schemas.microsoft.com/office/drawing/2014/main" id="{28DDD850-0E37-3AE7-0CE5-6C61A561B4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rcRect/>
                <a:stretch/>
              </p:blipFill>
              <p:spPr>
                <a:xfrm>
                  <a:off x="6147454" y="2618865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Group 102" descr="Public subnet group.">
                <a:extLst>
                  <a:ext uri="{FF2B5EF4-FFF2-40B4-BE49-F238E27FC236}">
                    <a16:creationId xmlns:a16="http://schemas.microsoft.com/office/drawing/2014/main" id="{9BB07909-601A-FFC6-4D80-46467B49EF5A}"/>
                  </a:ext>
                </a:extLst>
              </p:cNvPr>
              <p:cNvGrpSpPr/>
              <p:nvPr/>
            </p:nvGrpSpPr>
            <p:grpSpPr>
              <a:xfrm>
                <a:off x="3689524" y="2389054"/>
                <a:ext cx="1371600" cy="1188720"/>
                <a:chOff x="6136695" y="2618865"/>
                <a:chExt cx="1371600" cy="118872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DB8322A8-8EE6-D19B-69B3-88FD20C2DD75}"/>
                    </a:ext>
                  </a:extLst>
                </p:cNvPr>
                <p:cNvSpPr/>
                <p:nvPr/>
              </p:nvSpPr>
              <p:spPr>
                <a:xfrm>
                  <a:off x="6136695" y="2618865"/>
                  <a:ext cx="1371600" cy="11887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587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>
                      <a:solidFill>
                        <a:schemeClr val="accent6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106" name="Graphic 105" descr="Public subnet group icon. ">
                  <a:extLst>
                    <a:ext uri="{FF2B5EF4-FFF2-40B4-BE49-F238E27FC236}">
                      <a16:creationId xmlns:a16="http://schemas.microsoft.com/office/drawing/2014/main" id="{9F273600-B859-4271-8831-0D9A8681DB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rcRect/>
                <a:stretch/>
              </p:blipFill>
              <p:spPr>
                <a:xfrm>
                  <a:off x="6147454" y="2618865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 descr="Private subnet group.">
                <a:extLst>
                  <a:ext uri="{FF2B5EF4-FFF2-40B4-BE49-F238E27FC236}">
                    <a16:creationId xmlns:a16="http://schemas.microsoft.com/office/drawing/2014/main" id="{1E1F0BC2-2F89-1A7A-5977-4E031433FF1D}"/>
                  </a:ext>
                </a:extLst>
              </p:cNvPr>
              <p:cNvGrpSpPr/>
              <p:nvPr/>
            </p:nvGrpSpPr>
            <p:grpSpPr>
              <a:xfrm>
                <a:off x="1079231" y="3996759"/>
                <a:ext cx="1371600" cy="2103121"/>
                <a:chOff x="4247897" y="2608106"/>
                <a:chExt cx="1371600" cy="2103121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BC01E59-85BC-CC66-2B0D-6B3C740C7248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21031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Web / App subnet (private)</a:t>
                  </a:r>
                </a:p>
              </p:txBody>
            </p:sp>
            <p:pic>
              <p:nvPicPr>
                <p:cNvPr id="109" name="Graphic 108" descr="Private subnet group icon. ">
                  <a:extLst>
                    <a:ext uri="{FF2B5EF4-FFF2-40B4-BE49-F238E27FC236}">
                      <a16:creationId xmlns:a16="http://schemas.microsoft.com/office/drawing/2014/main" id="{D76B1377-6502-5855-C285-843C554D31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48226" y="2608106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 descr="Private subnet group.">
                <a:extLst>
                  <a:ext uri="{FF2B5EF4-FFF2-40B4-BE49-F238E27FC236}">
                    <a16:creationId xmlns:a16="http://schemas.microsoft.com/office/drawing/2014/main" id="{3AF7C577-00FD-DE55-626B-9B05627148D2}"/>
                  </a:ext>
                </a:extLst>
              </p:cNvPr>
              <p:cNvGrpSpPr/>
              <p:nvPr/>
            </p:nvGrpSpPr>
            <p:grpSpPr>
              <a:xfrm>
                <a:off x="3702050" y="4023519"/>
                <a:ext cx="1371600" cy="2103120"/>
                <a:chOff x="4247897" y="2608107"/>
                <a:chExt cx="1371600" cy="210312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00314A7-0194-B01E-BEAD-662E8FED3C35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21031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Web / App subnet (private)</a:t>
                  </a:r>
                </a:p>
              </p:txBody>
            </p:sp>
            <p:pic>
              <p:nvPicPr>
                <p:cNvPr id="113" name="Graphic 112" descr="Private subnet group icon. ">
                  <a:extLst>
                    <a:ext uri="{FF2B5EF4-FFF2-40B4-BE49-F238E27FC236}">
                      <a16:creationId xmlns:a16="http://schemas.microsoft.com/office/drawing/2014/main" id="{9B48C499-7C5C-3F82-5F9C-A6E48B64C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71307" y="2609204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Group 113" descr="Private subnet group.">
                <a:extLst>
                  <a:ext uri="{FF2B5EF4-FFF2-40B4-BE49-F238E27FC236}">
                    <a16:creationId xmlns:a16="http://schemas.microsoft.com/office/drawing/2014/main" id="{469B3CD9-ADF1-20EB-920C-693128EA3C88}"/>
                  </a:ext>
                </a:extLst>
              </p:cNvPr>
              <p:cNvGrpSpPr/>
              <p:nvPr/>
            </p:nvGrpSpPr>
            <p:grpSpPr>
              <a:xfrm>
                <a:off x="1061158" y="6373556"/>
                <a:ext cx="1371600" cy="1463041"/>
                <a:chOff x="4247897" y="2608106"/>
                <a:chExt cx="1371600" cy="146304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D9997996-3FBF-05C1-363A-7B20B37253C6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14630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DB subnet</a:t>
                  </a: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(private)</a:t>
                  </a:r>
                  <a:endParaRPr lang="en-US" sz="9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16" name="Graphic 115" descr="Private subnet group icon. ">
                  <a:extLst>
                    <a:ext uri="{FF2B5EF4-FFF2-40B4-BE49-F238E27FC236}">
                      <a16:creationId xmlns:a16="http://schemas.microsoft.com/office/drawing/2014/main" id="{1C802DB8-8E4B-4D60-1E2F-D9095C6D0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48226" y="2608106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 descr="Private subnet group.">
                <a:extLst>
                  <a:ext uri="{FF2B5EF4-FFF2-40B4-BE49-F238E27FC236}">
                    <a16:creationId xmlns:a16="http://schemas.microsoft.com/office/drawing/2014/main" id="{FA2D042B-2768-5189-A68C-AC9E33B8B4D1}"/>
                  </a:ext>
                </a:extLst>
              </p:cNvPr>
              <p:cNvGrpSpPr/>
              <p:nvPr/>
            </p:nvGrpSpPr>
            <p:grpSpPr>
              <a:xfrm>
                <a:off x="3673219" y="6400316"/>
                <a:ext cx="1371600" cy="1463040"/>
                <a:chOff x="4247897" y="2608107"/>
                <a:chExt cx="1371600" cy="146304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5972467-8233-EBC7-9F2B-7DC29BF0776E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14630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DB subnet (private)</a:t>
                  </a:r>
                </a:p>
              </p:txBody>
            </p:sp>
            <p:pic>
              <p:nvPicPr>
                <p:cNvPr id="121" name="Graphic 120" descr="Private subnet group icon. ">
                  <a:extLst>
                    <a:ext uri="{FF2B5EF4-FFF2-40B4-BE49-F238E27FC236}">
                      <a16:creationId xmlns:a16="http://schemas.microsoft.com/office/drawing/2014/main" id="{6B2ECB32-CD61-3252-B07A-1C146DF973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71307" y="2609204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 descr="Auto Scaling group.">
                <a:extLst>
                  <a:ext uri="{FF2B5EF4-FFF2-40B4-BE49-F238E27FC236}">
                    <a16:creationId xmlns:a16="http://schemas.microsoft.com/office/drawing/2014/main" id="{12EC6116-9C16-AEA9-9F5C-5F113843D9A4}"/>
                  </a:ext>
                </a:extLst>
              </p:cNvPr>
              <p:cNvGrpSpPr/>
              <p:nvPr/>
            </p:nvGrpSpPr>
            <p:grpSpPr>
              <a:xfrm>
                <a:off x="1111992" y="4436992"/>
                <a:ext cx="3931920" cy="914401"/>
                <a:chOff x="-800380" y="2693338"/>
                <a:chExt cx="3931920" cy="91440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DF51638-0035-25B9-5EF3-74013F528CD6}"/>
                    </a:ext>
                  </a:extLst>
                </p:cNvPr>
                <p:cNvSpPr/>
                <p:nvPr/>
              </p:nvSpPr>
              <p:spPr>
                <a:xfrm>
                  <a:off x="-800380" y="2693339"/>
                  <a:ext cx="3931920" cy="914400"/>
                </a:xfrm>
                <a:prstGeom prst="rect">
                  <a:avLst/>
                </a:prstGeom>
                <a:noFill/>
                <a:ln w="15875">
                  <a:solidFill>
                    <a:srgbClr val="ED71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/>
                <a:lstStyle/>
                <a:p>
                  <a:pPr algn="ctr">
                    <a:defRPr/>
                  </a:pPr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defRPr/>
                  </a:pPr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9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Auto </a:t>
                  </a:r>
                </a:p>
                <a:p>
                  <a:pPr algn="ctr">
                    <a:defRPr/>
                  </a:pPr>
                  <a:r>
                    <a:rPr lang="en-US" sz="9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Scaling </a:t>
                  </a:r>
                </a:p>
                <a:p>
                  <a:pPr algn="ctr">
                    <a:defRPr/>
                  </a:pPr>
                  <a:r>
                    <a:rPr lang="en-US" sz="9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group</a:t>
                  </a:r>
                </a:p>
              </p:txBody>
            </p:sp>
            <p:pic>
              <p:nvPicPr>
                <p:cNvPr id="124" name="Graphic 123" descr="Auto Scaling group icon.">
                  <a:extLst>
                    <a:ext uri="{FF2B5EF4-FFF2-40B4-BE49-F238E27FC236}">
                      <a16:creationId xmlns:a16="http://schemas.microsoft.com/office/drawing/2014/main" id="{6E6E6FE1-9EEB-D59C-046B-443E35320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1008741" y="2693338"/>
                  <a:ext cx="365760" cy="365760"/>
                </a:xfrm>
                <a:prstGeom prst="rect">
                  <a:avLst/>
                </a:prstGeom>
              </p:spPr>
            </p:pic>
          </p:grpSp>
          <p:pic>
            <p:nvPicPr>
              <p:cNvPr id="126" name="Graphic 125" descr="Instances instance icon for the Amazon EC2 service.">
                <a:extLst>
                  <a:ext uri="{FF2B5EF4-FFF2-40B4-BE49-F238E27FC236}">
                    <a16:creationId xmlns:a16="http://schemas.microsoft.com/office/drawing/2014/main" id="{4A802276-3D55-4104-F87D-396B4C451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492358" y="469375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7" name="Graphic 126" descr="Instances instance icon for the Amazon EC2 service.">
                <a:extLst>
                  <a:ext uri="{FF2B5EF4-FFF2-40B4-BE49-F238E27FC236}">
                    <a16:creationId xmlns:a16="http://schemas.microsoft.com/office/drawing/2014/main" id="{DBBCEC87-C824-ED7A-44C8-31D9F8CDE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61590" y="470294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8" name="TextBox 16">
                <a:extLst>
                  <a:ext uri="{FF2B5EF4-FFF2-40B4-BE49-F238E27FC236}">
                    <a16:creationId xmlns:a16="http://schemas.microsoft.com/office/drawing/2014/main" id="{AF93F087-1428-256B-C25B-FEE769B47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7747" y="4541526"/>
                <a:ext cx="5436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 servers</a:t>
                </a:r>
              </a:p>
            </p:txBody>
          </p:sp>
          <p:pic>
            <p:nvPicPr>
              <p:cNvPr id="129" name="Graphic 7" descr="Amazon Aurora service icon.">
                <a:extLst>
                  <a:ext uri="{FF2B5EF4-FFF2-40B4-BE49-F238E27FC236}">
                    <a16:creationId xmlns:a16="http://schemas.microsoft.com/office/drawing/2014/main" id="{31862728-3729-58EB-B635-E9DA8BA5E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/>
              <a:stretch/>
            </p:blipFill>
            <p:spPr bwMode="auto">
              <a:xfrm>
                <a:off x="1560737" y="7112007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TextBox 9">
                <a:extLst>
                  <a:ext uri="{FF2B5EF4-FFF2-40B4-BE49-F238E27FC236}">
                    <a16:creationId xmlns:a16="http://schemas.microsoft.com/office/drawing/2014/main" id="{62732ECB-BE44-2663-5F3B-DA71336A1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2620" y="7433761"/>
                <a:ext cx="13698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Aurora (primary)</a:t>
                </a:r>
              </a:p>
            </p:txBody>
          </p:sp>
          <p:pic>
            <p:nvPicPr>
              <p:cNvPr id="131" name="Graphic 7" descr="Amazon Aurora service icon.">
                <a:extLst>
                  <a:ext uri="{FF2B5EF4-FFF2-40B4-BE49-F238E27FC236}">
                    <a16:creationId xmlns:a16="http://schemas.microsoft.com/office/drawing/2014/main" id="{6FF1BCA9-28D1-B5FA-E900-54FC505AE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/>
              <a:stretch/>
            </p:blipFill>
            <p:spPr bwMode="auto">
              <a:xfrm>
                <a:off x="4145487" y="7126506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" name="TextBox 9">
                <a:extLst>
                  <a:ext uri="{FF2B5EF4-FFF2-40B4-BE49-F238E27FC236}">
                    <a16:creationId xmlns:a16="http://schemas.microsoft.com/office/drawing/2014/main" id="{C14018CE-8054-802E-8CC6-D5146EC90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370" y="7448260"/>
                <a:ext cx="13698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Aurora Replica</a:t>
                </a:r>
              </a:p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900" i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standby)</a:t>
                </a:r>
                <a:endParaRPr lang="en-US" altLang="en-US" sz="9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34" name="Graphic 15" descr="AWS Systems Manager service icon.">
                <a:extLst>
                  <a:ext uri="{FF2B5EF4-FFF2-40B4-BE49-F238E27FC236}">
                    <a16:creationId xmlns:a16="http://schemas.microsoft.com/office/drawing/2014/main" id="{1DC6AD5A-1AB0-CCB0-E31D-BA0886361E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rcRect/>
              <a:stretch/>
            </p:blipFill>
            <p:spPr bwMode="auto">
              <a:xfrm>
                <a:off x="1289440" y="112004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" name="TextBox 11">
                <a:extLst>
                  <a:ext uri="{FF2B5EF4-FFF2-40B4-BE49-F238E27FC236}">
                    <a16:creationId xmlns:a16="http://schemas.microsoft.com/office/drawing/2014/main" id="{99F0FCF3-61CF-1B58-8A57-6AE2D9B62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954" y="1494781"/>
                <a:ext cx="8717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SSM</a:t>
                </a:r>
              </a:p>
            </p:txBody>
          </p:sp>
          <p:pic>
            <p:nvPicPr>
              <p:cNvPr id="136" name="Graphic 8" descr="Amazon Simple Storage Service (Amazon S3) service icon.">
                <a:extLst>
                  <a:ext uri="{FF2B5EF4-FFF2-40B4-BE49-F238E27FC236}">
                    <a16:creationId xmlns:a16="http://schemas.microsoft.com/office/drawing/2014/main" id="{6D361E65-AEF7-4773-E5C0-CB8C9E793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rcRect/>
              <a:stretch/>
            </p:blipFill>
            <p:spPr bwMode="auto">
              <a:xfrm>
                <a:off x="513366" y="144507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" name="TextBox 11">
                <a:extLst>
                  <a:ext uri="{FF2B5EF4-FFF2-40B4-BE49-F238E27FC236}">
                    <a16:creationId xmlns:a16="http://schemas.microsoft.com/office/drawing/2014/main" id="{A628B17C-5972-1953-0F29-3AC7AB3CD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46" y="1787364"/>
                <a:ext cx="8717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</a:t>
                </a:r>
              </a:p>
            </p:txBody>
          </p:sp>
          <p:sp>
            <p:nvSpPr>
              <p:cNvPr id="138" name="Freeform 59" descr="Ninety degree arrow pointing up to the right.">
                <a:extLst>
                  <a:ext uri="{FF2B5EF4-FFF2-40B4-BE49-F238E27FC236}">
                    <a16:creationId xmlns:a16="http://schemas.microsoft.com/office/drawing/2014/main" id="{BCF11154-3DA0-E8B1-106E-07BDC36D8F9B}"/>
                  </a:ext>
                </a:extLst>
              </p:cNvPr>
              <p:cNvSpPr/>
              <p:nvPr/>
            </p:nvSpPr>
            <p:spPr>
              <a:xfrm rot="5400000" flipH="1">
                <a:off x="4076730" y="938929"/>
                <a:ext cx="457200" cy="237767"/>
              </a:xfrm>
              <a:custGeom>
                <a:avLst/>
                <a:gdLst>
                  <a:gd name="connsiteX0" fmla="*/ 1371600 w 1371600"/>
                  <a:gd name="connsiteY0" fmla="*/ 711200 h 711200"/>
                  <a:gd name="connsiteX1" fmla="*/ 1371600 w 1371600"/>
                  <a:gd name="connsiteY1" fmla="*/ 0 h 711200"/>
                  <a:gd name="connsiteX2" fmla="*/ 0 w 1371600"/>
                  <a:gd name="connsiteY2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711200">
                    <a:moveTo>
                      <a:pt x="1371600" y="711200"/>
                    </a:moveTo>
                    <a:lnTo>
                      <a:pt x="137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headEnd type="none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9" name="Straight Arrow Connector 138" descr="Double pointing horizontal arrow.">
                <a:extLst>
                  <a:ext uri="{FF2B5EF4-FFF2-40B4-BE49-F238E27FC236}">
                    <a16:creationId xmlns:a16="http://schemas.microsoft.com/office/drawing/2014/main" id="{80F58F3A-9900-A3FE-B3C1-1DB91A8C6586}"/>
                  </a:ext>
                </a:extLst>
              </p:cNvPr>
              <p:cNvCxnSpPr/>
              <p:nvPr/>
            </p:nvCxnSpPr>
            <p:spPr>
              <a:xfrm>
                <a:off x="4618020" y="1488696"/>
                <a:ext cx="5486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 descr="Double pointing horizontal arrow.">
                <a:extLst>
                  <a:ext uri="{FF2B5EF4-FFF2-40B4-BE49-F238E27FC236}">
                    <a16:creationId xmlns:a16="http://schemas.microsoft.com/office/drawing/2014/main" id="{5026BD33-0946-422F-4F37-3BEC026CA727}"/>
                  </a:ext>
                </a:extLst>
              </p:cNvPr>
              <p:cNvCxnSpPr/>
              <p:nvPr/>
            </p:nvCxnSpPr>
            <p:spPr>
              <a:xfrm>
                <a:off x="3133578" y="812757"/>
                <a:ext cx="64008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reeform 59" descr="Ninety degree arrow pointing up to the right.">
                <a:extLst>
                  <a:ext uri="{FF2B5EF4-FFF2-40B4-BE49-F238E27FC236}">
                    <a16:creationId xmlns:a16="http://schemas.microsoft.com/office/drawing/2014/main" id="{FE530D81-CC1B-0243-1F4F-0D7E05B7DCDA}"/>
                  </a:ext>
                </a:extLst>
              </p:cNvPr>
              <p:cNvSpPr/>
              <p:nvPr/>
            </p:nvSpPr>
            <p:spPr>
              <a:xfrm rot="5400000" flipH="1" flipV="1">
                <a:off x="2935959" y="238104"/>
                <a:ext cx="386843" cy="416537"/>
              </a:xfrm>
              <a:custGeom>
                <a:avLst/>
                <a:gdLst>
                  <a:gd name="connsiteX0" fmla="*/ 1371600 w 1371600"/>
                  <a:gd name="connsiteY0" fmla="*/ 711200 h 711200"/>
                  <a:gd name="connsiteX1" fmla="*/ 1371600 w 1371600"/>
                  <a:gd name="connsiteY1" fmla="*/ 0 h 711200"/>
                  <a:gd name="connsiteX2" fmla="*/ 0 w 1371600"/>
                  <a:gd name="connsiteY2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711200">
                    <a:moveTo>
                      <a:pt x="1371600" y="711200"/>
                    </a:moveTo>
                    <a:lnTo>
                      <a:pt x="137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headEnd type="none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42" name="Graphic 141" descr="NAT gateway resource icon for the Amazon VPC service.&#10;">
                <a:extLst>
                  <a:ext uri="{FF2B5EF4-FFF2-40B4-BE49-F238E27FC236}">
                    <a16:creationId xmlns:a16="http://schemas.microsoft.com/office/drawing/2014/main" id="{CD8F27F7-9BDB-744B-4F6F-B5E7F9387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1492358" y="2946522"/>
                <a:ext cx="365760" cy="365760"/>
              </a:xfrm>
              <a:prstGeom prst="rect">
                <a:avLst/>
              </a:prstGeom>
            </p:spPr>
          </p:pic>
          <p:pic>
            <p:nvPicPr>
              <p:cNvPr id="143" name="Graphic 142" descr="NAT gateway resource icon for the Amazon VPC service.&#10;">
                <a:extLst>
                  <a:ext uri="{FF2B5EF4-FFF2-40B4-BE49-F238E27FC236}">
                    <a16:creationId xmlns:a16="http://schemas.microsoft.com/office/drawing/2014/main" id="{27BC24F7-AA8C-7B17-6C73-110CC34304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192444" y="294786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44" name="TextBox 16">
                <a:extLst>
                  <a:ext uri="{FF2B5EF4-FFF2-40B4-BE49-F238E27FC236}">
                    <a16:creationId xmlns:a16="http://schemas.microsoft.com/office/drawing/2014/main" id="{41C68A7E-8037-6795-40E1-E420D3C50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150" y="2992627"/>
                <a:ext cx="5243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sp>
            <p:nvSpPr>
              <p:cNvPr id="145" name="TextBox 16">
                <a:extLst>
                  <a:ext uri="{FF2B5EF4-FFF2-40B4-BE49-F238E27FC236}">
                    <a16:creationId xmlns:a16="http://schemas.microsoft.com/office/drawing/2014/main" id="{0C4D666B-83F7-D6B0-7033-CC826378B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3775" y="4606016"/>
                <a:ext cx="5436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 servers</a:t>
                </a:r>
              </a:p>
            </p:txBody>
          </p:sp>
          <p:sp>
            <p:nvSpPr>
              <p:cNvPr id="147" name="TextBox 16">
                <a:extLst>
                  <a:ext uri="{FF2B5EF4-FFF2-40B4-BE49-F238E27FC236}">
                    <a16:creationId xmlns:a16="http://schemas.microsoft.com/office/drawing/2014/main" id="{F7D87A89-5EEB-315F-160F-0BE818B3A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430" y="2981017"/>
                <a:ext cx="5243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cxnSp>
            <p:nvCxnSpPr>
              <p:cNvPr id="148" name="Straight Arrow Connector 147" descr="Up pointing vertical arrow.">
                <a:extLst>
                  <a:ext uri="{FF2B5EF4-FFF2-40B4-BE49-F238E27FC236}">
                    <a16:creationId xmlns:a16="http://schemas.microsoft.com/office/drawing/2014/main" id="{20F4D012-1E59-1B5C-BA4F-FA7F9EA99D3E}"/>
                  </a:ext>
                </a:extLst>
              </p:cNvPr>
              <p:cNvCxnSpPr/>
              <p:nvPr/>
            </p:nvCxnSpPr>
            <p:spPr>
              <a:xfrm rot="16200000">
                <a:off x="968196" y="4020779"/>
                <a:ext cx="137160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lgDash"/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 descr="Up pointing vertical arrow.">
                <a:extLst>
                  <a:ext uri="{FF2B5EF4-FFF2-40B4-BE49-F238E27FC236}">
                    <a16:creationId xmlns:a16="http://schemas.microsoft.com/office/drawing/2014/main" id="{91171216-BF22-62DF-C441-ABFBDE41DF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75324" y="3334979"/>
                <a:ext cx="0" cy="136796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lgDash"/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22" descr="Elbow horizontal arrow pointing right (1).">
                <a:extLst>
                  <a:ext uri="{FF2B5EF4-FFF2-40B4-BE49-F238E27FC236}">
                    <a16:creationId xmlns:a16="http://schemas.microsoft.com/office/drawing/2014/main" id="{63F490F0-89B5-C48F-9926-017D5CC3C7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019628" y="1973294"/>
                <a:ext cx="620576" cy="13258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lgDash"/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0DF12D01-B13A-7798-C9D8-47B40BC43A19}"/>
                  </a:ext>
                </a:extLst>
              </p:cNvPr>
              <p:cNvCxnSpPr>
                <a:cxnSpLocks/>
                <a:stCxn id="143" idx="0"/>
              </p:cNvCxnSpPr>
              <p:nvPr/>
            </p:nvCxnSpPr>
            <p:spPr>
              <a:xfrm rot="16200000" flipV="1">
                <a:off x="3396581" y="1969122"/>
                <a:ext cx="312386" cy="1645100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or: Elbow 151">
                <a:extLst>
                  <a:ext uri="{FF2B5EF4-FFF2-40B4-BE49-F238E27FC236}">
                    <a16:creationId xmlns:a16="http://schemas.microsoft.com/office/drawing/2014/main" id="{638B93E6-B395-9B52-9622-032960241822}"/>
                  </a:ext>
                </a:extLst>
              </p:cNvPr>
              <p:cNvCxnSpPr>
                <a:cxnSpLocks/>
                <a:stCxn id="88" idx="1"/>
                <a:endCxn id="90" idx="0"/>
              </p:cNvCxnSpPr>
              <p:nvPr/>
            </p:nvCxnSpPr>
            <p:spPr>
              <a:xfrm rot="10800000" flipV="1">
                <a:off x="3057404" y="1485500"/>
                <a:ext cx="1194856" cy="383247"/>
              </a:xfrm>
              <a:prstGeom prst="bentConnector2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EA41B370-2A9D-639B-9A83-A87DA46688B1}"/>
                  </a:ext>
                </a:extLst>
              </p:cNvPr>
              <p:cNvCxnSpPr>
                <a:cxnSpLocks/>
                <a:stCxn id="90" idx="2"/>
                <a:endCxn id="95" idx="0"/>
              </p:cNvCxnSpPr>
              <p:nvPr/>
            </p:nvCxnSpPr>
            <p:spPr>
              <a:xfrm>
                <a:off x="3057404" y="2325946"/>
                <a:ext cx="3840" cy="57617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nector: Elbow 153">
                <a:extLst>
                  <a:ext uri="{FF2B5EF4-FFF2-40B4-BE49-F238E27FC236}">
                    <a16:creationId xmlns:a16="http://schemas.microsoft.com/office/drawing/2014/main" id="{DFA60AEA-33B2-E726-5F2B-FFF4AA313F51}"/>
                  </a:ext>
                </a:extLst>
              </p:cNvPr>
              <p:cNvCxnSpPr>
                <a:cxnSpLocks/>
                <a:stCxn id="95" idx="1"/>
                <a:endCxn id="126" idx="3"/>
              </p:cNvCxnSpPr>
              <p:nvPr/>
            </p:nvCxnSpPr>
            <p:spPr>
              <a:xfrm rot="10800000" flipV="1">
                <a:off x="1949558" y="3130720"/>
                <a:ext cx="883086" cy="1791634"/>
              </a:xfrm>
              <a:prstGeom prst="bentConnector3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or: Elbow 154">
                <a:extLst>
                  <a:ext uri="{FF2B5EF4-FFF2-40B4-BE49-F238E27FC236}">
                    <a16:creationId xmlns:a16="http://schemas.microsoft.com/office/drawing/2014/main" id="{9F6B5BE3-1AB8-8EE8-FA6C-AAFEF4A1746D}"/>
                  </a:ext>
                </a:extLst>
              </p:cNvPr>
              <p:cNvCxnSpPr>
                <a:cxnSpLocks/>
                <a:stCxn id="95" idx="3"/>
                <a:endCxn id="127" idx="1"/>
              </p:cNvCxnSpPr>
              <p:nvPr/>
            </p:nvCxnSpPr>
            <p:spPr>
              <a:xfrm>
                <a:off x="3289846" y="3130720"/>
                <a:ext cx="871745" cy="18008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or: Elbow 155">
                <a:extLst>
                  <a:ext uri="{FF2B5EF4-FFF2-40B4-BE49-F238E27FC236}">
                    <a16:creationId xmlns:a16="http://schemas.microsoft.com/office/drawing/2014/main" id="{5FEACE96-D2F3-6AA2-5738-6A77CF56174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-409481" y="3073021"/>
                <a:ext cx="2977281" cy="758580"/>
              </a:xfrm>
              <a:prstGeom prst="bentConnector3">
                <a:avLst>
                  <a:gd name="adj1" fmla="val 687"/>
                </a:avLst>
              </a:prstGeom>
              <a:ln w="12700">
                <a:prstDash val="dashDot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or: Elbow 156">
                <a:extLst>
                  <a:ext uri="{FF2B5EF4-FFF2-40B4-BE49-F238E27FC236}">
                    <a16:creationId xmlns:a16="http://schemas.microsoft.com/office/drawing/2014/main" id="{6535BE6A-E2F8-EF79-4AFF-492A40D2B719}"/>
                  </a:ext>
                </a:extLst>
              </p:cNvPr>
              <p:cNvCxnSpPr>
                <a:cxnSpLocks/>
                <a:stCxn id="127" idx="3"/>
                <a:endCxn id="129" idx="0"/>
              </p:cNvCxnSpPr>
              <p:nvPr/>
            </p:nvCxnSpPr>
            <p:spPr>
              <a:xfrm flipH="1">
                <a:off x="1743617" y="4931548"/>
                <a:ext cx="2875172" cy="2180461"/>
              </a:xfrm>
              <a:prstGeom prst="bentConnector4">
                <a:avLst>
                  <a:gd name="adj1" fmla="val -7951"/>
                  <a:gd name="adj2" fmla="val 60669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or: Elbow 157">
                <a:extLst>
                  <a:ext uri="{FF2B5EF4-FFF2-40B4-BE49-F238E27FC236}">
                    <a16:creationId xmlns:a16="http://schemas.microsoft.com/office/drawing/2014/main" id="{3E5D49BC-606C-8D16-940D-916254EA1C4E}"/>
                  </a:ext>
                </a:extLst>
              </p:cNvPr>
              <p:cNvCxnSpPr>
                <a:cxnSpLocks/>
                <a:stCxn id="126" idx="1"/>
                <a:endCxn id="129" idx="1"/>
              </p:cNvCxnSpPr>
              <p:nvPr/>
            </p:nvCxnSpPr>
            <p:spPr>
              <a:xfrm rot="10800000" flipH="1" flipV="1">
                <a:off x="1492359" y="4922355"/>
                <a:ext cx="68379" cy="2372533"/>
              </a:xfrm>
              <a:prstGeom prst="bentConnector3">
                <a:avLst>
                  <a:gd name="adj1" fmla="val -51131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204F93B3-626D-B8CE-CBDE-E78E5050486F}"/>
                  </a:ext>
                </a:extLst>
              </p:cNvPr>
              <p:cNvCxnSpPr>
                <a:endCxn id="131" idx="1"/>
              </p:cNvCxnSpPr>
              <p:nvPr/>
            </p:nvCxnSpPr>
            <p:spPr>
              <a:xfrm>
                <a:off x="1948732" y="7294886"/>
                <a:ext cx="2196755" cy="14500"/>
              </a:xfrm>
              <a:prstGeom prst="straightConnector1">
                <a:avLst/>
              </a:prstGeom>
              <a:ln>
                <a:prstDash val="dashDot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Graphic 159" descr="ElastiCache for Memcached resource icon for the Amazon ElastiCache service.">
                <a:extLst>
                  <a:ext uri="{FF2B5EF4-FFF2-40B4-BE49-F238E27FC236}">
                    <a16:creationId xmlns:a16="http://schemas.microsoft.com/office/drawing/2014/main" id="{D0D26EFB-805B-24C0-3241-35DB9D307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4668134" y="6854883"/>
                <a:ext cx="365760" cy="365760"/>
              </a:xfrm>
              <a:prstGeom prst="rect">
                <a:avLst/>
              </a:prstGeom>
            </p:spPr>
          </p:pic>
          <p:pic>
            <p:nvPicPr>
              <p:cNvPr id="161" name="Graphic 160" descr="ElastiCache for Memcached resource icon for the Amazon ElastiCache service.">
                <a:extLst>
                  <a:ext uri="{FF2B5EF4-FFF2-40B4-BE49-F238E27FC236}">
                    <a16:creationId xmlns:a16="http://schemas.microsoft.com/office/drawing/2014/main" id="{03A20CE7-2E9B-61B3-69B6-01FBE210C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2088411" y="680176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62" name="TextBox 9">
                <a:extLst>
                  <a:ext uri="{FF2B5EF4-FFF2-40B4-BE49-F238E27FC236}">
                    <a16:creationId xmlns:a16="http://schemas.microsoft.com/office/drawing/2014/main" id="{DC837569-62CF-AC88-C8E8-E3EE623C4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238" y="6720768"/>
                <a:ext cx="92258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Memcached</a:t>
                </a:r>
              </a:p>
            </p:txBody>
          </p:sp>
          <p:sp>
            <p:nvSpPr>
              <p:cNvPr id="163" name="TextBox 9">
                <a:extLst>
                  <a:ext uri="{FF2B5EF4-FFF2-40B4-BE49-F238E27FC236}">
                    <a16:creationId xmlns:a16="http://schemas.microsoft.com/office/drawing/2014/main" id="{C9D916D3-405C-44A8-C9B8-4C583535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0960" y="6678216"/>
                <a:ext cx="92258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Memcached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D6D931F-8F5D-1B5D-54BE-4042EE754F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8665" y="208745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A87610A-4725-C0F1-6BCA-99939CB516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54695" y="19153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989985D-F410-9A97-68B0-6C0774FFA1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2713" y="179766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2ADEEFD-A2E4-8AE3-195D-01815EC3BA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73530" y="341372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69ED745-BA4A-B544-A8D1-A54CF011D0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73530" y="592202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EFF180E-9FB0-3ABA-8048-7C9B2BACCD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0565" y="7327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87F594E-9897-02D7-5C75-20AF184224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73893" y="505951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0CA7FA5-1949-D161-4AD1-D79A2813A8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54695" y="291960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E19B160F-3F65-3271-318C-0192F01C84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94921" y="452006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F23537C-1D40-3BEA-6EF4-4F353C48A7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55802" y="82859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42408E5A-F807-E518-6DED-BFC49BD314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30857" y="121944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AFA9D354-5051-B645-664B-33D48A66B7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90873" y="59786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E5A54856-3269-32F8-A350-AF7A4E02E9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58094" y="126243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D287F0BF-D379-D323-E743-54F87458A8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73893" y="122218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160EFBC-3DDE-C1AC-0DCB-6E409639A1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8295" y="15799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466B81EC-E99A-A840-0E24-58905EEE9B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38161" y="721313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</a:p>
            </p:txBody>
          </p:sp>
          <p:pic>
            <p:nvPicPr>
              <p:cNvPr id="202" name="Graphic 201" descr="AWS Backup service icon.">
                <a:extLst>
                  <a:ext uri="{FF2B5EF4-FFF2-40B4-BE49-F238E27FC236}">
                    <a16:creationId xmlns:a16="http://schemas.microsoft.com/office/drawing/2014/main" id="{3A164255-67AC-20BF-FE88-DD15E28E3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rcRect/>
              <a:stretch/>
            </p:blipFill>
            <p:spPr>
              <a:xfrm>
                <a:off x="512704" y="933371"/>
                <a:ext cx="365760" cy="365760"/>
              </a:xfrm>
              <a:prstGeom prst="rect">
                <a:avLst/>
              </a:prstGeom>
            </p:spPr>
          </p:pic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F4777987-9867-969B-2190-851E1ACA2554}"/>
                  </a:ext>
                </a:extLst>
              </p:cNvPr>
              <p:cNvCxnSpPr>
                <a:cxnSpLocks/>
                <a:stCxn id="202" idx="2"/>
                <a:endCxn id="136" idx="0"/>
              </p:cNvCxnSpPr>
              <p:nvPr/>
            </p:nvCxnSpPr>
            <p:spPr>
              <a:xfrm>
                <a:off x="695584" y="1299131"/>
                <a:ext cx="662" cy="14594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3E88F33C-8666-1902-1BF5-E549EECE65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517" y="104890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</a:p>
            </p:txBody>
          </p:sp>
          <p:pic>
            <p:nvPicPr>
              <p:cNvPr id="205" name="Graphic 7" descr="AWS Key Management Service (AWS KMS) service icon.">
                <a:extLst>
                  <a:ext uri="{FF2B5EF4-FFF2-40B4-BE49-F238E27FC236}">
                    <a16:creationId xmlns:a16="http://schemas.microsoft.com/office/drawing/2014/main" id="{2C41B162-BC3E-D5C2-78E8-A0DCF8D0A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rcRect/>
              <a:stretch/>
            </p:blipFill>
            <p:spPr bwMode="auto">
              <a:xfrm>
                <a:off x="5058223" y="639795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" name="TextBox 9">
                <a:extLst>
                  <a:ext uri="{FF2B5EF4-FFF2-40B4-BE49-F238E27FC236}">
                    <a16:creationId xmlns:a16="http://schemas.microsoft.com/office/drawing/2014/main" id="{27738837-6656-B602-9764-E1046E9EB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1698" y="679207"/>
                <a:ext cx="6373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</a:p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KMS</a:t>
                </a: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644573EA-31B8-1BE1-F595-12C8F0D9A3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50264" y="54257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226" name="TextBox 9">
              <a:extLst>
                <a:ext uri="{FF2B5EF4-FFF2-40B4-BE49-F238E27FC236}">
                  <a16:creationId xmlns:a16="http://schemas.microsoft.com/office/drawing/2014/main" id="{0C0F3307-81B7-4B38-848C-EB0256F60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8305" y="988713"/>
              <a:ext cx="7679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</p:grpSp>
      <p:sp>
        <p:nvSpPr>
          <p:cNvPr id="228" name="Title 1">
            <a:extLst>
              <a:ext uri="{FF2B5EF4-FFF2-40B4-BE49-F238E27FC236}">
                <a16:creationId xmlns:a16="http://schemas.microsoft.com/office/drawing/2014/main" id="{C5F4D05B-AAAC-07D7-A91B-B9087C1C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65"/>
            <a:ext cx="10952877" cy="756028"/>
          </a:xfrm>
        </p:spPr>
        <p:txBody>
          <a:bodyPr anchor="t">
            <a:noAutofit/>
          </a:bodyPr>
          <a:lstStyle/>
          <a:p>
            <a:r>
              <a:rPr lang="en-US" sz="3500" b="1">
                <a:solidFill>
                  <a:srgbClr val="C00000"/>
                </a:solidFill>
                <a:latin typeface="Abadi" panose="020B0604020104020204" pitchFamily="34" charset="0"/>
              </a:rPr>
              <a:t>Proposed Solution: AWS 3-tier  Architecture</a:t>
            </a:r>
          </a:p>
        </p:txBody>
      </p:sp>
      <p:sp>
        <p:nvSpPr>
          <p:cNvPr id="232" name="Content Placeholder 2">
            <a:extLst>
              <a:ext uri="{FF2B5EF4-FFF2-40B4-BE49-F238E27FC236}">
                <a16:creationId xmlns:a16="http://schemas.microsoft.com/office/drawing/2014/main" id="{5A01EA8C-E062-F73A-0A61-C7921F07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40" y="4524590"/>
            <a:ext cx="6823025" cy="3475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>
                <a:latin typeface="Abadi" panose="020B0604020104020204" pitchFamily="34" charset="0"/>
              </a:rPr>
              <a:t>Transition </a:t>
            </a:r>
            <a:r>
              <a:rPr lang="en-US" sz="1500" err="1">
                <a:latin typeface="Abadi" panose="020B0604020104020204" pitchFamily="34" charset="0"/>
              </a:rPr>
              <a:t>CustomThread</a:t>
            </a:r>
            <a:r>
              <a:rPr lang="en-US" sz="1500">
                <a:latin typeface="Abadi" panose="020B0604020104020204" pitchFamily="34" charset="0"/>
              </a:rPr>
              <a:t> infrastructure from on-premises to a </a:t>
            </a:r>
            <a:r>
              <a:rPr lang="en-US" sz="1500" b="1">
                <a:latin typeface="Abadi" panose="020B0604020104020204" pitchFamily="34" charset="0"/>
              </a:rPr>
              <a:t>3-tier architecture </a:t>
            </a:r>
            <a:r>
              <a:rPr lang="en-US" sz="1500">
                <a:latin typeface="Abadi" panose="020B0604020104020204" pitchFamily="34" charset="0"/>
              </a:rPr>
              <a:t>in AWS.</a:t>
            </a:r>
          </a:p>
          <a:p>
            <a:pPr marL="0" indent="0">
              <a:buNone/>
            </a:pPr>
            <a:r>
              <a:rPr lang="en-US" sz="1500">
                <a:latin typeface="Abadi" panose="020B0604020104020204" pitchFamily="34" charset="0"/>
              </a:rPr>
              <a:t>This architecture will include: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b="1">
                <a:latin typeface="Abadi" panose="020B0604020104020204" pitchFamily="34" charset="0"/>
              </a:rPr>
              <a:t>VPC</a:t>
            </a:r>
            <a:r>
              <a:rPr lang="en-US" sz="1500">
                <a:latin typeface="Abadi" panose="020B0604020104020204" pitchFamily="34" charset="0"/>
              </a:rPr>
              <a:t> with multiple Availability Zones (AZs) for high availability; Private subnets for enhanced security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>
                <a:latin typeface="Abadi" panose="020B0604020104020204" pitchFamily="34" charset="0"/>
              </a:rPr>
              <a:t>Right-sized </a:t>
            </a:r>
            <a:r>
              <a:rPr lang="en-US" sz="1500" b="1">
                <a:latin typeface="Abadi" panose="020B0604020104020204" pitchFamily="34" charset="0"/>
              </a:rPr>
              <a:t>EC2</a:t>
            </a:r>
            <a:r>
              <a:rPr lang="en-US" sz="1500">
                <a:latin typeface="Abadi" panose="020B0604020104020204" pitchFamily="34" charset="0"/>
              </a:rPr>
              <a:t> instances based on workload history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>
                <a:latin typeface="Abadi" panose="020B0604020104020204" pitchFamily="34" charset="0"/>
              </a:rPr>
              <a:t>AWS Application Load Balancer(</a:t>
            </a:r>
            <a:r>
              <a:rPr lang="en-US" sz="1500" b="1">
                <a:latin typeface="Abadi" panose="020B0604020104020204" pitchFamily="34" charset="0"/>
              </a:rPr>
              <a:t>ALB</a:t>
            </a:r>
            <a:r>
              <a:rPr lang="en-US" sz="1500">
                <a:latin typeface="Abadi" panose="020B0604020104020204" pitchFamily="34" charset="0"/>
              </a:rPr>
              <a:t>) for health checks, load balancing and ensuring traffic is directed only to healthy instances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>
                <a:latin typeface="Abadi" panose="020B0604020104020204" pitchFamily="34" charset="0"/>
              </a:rPr>
              <a:t>Auto Scaling Group (</a:t>
            </a:r>
            <a:r>
              <a:rPr lang="en-US" sz="1500" b="1">
                <a:latin typeface="Abadi" panose="020B0604020104020204" pitchFamily="34" charset="0"/>
              </a:rPr>
              <a:t>ASG</a:t>
            </a:r>
            <a:r>
              <a:rPr lang="en-US" sz="1500">
                <a:latin typeface="Abadi" panose="020B0604020104020204" pitchFamily="34" charset="0"/>
              </a:rPr>
              <a:t>) to scale out during peak traffic and scale in during down times, maintaining optimal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>
                <a:latin typeface="Abadi" panose="020B0604020104020204" pitchFamily="34" charset="0"/>
              </a:rPr>
              <a:t>AWS </a:t>
            </a:r>
            <a:r>
              <a:rPr lang="en-US" sz="1500" b="1">
                <a:latin typeface="Abadi" panose="020B0604020104020204" pitchFamily="34" charset="0"/>
              </a:rPr>
              <a:t>Aurora</a:t>
            </a:r>
            <a:r>
              <a:rPr lang="en-US" sz="1500">
                <a:latin typeface="Abadi" panose="020B0604020104020204" pitchFamily="34" charset="0"/>
              </a:rPr>
              <a:t> database for 5X speed, automatic scaling, and multi-AZ replicas. This ensures fast failover and strong availability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4CA1494E-B042-1298-D6A6-C82F29160B2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53671" y="729619"/>
            <a:ext cx="3748973" cy="3807096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7B0FE8DB-C600-F7BD-2A11-6633130295F3}"/>
              </a:ext>
            </a:extLst>
          </p:cNvPr>
          <p:cNvSpPr txBox="1"/>
          <p:nvPr/>
        </p:nvSpPr>
        <p:spPr>
          <a:xfrm>
            <a:off x="4316687" y="1783164"/>
            <a:ext cx="243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CC"/>
                </a:solidFill>
                <a:latin typeface="Century Gothic" panose="020B0502020202020204" pitchFamily="34" charset="0"/>
              </a:rPr>
              <a:t>From on-premises </a:t>
            </a:r>
          </a:p>
          <a:p>
            <a:pPr algn="ctr"/>
            <a:r>
              <a:rPr lang="en-US" sz="2000">
                <a:solidFill>
                  <a:srgbClr val="0000CC"/>
                </a:solidFill>
                <a:latin typeface="Century Gothic" panose="020B0502020202020204" pitchFamily="34" charset="0"/>
              </a:rPr>
              <a:t>To</a:t>
            </a:r>
          </a:p>
          <a:p>
            <a:pPr algn="ctr"/>
            <a:r>
              <a:rPr lang="en-US" sz="2000">
                <a:solidFill>
                  <a:srgbClr val="0000CC"/>
                </a:solidFill>
                <a:latin typeface="Century Gothic" panose="020B0502020202020204" pitchFamily="34" charset="0"/>
              </a:rPr>
              <a:t>AWS 3-tier</a:t>
            </a:r>
          </a:p>
        </p:txBody>
      </p: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6245360D-69AF-219C-0AD8-ABC92398C6F1}"/>
              </a:ext>
            </a:extLst>
          </p:cNvPr>
          <p:cNvSpPr/>
          <p:nvPr/>
        </p:nvSpPr>
        <p:spPr>
          <a:xfrm>
            <a:off x="4500846" y="2654137"/>
            <a:ext cx="2107044" cy="66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F0B9789-C5CC-D253-E079-28FE057088D5}"/>
              </a:ext>
            </a:extLst>
          </p:cNvPr>
          <p:cNvSpPr txBox="1"/>
          <p:nvPr/>
        </p:nvSpPr>
        <p:spPr>
          <a:xfrm>
            <a:off x="13192939" y="815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Obinna</a:t>
            </a:r>
          </a:p>
        </p:txBody>
      </p:sp>
    </p:spTree>
    <p:extLst>
      <p:ext uri="{BB962C8B-B14F-4D97-AF65-F5344CB8AC3E}">
        <p14:creationId xmlns:p14="http://schemas.microsoft.com/office/powerpoint/2010/main" val="8560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1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C00000"/>
                </a:solidFill>
                <a:latin typeface="Abadi" panose="020B0604020104020204" pitchFamily="34" charset="0"/>
              </a:rPr>
              <a:t>Description of Architecture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6860880"/>
          </a:xfrm>
        </p:spPr>
        <p:txBody>
          <a:bodyPr>
            <a:no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VPC</a:t>
            </a:r>
            <a:r>
              <a:rPr lang="en-US" sz="1700">
                <a:latin typeface="Abadi" panose="020B0604020104020204" pitchFamily="34" charset="0"/>
              </a:rPr>
              <a:t> with public and private subnets in 2 availability zones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Internet Gateway</a:t>
            </a:r>
            <a:r>
              <a:rPr lang="en-US" sz="1700">
                <a:latin typeface="Abadi" panose="020B0604020104020204" pitchFamily="34" charset="0"/>
              </a:rPr>
              <a:t> to allow communication between instances in VPC and internet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Two Availability Zones</a:t>
            </a:r>
            <a:r>
              <a:rPr lang="en-US" sz="1700">
                <a:latin typeface="Abadi" panose="020B0604020104020204" pitchFamily="34" charset="0"/>
              </a:rPr>
              <a:t> for high availability and fault tolerance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Public subnet</a:t>
            </a:r>
            <a:r>
              <a:rPr lang="en-US" sz="1700">
                <a:latin typeface="Abadi" panose="020B0604020104020204" pitchFamily="34" charset="0"/>
              </a:rPr>
              <a:t> to house resources like NAT gateway, Application Load Balancers and Bastion (we will replace bastion with SSM session manager)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App and DB servers</a:t>
            </a:r>
            <a:r>
              <a:rPr lang="en-US" sz="1700">
                <a:latin typeface="Abadi" panose="020B0604020104020204" pitchFamily="34" charset="0"/>
              </a:rPr>
              <a:t> will be placed in </a:t>
            </a:r>
            <a:r>
              <a:rPr lang="en-US" sz="1700" b="1">
                <a:latin typeface="Abadi" panose="020B0604020104020204" pitchFamily="34" charset="0"/>
              </a:rPr>
              <a:t>Private subnets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AWS Aurora </a:t>
            </a:r>
            <a:r>
              <a:rPr lang="en-US" sz="1700">
                <a:latin typeface="Abadi" panose="020B0604020104020204" pitchFamily="34" charset="0"/>
              </a:rPr>
              <a:t>with </a:t>
            </a:r>
            <a:r>
              <a:rPr lang="en-US" sz="1700" i="1">
                <a:latin typeface="Abadi" panose="020B0604020104020204" pitchFamily="34" charset="0"/>
              </a:rPr>
              <a:t>primary </a:t>
            </a:r>
            <a:r>
              <a:rPr lang="en-US" sz="1700">
                <a:latin typeface="Abadi" panose="020B0604020104020204" pitchFamily="34" charset="0"/>
              </a:rPr>
              <a:t>and </a:t>
            </a:r>
            <a:r>
              <a:rPr lang="en-US" sz="1700" i="1">
                <a:latin typeface="Abadi" panose="020B0604020104020204" pitchFamily="34" charset="0"/>
              </a:rPr>
              <a:t>replica</a:t>
            </a:r>
            <a:r>
              <a:rPr lang="en-US" sz="1700">
                <a:latin typeface="Abadi" panose="020B0604020104020204" pitchFamily="34" charset="0"/>
              </a:rPr>
              <a:t> </a:t>
            </a:r>
            <a:r>
              <a:rPr lang="en-US" sz="1700" err="1">
                <a:latin typeface="Abadi" panose="020B0604020104020204" pitchFamily="34" charset="0"/>
              </a:rPr>
              <a:t>mysql</a:t>
            </a:r>
            <a:r>
              <a:rPr lang="en-US" sz="1700">
                <a:latin typeface="Abadi" panose="020B0604020104020204" pitchFamily="34" charset="0"/>
              </a:rPr>
              <a:t> databases in different AZ to ensure high availability and resilience to failures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EC2 instances</a:t>
            </a:r>
            <a:r>
              <a:rPr lang="en-US" sz="1700">
                <a:latin typeface="Abadi" panose="020B0604020104020204" pitchFamily="34" charset="0"/>
              </a:rPr>
              <a:t> with the appropriate IAM roles and permissions to host web application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.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Application Load Balancer (ALB)</a:t>
            </a:r>
            <a:r>
              <a:rPr lang="en-US" sz="1700">
                <a:latin typeface="Abadi" panose="020B0604020104020204" pitchFamily="34" charset="0"/>
              </a:rPr>
              <a:t> to distribute traffic across an auto-scaling group of EC2 instances in multiple AZs.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 Auto Scaling Group (ASG)</a:t>
            </a:r>
            <a:r>
              <a:rPr lang="en-US" sz="1700">
                <a:latin typeface="Abadi" panose="020B0604020104020204" pitchFamily="34" charset="0"/>
              </a:rPr>
              <a:t> to dynamically create EC2 instances to make web application highly available, scalable, fault-tolerant and elastic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 Route 53</a:t>
            </a:r>
            <a:r>
              <a:rPr lang="en-US" sz="1700">
                <a:latin typeface="Abadi" panose="020B0604020104020204" pitchFamily="34" charset="0"/>
              </a:rPr>
              <a:t> to set up DNS, direct traffic and domain management, and failover 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 CloudFront</a:t>
            </a:r>
            <a:r>
              <a:rPr lang="en-US" sz="1700">
                <a:latin typeface="Abadi" panose="020B0604020104020204" pitchFamily="34" charset="0"/>
              </a:rPr>
              <a:t> for global content caching, and SSL termination for data-in-transit encryption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 WAF</a:t>
            </a:r>
            <a:r>
              <a:rPr lang="en-US" sz="1700">
                <a:latin typeface="Abadi" panose="020B0604020104020204" pitchFamily="34" charset="0"/>
              </a:rPr>
              <a:t> to protect application from web attacks that will compromise security consume resources and affect availability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 Certificate Manager</a:t>
            </a:r>
            <a:r>
              <a:rPr lang="en-US" sz="1700">
                <a:latin typeface="Abadi" panose="020B0604020104020204" pitchFamily="34" charset="0"/>
              </a:rPr>
              <a:t> to create and manage the SSL/TSL encryption certification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 Systems Manager</a:t>
            </a:r>
            <a:r>
              <a:rPr lang="en-US" sz="1700">
                <a:latin typeface="Abadi" panose="020B0604020104020204" pitchFamily="34" charset="0"/>
              </a:rPr>
              <a:t> to manage the resources – session manager for access (w/o need for ssh or bastion), patch manager for updates, </a:t>
            </a:r>
            <a:r>
              <a:rPr lang="en-US" sz="1700" err="1">
                <a:latin typeface="Abadi" panose="020B0604020104020204" pitchFamily="34" charset="0"/>
              </a:rPr>
              <a:t>etc</a:t>
            </a:r>
            <a:endParaRPr lang="en-US" sz="1700">
              <a:latin typeface="Abadi" panose="020B0604020104020204" pitchFamily="34" charset="0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 S3</a:t>
            </a:r>
            <a:r>
              <a:rPr lang="en-US" sz="1700">
                <a:latin typeface="Abadi" panose="020B0604020104020204" pitchFamily="34" charset="0"/>
              </a:rPr>
              <a:t> to store static files, static website for failover, and back-up storage, and general storage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>
                <a:latin typeface="Abadi" panose="020B0604020104020204" pitchFamily="34" charset="0"/>
              </a:rPr>
              <a:t> AWS Backup </a:t>
            </a:r>
            <a:r>
              <a:rPr lang="en-US" sz="1700">
                <a:latin typeface="Abadi" panose="020B0604020104020204" pitchFamily="34" charset="0"/>
              </a:rPr>
              <a:t>for S3 and DB</a:t>
            </a:r>
          </a:p>
          <a:p>
            <a:pPr marL="0" indent="0">
              <a:buNone/>
            </a:pPr>
            <a:endParaRPr lang="en-US" sz="1700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1" y="131445"/>
            <a:ext cx="9793604" cy="82008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C00000"/>
                </a:solidFill>
                <a:latin typeface="Abadi" panose="020B0604020104020204" pitchFamily="34" charset="0"/>
              </a:rPr>
              <a:t>Implementing a 3-tier Architecture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4C6B4-F851-F2C2-C3CD-DC08A444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81219"/>
              </p:ext>
            </p:extLst>
          </p:nvPr>
        </p:nvGraphicFramePr>
        <p:xfrm>
          <a:off x="132716" y="1484365"/>
          <a:ext cx="14050644" cy="444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44">
                  <a:extLst>
                    <a:ext uri="{9D8B030D-6E8A-4147-A177-3AD203B41FA5}">
                      <a16:colId xmlns:a16="http://schemas.microsoft.com/office/drawing/2014/main" val="4231686578"/>
                    </a:ext>
                  </a:extLst>
                </a:gridCol>
                <a:gridCol w="3916046">
                  <a:extLst>
                    <a:ext uri="{9D8B030D-6E8A-4147-A177-3AD203B41FA5}">
                      <a16:colId xmlns:a16="http://schemas.microsoft.com/office/drawing/2014/main" val="1913136666"/>
                    </a:ext>
                  </a:extLst>
                </a:gridCol>
                <a:gridCol w="3856354">
                  <a:extLst>
                    <a:ext uri="{9D8B030D-6E8A-4147-A177-3AD203B41FA5}">
                      <a16:colId xmlns:a16="http://schemas.microsoft.com/office/drawing/2014/main" val="78902063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4183444445"/>
                    </a:ext>
                  </a:extLst>
                </a:gridCol>
              </a:tblGrid>
              <a:tr h="10022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Tier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Tier Purpose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Interaction &amp; Communication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Benefits of the 3-tier Architecture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7358437"/>
                  </a:ext>
                </a:extLst>
              </a:tr>
              <a:tr h="134942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badi" panose="020B0604020104020204" pitchFamily="34" charset="0"/>
                        </a:rPr>
                        <a:t>Public Layer</a:t>
                      </a:r>
                    </a:p>
                    <a:p>
                      <a:pPr algn="l"/>
                      <a:r>
                        <a:rPr lang="en-US" sz="1800">
                          <a:latin typeface="Abadi" panose="020B0604020104020204" pitchFamily="34" charset="0"/>
                        </a:rPr>
                        <a:t>(public subnets)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Host internet-facing ALB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Host NAT gateway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Bastion Host (if client prefers this for SSH)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Public layer is isolated; Bastion host for SSH only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Enhanced scalability allowing independent scaling of each tier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Improved security through isolation of resources in different tiers and control of data 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688942"/>
                  </a:ext>
                </a:extLst>
              </a:tr>
              <a:tr h="747946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badi" panose="020B0604020104020204" pitchFamily="34" charset="0"/>
                        </a:rPr>
                        <a:t>Web / Application Tier (private subnets)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EC2 instances wrapped with ASG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180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Security Group opens SSH port for communication with Bastion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993867"/>
                  </a:ext>
                </a:extLst>
              </a:tr>
              <a:tr h="134942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badi" panose="020B0604020104020204" pitchFamily="34" charset="0"/>
                        </a:rPr>
                        <a:t>Database Tier </a:t>
                      </a:r>
                    </a:p>
                    <a:p>
                      <a:pPr algn="l"/>
                      <a:r>
                        <a:rPr lang="en-US" sz="1800">
                          <a:latin typeface="Abadi" panose="020B0604020104020204" pitchFamily="34" charset="0"/>
                        </a:rPr>
                        <a:t>(private subnets)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House AWS Aurora DB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Multi-AZ for replication and automatic Failover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180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1072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>
                          <a:latin typeface="Abadi" panose="020B0604020104020204" pitchFamily="34" charset="0"/>
                        </a:rPr>
                        <a:t>Security Group rules allow Web tier access to DB tier</a:t>
                      </a:r>
                    </a:p>
                    <a:p>
                      <a:pPr algn="l"/>
                      <a:endParaRPr lang="en-US" sz="180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6952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2D5F1C-1F19-5071-C6A3-FD23BD64D973}"/>
              </a:ext>
            </a:extLst>
          </p:cNvPr>
          <p:cNvSpPr txBox="1"/>
          <p:nvPr/>
        </p:nvSpPr>
        <p:spPr>
          <a:xfrm>
            <a:off x="13192939" y="81597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Rufai</a:t>
            </a:r>
          </a:p>
        </p:txBody>
      </p:sp>
    </p:spTree>
    <p:extLst>
      <p:ext uri="{BB962C8B-B14F-4D97-AF65-F5344CB8AC3E}">
        <p14:creationId xmlns:p14="http://schemas.microsoft.com/office/powerpoint/2010/main" val="197456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7170-F2DC-FB25-6FE4-08B6DFCE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366" y="3245824"/>
            <a:ext cx="9794240" cy="155538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CC"/>
                </a:solidFill>
                <a:latin typeface="Abadi" panose="020B0604020104020204" pitchFamily="34" charset="0"/>
              </a:rPr>
              <a:t>Benefits of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8087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C00000"/>
                </a:solidFill>
                <a:latin typeface="Abadi" panose="020B0604020104020204" pitchFamily="34" charset="0"/>
              </a:rPr>
              <a:t>Performance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4610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Abadi" panose="020B0604020104020204" pitchFamily="34" charset="0"/>
              </a:rPr>
              <a:t>To ensure that this architecture solved the performance issues that </a:t>
            </a:r>
            <a:r>
              <a:rPr lang="en-US" sz="2000" err="1">
                <a:latin typeface="Abadi" panose="020B0604020104020204" pitchFamily="34" charset="0"/>
              </a:rPr>
              <a:t>CustomThread</a:t>
            </a:r>
            <a:r>
              <a:rPr lang="en-US" sz="2000">
                <a:latin typeface="Abadi" panose="020B0604020104020204" pitchFamily="34" charset="0"/>
              </a:rPr>
              <a:t> faced while working on-premise, the following tools have been incorporated into their cloud environment:</a:t>
            </a:r>
          </a:p>
          <a:p>
            <a:pPr marL="0" indent="0">
              <a:buNone/>
            </a:pPr>
            <a:endParaRPr lang="en-US" sz="2000" b="1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Amazon Aurora</a:t>
            </a:r>
            <a:r>
              <a:rPr lang="en-US" sz="2000">
                <a:latin typeface="Abadi" panose="020B0604020104020204" pitchFamily="34" charset="0"/>
              </a:rPr>
              <a:t>: </a:t>
            </a:r>
            <a:r>
              <a:rPr lang="en-US" sz="2000" b="1">
                <a:latin typeface="Abadi" panose="020B0604020104020204" pitchFamily="34" charset="0"/>
              </a:rPr>
              <a:t>5x faster</a:t>
            </a:r>
            <a:r>
              <a:rPr lang="en-US" sz="2000">
                <a:latin typeface="Abadi" panose="020B0604020104020204" pitchFamily="34" charset="0"/>
              </a:rPr>
              <a:t> performance compared to MySQL, automatic scaling, and multi-AZ replicas. Ensures fast failover, and strong availability. Up to </a:t>
            </a:r>
            <a:r>
              <a:rPr lang="en-US" sz="2000" b="1">
                <a:latin typeface="Abadi" panose="020B0604020104020204" pitchFamily="34" charset="0"/>
              </a:rPr>
              <a:t>15 read Replicas</a:t>
            </a:r>
            <a:r>
              <a:rPr lang="en-US" sz="2000">
                <a:latin typeface="Abadi" panose="020B0604020104020204" pitchFamily="34" charset="0"/>
              </a:rPr>
              <a:t> across multiple AZs for distributed and fast read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Amazon ElastiCache (Memcached)</a:t>
            </a:r>
            <a:r>
              <a:rPr lang="en-US" sz="2000">
                <a:latin typeface="Abadi" panose="020B0604020104020204" pitchFamily="34" charset="0"/>
              </a:rPr>
              <a:t>: In-memory cache will improve read speeds and reduce database load by storing frequently accessed data, such as session and API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CloudFront</a:t>
            </a:r>
            <a:r>
              <a:rPr lang="en-US" sz="2000">
                <a:latin typeface="Abadi" panose="020B0604020104020204" pitchFamily="34" charset="0"/>
              </a:rPr>
              <a:t>: AWS’s global </a:t>
            </a:r>
            <a:r>
              <a:rPr lang="en-US" sz="2000" b="1">
                <a:latin typeface="Abadi" panose="020B0604020104020204" pitchFamily="34" charset="0"/>
              </a:rPr>
              <a:t>Content Delivery Network (CDN)</a:t>
            </a:r>
            <a:r>
              <a:rPr lang="en-US" sz="2000">
                <a:latin typeface="Abadi" panose="020B0604020104020204" pitchFamily="34" charset="0"/>
              </a:rPr>
              <a:t> will reduce latency by caching content closer to users at </a:t>
            </a:r>
            <a:r>
              <a:rPr lang="en-US" sz="2000" b="1">
                <a:latin typeface="Abadi" panose="020B0604020104020204" pitchFamily="34" charset="0"/>
              </a:rPr>
              <a:t>edge locations</a:t>
            </a:r>
            <a:r>
              <a:rPr lang="en-US" sz="2000">
                <a:latin typeface="Abadi" panose="020B0604020104020204" pitchFamily="34" charset="0"/>
              </a:rPr>
              <a:t>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Auto Scaling Group</a:t>
            </a:r>
            <a:r>
              <a:rPr lang="en-US" sz="2000">
                <a:latin typeface="Abadi" panose="020B0604020104020204" pitchFamily="34" charset="0"/>
              </a:rPr>
              <a:t>: Ensures that servers are dynamically adjusted based on traffic demand, maintaining performance during peak times while being cost-efficient with little to no manual intervention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Application Load Balancer: </a:t>
            </a:r>
            <a:r>
              <a:rPr lang="en-US" sz="2000">
                <a:latin typeface="Abadi" panose="020B0604020104020204" pitchFamily="34" charset="0"/>
              </a:rPr>
              <a:t>for health checks, load balancing, and ensuring traffic is directed only to healthy instances.</a:t>
            </a:r>
            <a:endParaRPr lang="en-US" sz="2000" b="1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000" b="1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3C3C5-2F8C-89C9-FB27-262936EAB926}"/>
              </a:ext>
            </a:extLst>
          </p:cNvPr>
          <p:cNvSpPr txBox="1"/>
          <p:nvPr/>
        </p:nvSpPr>
        <p:spPr>
          <a:xfrm>
            <a:off x="13192939" y="81597"/>
            <a:ext cx="79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Yvette</a:t>
            </a:r>
          </a:p>
        </p:txBody>
      </p:sp>
    </p:spTree>
    <p:extLst>
      <p:ext uri="{BB962C8B-B14F-4D97-AF65-F5344CB8AC3E}">
        <p14:creationId xmlns:p14="http://schemas.microsoft.com/office/powerpoint/2010/main" val="380002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C00000"/>
                </a:solidFill>
                <a:latin typeface="Abadi" panose="020B0604020104020204" pitchFamily="34" charset="0"/>
              </a:rPr>
              <a:t>Security and PCI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5519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Abadi" panose="020B0604020104020204" pitchFamily="34" charset="0"/>
              </a:rPr>
              <a:t>Solution must enable client achieve PCI compliance. </a:t>
            </a:r>
          </a:p>
          <a:p>
            <a:pPr marL="0" indent="0">
              <a:buNone/>
            </a:pPr>
            <a:endParaRPr lang="en-US" sz="2000" b="1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VPC Isolation: </a:t>
            </a:r>
            <a:r>
              <a:rPr lang="en-US" sz="2000">
                <a:latin typeface="Abadi" panose="020B0604020104020204" pitchFamily="34" charset="0"/>
              </a:rPr>
              <a:t>Web, application, and database tiers are placed in private subnets, with strict access rules enforced by security groups and network ACLs.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IAM Access Control and MFA: </a:t>
            </a:r>
            <a:r>
              <a:rPr lang="en-US" sz="2000">
                <a:latin typeface="Abadi" panose="020B0604020104020204" pitchFamily="34" charset="0"/>
              </a:rPr>
              <a:t>Principle of Least Privilege to grant users (users and groups) and services (roles) only necessary permissions to perform their functions</a:t>
            </a:r>
            <a:endParaRPr lang="en-US" sz="2000" b="1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SSL/TLS Encryption: </a:t>
            </a:r>
            <a:r>
              <a:rPr lang="en-US" sz="2000">
                <a:latin typeface="Abadi" panose="020B0604020104020204" pitchFamily="34" charset="0"/>
              </a:rPr>
              <a:t>AWS Certificate Manager will be used for managing SSL certificates, ensuring all data in transit is encrypted, meeting PCI DSS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Data-at-Rest Encryption: </a:t>
            </a:r>
            <a:r>
              <a:rPr lang="en-US" sz="2000">
                <a:latin typeface="Abadi" panose="020B0604020104020204" pitchFamily="34" charset="0"/>
              </a:rPr>
              <a:t>Services like S3, Aurora, and EBS will have encryption enabled, utilizing AWS Key Management Service (KMS) to encrypt sensitive customer and payment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Amazon Macie:</a:t>
            </a:r>
            <a:r>
              <a:rPr lang="en-US" sz="2000">
                <a:latin typeface="Abadi" panose="020B0604020104020204" pitchFamily="34" charset="0"/>
              </a:rPr>
              <a:t> to fully manage data security and data privacy services using ML to discover, classify and protect sensitive data such as cardholder information in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AWS System Manager (SSM):</a:t>
            </a:r>
            <a:r>
              <a:rPr lang="en-US" sz="2000">
                <a:latin typeface="Abadi" panose="020B0604020104020204" pitchFamily="34" charset="0"/>
              </a:rPr>
              <a:t> SSM’s patch manager to automate patch updates for vulnerability management</a:t>
            </a:r>
            <a:endParaRPr lang="en-US" sz="2000" b="1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badi" panose="020B0604020104020204" pitchFamily="34" charset="0"/>
              </a:rPr>
              <a:t>WAF (Web Application Firewall) and AWS Shield: </a:t>
            </a:r>
            <a:r>
              <a:rPr lang="en-US" sz="2000">
                <a:latin typeface="Abadi" panose="020B0604020104020204" pitchFamily="34" charset="0"/>
              </a:rPr>
              <a:t>These will be implemented to protect against DDoS attacks and application-level threats like SQL injections, improving both compliance and security.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6B58B-25C6-23F0-DA39-B800EEA068E2}"/>
              </a:ext>
            </a:extLst>
          </p:cNvPr>
          <p:cNvSpPr txBox="1"/>
          <p:nvPr/>
        </p:nvSpPr>
        <p:spPr>
          <a:xfrm>
            <a:off x="13192939" y="81597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Leonard</a:t>
            </a:r>
          </a:p>
        </p:txBody>
      </p:sp>
    </p:spTree>
    <p:extLst>
      <p:ext uri="{BB962C8B-B14F-4D97-AF65-F5344CB8AC3E}">
        <p14:creationId xmlns:p14="http://schemas.microsoft.com/office/powerpoint/2010/main" val="30709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Modernizing IT Infrastructure with AWS Cloud Solutions</vt:lpstr>
      <vt:lpstr>Project Scope Revisit</vt:lpstr>
      <vt:lpstr>Architecture Overview</vt:lpstr>
      <vt:lpstr>Proposed Solution: AWS 3-tier  Architecture</vt:lpstr>
      <vt:lpstr>Description of Architecture Components</vt:lpstr>
      <vt:lpstr>Implementing a 3-tier Architecture</vt:lpstr>
      <vt:lpstr>Benefits of Proposed Solution</vt:lpstr>
      <vt:lpstr>Performance Optimization</vt:lpstr>
      <vt:lpstr>Security and PCI Compliance</vt:lpstr>
      <vt:lpstr>High Availability and Redundancy</vt:lpstr>
      <vt:lpstr>Scalability</vt:lpstr>
      <vt:lpstr>Cost Optimization</vt:lpstr>
      <vt:lpstr>Low Maintenance</vt:lpstr>
      <vt:lpstr>Backup and Recovery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 2 Consulting Group (G2CG)</dc:title>
  <dc:creator>Obinna Duru</dc:creator>
  <cp:revision>1</cp:revision>
  <cp:lastPrinted>2024-09-02T16:13:21Z</cp:lastPrinted>
  <dcterms:created xsi:type="dcterms:W3CDTF">2024-09-02T16:06:59Z</dcterms:created>
  <dcterms:modified xsi:type="dcterms:W3CDTF">2024-09-14T00:21:04Z</dcterms:modified>
</cp:coreProperties>
</file>