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5" r:id="rId3"/>
    <p:sldId id="257" r:id="rId4"/>
    <p:sldId id="258" r:id="rId5"/>
    <p:sldId id="260" r:id="rId6"/>
    <p:sldId id="259" r:id="rId7"/>
    <p:sldId id="266" r:id="rId8"/>
    <p:sldId id="261" r:id="rId9"/>
  </p:sldIdLst>
  <p:sldSz cx="14306550" cy="8047038"/>
  <p:notesSz cx="6858000" cy="9313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891BC-BDF0-4C18-9875-A3012FA445A0}" v="8" dt="2024-09-07T13:24:27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5" autoAdjust="0"/>
    <p:restoredTop sz="95845" autoAdjust="0"/>
  </p:normalViewPr>
  <p:slideViewPr>
    <p:cSldViewPr snapToGrid="0">
      <p:cViewPr varScale="1">
        <p:scale>
          <a:sx n="74" d="100"/>
          <a:sy n="74" d="100"/>
        </p:scale>
        <p:origin x="10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binna Duru" userId="b0eb4df41ee8a276" providerId="LiveId" clId="{05FAAAF3-9368-413B-A6EB-A0E2D598F2EE}"/>
    <pc:docChg chg="undo custSel addSld delSld modSld sldOrd">
      <pc:chgData name="Obinna Duru" userId="b0eb4df41ee8a276" providerId="LiveId" clId="{05FAAAF3-9368-413B-A6EB-A0E2D598F2EE}" dt="2024-09-04T01:55:47.334" v="4837" actId="20577"/>
      <pc:docMkLst>
        <pc:docMk/>
      </pc:docMkLst>
      <pc:sldChg chg="addSp delSp modSp mod">
        <pc:chgData name="Obinna Duru" userId="b0eb4df41ee8a276" providerId="LiveId" clId="{05FAAAF3-9368-413B-A6EB-A0E2D598F2EE}" dt="2024-09-04T01:55:47.334" v="4837" actId="20577"/>
        <pc:sldMkLst>
          <pc:docMk/>
          <pc:sldMk cId="85607532" sldId="257"/>
        </pc:sldMkLst>
        <pc:spChg chg="mod">
          <ac:chgData name="Obinna Duru" userId="b0eb4df41ee8a276" providerId="LiveId" clId="{05FAAAF3-9368-413B-A6EB-A0E2D598F2EE}" dt="2024-09-02T18:18:28.216" v="9" actId="14100"/>
          <ac:spMkLst>
            <pc:docMk/>
            <pc:sldMk cId="85607532" sldId="257"/>
            <ac:spMk id="38" creationId="{F49C155C-3CB8-E38A-C69A-6443AD878097}"/>
          </ac:spMkLst>
        </pc:spChg>
        <pc:spChg chg="mod">
          <ac:chgData name="Obinna Duru" userId="b0eb4df41ee8a276" providerId="LiveId" clId="{05FAAAF3-9368-413B-A6EB-A0E2D598F2EE}" dt="2024-09-04T00:29:59.926" v="4723" actId="20577"/>
          <ac:spMkLst>
            <pc:docMk/>
            <pc:sldMk cId="85607532" sldId="257"/>
            <ac:spMk id="61" creationId="{3DB383B3-D89E-997C-BF7C-E6638674F916}"/>
          </ac:spMkLst>
        </pc:spChg>
        <pc:spChg chg="mod">
          <ac:chgData name="Obinna Duru" userId="b0eb4df41ee8a276" providerId="LiveId" clId="{05FAAAF3-9368-413B-A6EB-A0E2D598F2EE}" dt="2024-09-02T18:18:14.286" v="7" actId="1076"/>
          <ac:spMkLst>
            <pc:docMk/>
            <pc:sldMk cId="85607532" sldId="257"/>
            <ac:spMk id="173" creationId="{C9402C48-CB6C-F3C4-A608-C9553CC00A9E}"/>
          </ac:spMkLst>
        </pc:spChg>
        <pc:spChg chg="add mod">
          <ac:chgData name="Obinna Duru" userId="b0eb4df41ee8a276" providerId="LiveId" clId="{05FAAAF3-9368-413B-A6EB-A0E2D598F2EE}" dt="2024-09-04T00:26:08.017" v="4713" actId="1076"/>
          <ac:spMkLst>
            <pc:docMk/>
            <pc:sldMk cId="85607532" sldId="257"/>
            <ac:spMk id="174" creationId="{E40CE301-B960-7E58-02D7-BCDAEF551EAE}"/>
          </ac:spMkLst>
        </pc:spChg>
        <pc:spChg chg="add mod">
          <ac:chgData name="Obinna Duru" userId="b0eb4df41ee8a276" providerId="LiveId" clId="{05FAAAF3-9368-413B-A6EB-A0E2D598F2EE}" dt="2024-09-02T18:31:21.939" v="22" actId="20577"/>
          <ac:spMkLst>
            <pc:docMk/>
            <pc:sldMk cId="85607532" sldId="257"/>
            <ac:spMk id="175" creationId="{2408D504-5B45-35CE-A40F-85CB1B1F27FE}"/>
          </ac:spMkLst>
        </pc:spChg>
        <pc:spChg chg="add mod">
          <ac:chgData name="Obinna Duru" userId="b0eb4df41ee8a276" providerId="LiveId" clId="{05FAAAF3-9368-413B-A6EB-A0E2D598F2EE}" dt="2024-09-02T18:31:40.111" v="26" actId="20577"/>
          <ac:spMkLst>
            <pc:docMk/>
            <pc:sldMk cId="85607532" sldId="257"/>
            <ac:spMk id="176" creationId="{732B990D-66D3-E167-23C0-C02DEF3BF872}"/>
          </ac:spMkLst>
        </pc:spChg>
        <pc:spChg chg="add mod">
          <ac:chgData name="Obinna Duru" userId="b0eb4df41ee8a276" providerId="LiveId" clId="{05FAAAF3-9368-413B-A6EB-A0E2D598F2EE}" dt="2024-09-02T18:36:26.621" v="56" actId="1076"/>
          <ac:spMkLst>
            <pc:docMk/>
            <pc:sldMk cId="85607532" sldId="257"/>
            <ac:spMk id="177" creationId="{CE16C273-7C9B-9DE3-A3EC-E78CD6E311C5}"/>
          </ac:spMkLst>
        </pc:spChg>
        <pc:spChg chg="add mod">
          <ac:chgData name="Obinna Duru" userId="b0eb4df41ee8a276" providerId="LiveId" clId="{05FAAAF3-9368-413B-A6EB-A0E2D598F2EE}" dt="2024-09-02T18:36:34.342" v="57" actId="1076"/>
          <ac:spMkLst>
            <pc:docMk/>
            <pc:sldMk cId="85607532" sldId="257"/>
            <ac:spMk id="178" creationId="{E2D8C67E-927D-FB61-B224-1337BBAD87B2}"/>
          </ac:spMkLst>
        </pc:spChg>
        <pc:spChg chg="add mod">
          <ac:chgData name="Obinna Duru" userId="b0eb4df41ee8a276" providerId="LiveId" clId="{05FAAAF3-9368-413B-A6EB-A0E2D598F2EE}" dt="2024-09-02T18:32:04.535" v="35"/>
          <ac:spMkLst>
            <pc:docMk/>
            <pc:sldMk cId="85607532" sldId="257"/>
            <ac:spMk id="179" creationId="{5EA758FD-017B-C05A-48D1-FAF979B6710A}"/>
          </ac:spMkLst>
        </pc:spChg>
        <pc:spChg chg="add mod">
          <ac:chgData name="Obinna Duru" userId="b0eb4df41ee8a276" providerId="LiveId" clId="{05FAAAF3-9368-413B-A6EB-A0E2D598F2EE}" dt="2024-09-02T18:36:45.875" v="58" actId="1076"/>
          <ac:spMkLst>
            <pc:docMk/>
            <pc:sldMk cId="85607532" sldId="257"/>
            <ac:spMk id="180" creationId="{521F87D4-F37B-D1B7-483A-C712E8D99A72}"/>
          </ac:spMkLst>
        </pc:spChg>
        <pc:spChg chg="add">
          <ac:chgData name="Obinna Duru" userId="b0eb4df41ee8a276" providerId="LiveId" clId="{05FAAAF3-9368-413B-A6EB-A0E2D598F2EE}" dt="2024-09-02T18:35:02.569" v="46"/>
          <ac:spMkLst>
            <pc:docMk/>
            <pc:sldMk cId="85607532" sldId="257"/>
            <ac:spMk id="181" creationId="{3F8995F0-305A-E9C6-47A9-35B08E4C224D}"/>
          </ac:spMkLst>
        </pc:spChg>
        <pc:spChg chg="add">
          <ac:chgData name="Obinna Duru" userId="b0eb4df41ee8a276" providerId="LiveId" clId="{05FAAAF3-9368-413B-A6EB-A0E2D598F2EE}" dt="2024-09-02T18:35:08.119" v="47"/>
          <ac:spMkLst>
            <pc:docMk/>
            <pc:sldMk cId="85607532" sldId="257"/>
            <ac:spMk id="182" creationId="{6A96F65A-2447-E08C-0B6E-1ADBFFEB49E1}"/>
          </ac:spMkLst>
        </pc:spChg>
        <pc:spChg chg="add mod">
          <ac:chgData name="Obinna Duru" userId="b0eb4df41ee8a276" providerId="LiveId" clId="{05FAAAF3-9368-413B-A6EB-A0E2D598F2EE}" dt="2024-09-02T18:36:20.759" v="55" actId="1076"/>
          <ac:spMkLst>
            <pc:docMk/>
            <pc:sldMk cId="85607532" sldId="257"/>
            <ac:spMk id="183" creationId="{7AC1DFF6-7971-FD88-3282-7BBDFBB1256F}"/>
          </ac:spMkLst>
        </pc:spChg>
        <pc:spChg chg="add mod">
          <ac:chgData name="Obinna Duru" userId="b0eb4df41ee8a276" providerId="LiveId" clId="{05FAAAF3-9368-413B-A6EB-A0E2D598F2EE}" dt="2024-09-02T18:37:41.299" v="68" actId="20577"/>
          <ac:spMkLst>
            <pc:docMk/>
            <pc:sldMk cId="85607532" sldId="257"/>
            <ac:spMk id="184" creationId="{9D2170A6-555E-7181-F6D8-4D15F65DF190}"/>
          </ac:spMkLst>
        </pc:spChg>
        <pc:spChg chg="add mod">
          <ac:chgData name="Obinna Duru" userId="b0eb4df41ee8a276" providerId="LiveId" clId="{05FAAAF3-9368-413B-A6EB-A0E2D598F2EE}" dt="2024-09-02T18:37:59.480" v="74" actId="404"/>
          <ac:spMkLst>
            <pc:docMk/>
            <pc:sldMk cId="85607532" sldId="257"/>
            <ac:spMk id="185" creationId="{981EAB4D-2F87-5FD1-E918-B350B0A774D7}"/>
          </ac:spMkLst>
        </pc:spChg>
        <pc:spChg chg="add mod">
          <ac:chgData name="Obinna Duru" userId="b0eb4df41ee8a276" providerId="LiveId" clId="{05FAAAF3-9368-413B-A6EB-A0E2D598F2EE}" dt="2024-09-02T18:37:32.529" v="67" actId="20577"/>
          <ac:spMkLst>
            <pc:docMk/>
            <pc:sldMk cId="85607532" sldId="257"/>
            <ac:spMk id="186" creationId="{8EF58C6A-10AD-B2C1-AE0D-9094857BFB42}"/>
          </ac:spMkLst>
        </pc:spChg>
        <pc:spChg chg="add mod">
          <ac:chgData name="Obinna Duru" userId="b0eb4df41ee8a276" providerId="LiveId" clId="{05FAAAF3-9368-413B-A6EB-A0E2D598F2EE}" dt="2024-09-02T18:38:31.540" v="82" actId="20577"/>
          <ac:spMkLst>
            <pc:docMk/>
            <pc:sldMk cId="85607532" sldId="257"/>
            <ac:spMk id="187" creationId="{95DD854D-0135-721A-ECE8-77AA245F79D8}"/>
          </ac:spMkLst>
        </pc:spChg>
        <pc:spChg chg="add mod">
          <ac:chgData name="Obinna Duru" userId="b0eb4df41ee8a276" providerId="LiveId" clId="{05FAAAF3-9368-413B-A6EB-A0E2D598F2EE}" dt="2024-09-02T18:38:51.921" v="86" actId="20577"/>
          <ac:spMkLst>
            <pc:docMk/>
            <pc:sldMk cId="85607532" sldId="257"/>
            <ac:spMk id="188" creationId="{008FDD46-D4AA-5433-E307-A752EC609553}"/>
          </ac:spMkLst>
        </pc:spChg>
        <pc:spChg chg="add mod">
          <ac:chgData name="Obinna Duru" userId="b0eb4df41ee8a276" providerId="LiveId" clId="{05FAAAF3-9368-413B-A6EB-A0E2D598F2EE}" dt="2024-09-02T18:39:01.176" v="90" actId="20577"/>
          <ac:spMkLst>
            <pc:docMk/>
            <pc:sldMk cId="85607532" sldId="257"/>
            <ac:spMk id="189" creationId="{95DFE7D9-D655-ECDA-0119-F1A5A0B4BBCA}"/>
          </ac:spMkLst>
        </pc:spChg>
        <pc:spChg chg="add mod">
          <ac:chgData name="Obinna Duru" userId="b0eb4df41ee8a276" providerId="LiveId" clId="{05FAAAF3-9368-413B-A6EB-A0E2D598F2EE}" dt="2024-09-02T18:39:08.345" v="94" actId="20577"/>
          <ac:spMkLst>
            <pc:docMk/>
            <pc:sldMk cId="85607532" sldId="257"/>
            <ac:spMk id="190" creationId="{6CF734FC-E12B-5039-A3A9-6A24F0B84904}"/>
          </ac:spMkLst>
        </pc:spChg>
        <pc:spChg chg="add mod">
          <ac:chgData name="Obinna Duru" userId="b0eb4df41ee8a276" providerId="LiveId" clId="{05FAAAF3-9368-413B-A6EB-A0E2D598F2EE}" dt="2024-09-02T18:39:20.013" v="98" actId="20577"/>
          <ac:spMkLst>
            <pc:docMk/>
            <pc:sldMk cId="85607532" sldId="257"/>
            <ac:spMk id="191" creationId="{FCC3D7D7-28BC-D56A-98E4-564205E0B76C}"/>
          </ac:spMkLst>
        </pc:spChg>
        <pc:spChg chg="add mod">
          <ac:chgData name="Obinna Duru" userId="b0eb4df41ee8a276" providerId="LiveId" clId="{05FAAAF3-9368-413B-A6EB-A0E2D598F2EE}" dt="2024-09-02T18:39:29.309" v="102" actId="20577"/>
          <ac:spMkLst>
            <pc:docMk/>
            <pc:sldMk cId="85607532" sldId="257"/>
            <ac:spMk id="192" creationId="{32D99899-6B0D-8FEA-11CA-B099A8F04A46}"/>
          </ac:spMkLst>
        </pc:spChg>
        <pc:spChg chg="add mod">
          <ac:chgData name="Obinna Duru" userId="b0eb4df41ee8a276" providerId="LiveId" clId="{05FAAAF3-9368-413B-A6EB-A0E2D598F2EE}" dt="2024-09-02T18:40:20.500" v="110" actId="20577"/>
          <ac:spMkLst>
            <pc:docMk/>
            <pc:sldMk cId="85607532" sldId="257"/>
            <ac:spMk id="193" creationId="{133D3E33-367D-5D1C-0C63-8DC375918377}"/>
          </ac:spMkLst>
        </pc:spChg>
        <pc:spChg chg="add mod">
          <ac:chgData name="Obinna Duru" userId="b0eb4df41ee8a276" providerId="LiveId" clId="{05FAAAF3-9368-413B-A6EB-A0E2D598F2EE}" dt="2024-09-04T01:55:47.334" v="4837" actId="20577"/>
          <ac:spMkLst>
            <pc:docMk/>
            <pc:sldMk cId="85607532" sldId="257"/>
            <ac:spMk id="194" creationId="{F97ABB78-F441-7E95-6D92-C38268F5E032}"/>
          </ac:spMkLst>
        </pc:spChg>
        <pc:grpChg chg="mod">
          <ac:chgData name="Obinna Duru" userId="b0eb4df41ee8a276" providerId="LiveId" clId="{05FAAAF3-9368-413B-A6EB-A0E2D598F2EE}" dt="2024-09-02T18:35:19.929" v="52" actId="1076"/>
          <ac:grpSpMkLst>
            <pc:docMk/>
            <pc:sldMk cId="85607532" sldId="257"/>
            <ac:grpSpMk id="37" creationId="{E64A4747-114B-3C3B-B531-B2672C96B12D}"/>
          </ac:grpSpMkLst>
        </pc:grpChg>
        <pc:grpChg chg="mod">
          <ac:chgData name="Obinna Duru" userId="b0eb4df41ee8a276" providerId="LiveId" clId="{05FAAAF3-9368-413B-A6EB-A0E2D598F2EE}" dt="2024-09-02T18:32:26.833" v="39" actId="1076"/>
          <ac:grpSpMkLst>
            <pc:docMk/>
            <pc:sldMk cId="85607532" sldId="257"/>
            <ac:grpSpMk id="40" creationId="{E3F444EF-C144-9F6E-41BB-B8DE30DD62CE}"/>
          </ac:grpSpMkLst>
        </pc:grpChg>
        <pc:picChg chg="add del">
          <ac:chgData name="Obinna Duru" userId="b0eb4df41ee8a276" providerId="LiveId" clId="{05FAAAF3-9368-413B-A6EB-A0E2D598F2EE}" dt="2024-09-04T01:47:50.484" v="4785" actId="21"/>
          <ac:picMkLst>
            <pc:docMk/>
            <pc:sldMk cId="85607532" sldId="257"/>
            <ac:picMk id="195" creationId="{B5294D6A-3AF9-0C38-9C5A-935ABF660134}"/>
          </ac:picMkLst>
        </pc:picChg>
      </pc:sldChg>
      <pc:sldChg chg="del">
        <pc:chgData name="Obinna Duru" userId="b0eb4df41ee8a276" providerId="LiveId" clId="{05FAAAF3-9368-413B-A6EB-A0E2D598F2EE}" dt="2024-09-02T18:39:44.179" v="103" actId="47"/>
        <pc:sldMkLst>
          <pc:docMk/>
          <pc:sldMk cId="625123237" sldId="258"/>
        </pc:sldMkLst>
      </pc:sldChg>
      <pc:sldChg chg="modSp new mod">
        <pc:chgData name="Obinna Duru" userId="b0eb4df41ee8a276" providerId="LiveId" clId="{05FAAAF3-9368-413B-A6EB-A0E2D598F2EE}" dt="2024-09-02T20:18:16.295" v="4707" actId="1037"/>
        <pc:sldMkLst>
          <pc:docMk/>
          <pc:sldMk cId="3856399115" sldId="258"/>
        </pc:sldMkLst>
        <pc:spChg chg="mod">
          <ac:chgData name="Obinna Duru" userId="b0eb4df41ee8a276" providerId="LiveId" clId="{05FAAAF3-9368-413B-A6EB-A0E2D598F2EE}" dt="2024-09-02T19:10:48.270" v="2116" actId="207"/>
          <ac:spMkLst>
            <pc:docMk/>
            <pc:sldMk cId="3856399115" sldId="258"/>
            <ac:spMk id="2" creationId="{ADBE22D8-F53B-42CF-D869-598446290323}"/>
          </ac:spMkLst>
        </pc:spChg>
        <pc:spChg chg="mod">
          <ac:chgData name="Obinna Duru" userId="b0eb4df41ee8a276" providerId="LiveId" clId="{05FAAAF3-9368-413B-A6EB-A0E2D598F2EE}" dt="2024-09-02T20:18:16.295" v="4707" actId="1037"/>
          <ac:spMkLst>
            <pc:docMk/>
            <pc:sldMk cId="3856399115" sldId="258"/>
            <ac:spMk id="3" creationId="{96CFDE05-ED87-A4C0-8976-EDF583D8A036}"/>
          </ac:spMkLst>
        </pc:spChg>
      </pc:sldChg>
      <pc:sldChg chg="addSp delSp modSp add mod ord">
        <pc:chgData name="Obinna Duru" userId="b0eb4df41ee8a276" providerId="LiveId" clId="{05FAAAF3-9368-413B-A6EB-A0E2D598F2EE}" dt="2024-09-04T01:17:34.536" v="4783" actId="478"/>
        <pc:sldMkLst>
          <pc:docMk/>
          <pc:sldMk cId="2422469646" sldId="259"/>
        </pc:sldMkLst>
        <pc:spChg chg="mod">
          <ac:chgData name="Obinna Duru" userId="b0eb4df41ee8a276" providerId="LiveId" clId="{05FAAAF3-9368-413B-A6EB-A0E2D598F2EE}" dt="2024-09-02T19:12:27.755" v="2152" actId="20577"/>
          <ac:spMkLst>
            <pc:docMk/>
            <pc:sldMk cId="2422469646" sldId="259"/>
            <ac:spMk id="2" creationId="{ADBE22D8-F53B-42CF-D869-598446290323}"/>
          </ac:spMkLst>
        </pc:spChg>
        <pc:spChg chg="mod">
          <ac:chgData name="Obinna Duru" userId="b0eb4df41ee8a276" providerId="LiveId" clId="{05FAAAF3-9368-413B-A6EB-A0E2D598F2EE}" dt="2024-09-02T19:59:34.455" v="4216" actId="20577"/>
          <ac:spMkLst>
            <pc:docMk/>
            <pc:sldMk cId="2422469646" sldId="259"/>
            <ac:spMk id="3" creationId="{96CFDE05-ED87-A4C0-8976-EDF583D8A036}"/>
          </ac:spMkLst>
        </pc:spChg>
        <pc:spChg chg="add del mod">
          <ac:chgData name="Obinna Duru" userId="b0eb4df41ee8a276" providerId="LiveId" clId="{05FAAAF3-9368-413B-A6EB-A0E2D598F2EE}" dt="2024-09-04T01:17:34.536" v="4783" actId="478"/>
          <ac:spMkLst>
            <pc:docMk/>
            <pc:sldMk cId="2422469646" sldId="259"/>
            <ac:spMk id="4" creationId="{2F15F7AF-0AE1-0723-0C27-AAB5321F7BAA}"/>
          </ac:spMkLst>
        </pc:spChg>
      </pc:sldChg>
      <pc:sldChg chg="del">
        <pc:chgData name="Obinna Duru" userId="b0eb4df41ee8a276" providerId="LiveId" clId="{05FAAAF3-9368-413B-A6EB-A0E2D598F2EE}" dt="2024-09-02T18:39:46.245" v="104" actId="47"/>
        <pc:sldMkLst>
          <pc:docMk/>
          <pc:sldMk cId="3045083656" sldId="259"/>
        </pc:sldMkLst>
      </pc:sldChg>
      <pc:sldChg chg="del">
        <pc:chgData name="Obinna Duru" userId="b0eb4df41ee8a276" providerId="LiveId" clId="{05FAAAF3-9368-413B-A6EB-A0E2D598F2EE}" dt="2024-09-02T18:39:48.840" v="105" actId="47"/>
        <pc:sldMkLst>
          <pc:docMk/>
          <pc:sldMk cId="942652335" sldId="260"/>
        </pc:sldMkLst>
      </pc:sldChg>
      <pc:sldChg chg="delSp modSp add mod">
        <pc:chgData name="Obinna Duru" userId="b0eb4df41ee8a276" providerId="LiveId" clId="{05FAAAF3-9368-413B-A6EB-A0E2D598F2EE}" dt="2024-09-04T01:17:10.922" v="4782" actId="478"/>
        <pc:sldMkLst>
          <pc:docMk/>
          <pc:sldMk cId="1594064201" sldId="260"/>
        </pc:sldMkLst>
        <pc:spChg chg="mod">
          <ac:chgData name="Obinna Duru" userId="b0eb4df41ee8a276" providerId="LiveId" clId="{05FAAAF3-9368-413B-A6EB-A0E2D598F2EE}" dt="2024-09-02T20:00:30.847" v="4227" actId="20577"/>
          <ac:spMkLst>
            <pc:docMk/>
            <pc:sldMk cId="1594064201" sldId="260"/>
            <ac:spMk id="2" creationId="{ADBE22D8-F53B-42CF-D869-598446290323}"/>
          </ac:spMkLst>
        </pc:spChg>
        <pc:spChg chg="mod">
          <ac:chgData name="Obinna Duru" userId="b0eb4df41ee8a276" providerId="LiveId" clId="{05FAAAF3-9368-413B-A6EB-A0E2D598F2EE}" dt="2024-09-04T01:13:55.711" v="4781" actId="20577"/>
          <ac:spMkLst>
            <pc:docMk/>
            <pc:sldMk cId="1594064201" sldId="260"/>
            <ac:spMk id="3" creationId="{96CFDE05-ED87-A4C0-8976-EDF583D8A036}"/>
          </ac:spMkLst>
        </pc:spChg>
        <pc:spChg chg="del">
          <ac:chgData name="Obinna Duru" userId="b0eb4df41ee8a276" providerId="LiveId" clId="{05FAAAF3-9368-413B-A6EB-A0E2D598F2EE}" dt="2024-09-04T01:17:10.922" v="4782" actId="478"/>
          <ac:spMkLst>
            <pc:docMk/>
            <pc:sldMk cId="1594064201" sldId="260"/>
            <ac:spMk id="4" creationId="{2F15F7AF-0AE1-0723-0C27-AAB5321F7BAA}"/>
          </ac:spMkLst>
        </pc:spChg>
      </pc:sldChg>
      <pc:sldChg chg="addSp delSp modSp add mod">
        <pc:chgData name="Obinna Duru" userId="b0eb4df41ee8a276" providerId="LiveId" clId="{05FAAAF3-9368-413B-A6EB-A0E2D598F2EE}" dt="2024-09-02T19:35:14.933" v="3125" actId="14100"/>
        <pc:sldMkLst>
          <pc:docMk/>
          <pc:sldMk cId="3182694819" sldId="261"/>
        </pc:sldMkLst>
        <pc:spChg chg="mod">
          <ac:chgData name="Obinna Duru" userId="b0eb4df41ee8a276" providerId="LiveId" clId="{05FAAAF3-9368-413B-A6EB-A0E2D598F2EE}" dt="2024-09-02T19:35:14.933" v="3125" actId="14100"/>
          <ac:spMkLst>
            <pc:docMk/>
            <pc:sldMk cId="3182694819" sldId="261"/>
            <ac:spMk id="2" creationId="{ADBE22D8-F53B-42CF-D869-598446290323}"/>
          </ac:spMkLst>
        </pc:spChg>
        <pc:spChg chg="del">
          <ac:chgData name="Obinna Duru" userId="b0eb4df41ee8a276" providerId="LiveId" clId="{05FAAAF3-9368-413B-A6EB-A0E2D598F2EE}" dt="2024-09-02T19:34:49.896" v="3090" actId="478"/>
          <ac:spMkLst>
            <pc:docMk/>
            <pc:sldMk cId="3182694819" sldId="261"/>
            <ac:spMk id="3" creationId="{96CFDE05-ED87-A4C0-8976-EDF583D8A036}"/>
          </ac:spMkLst>
        </pc:spChg>
        <pc:spChg chg="add del mod">
          <ac:chgData name="Obinna Duru" userId="b0eb4df41ee8a276" providerId="LiveId" clId="{05FAAAF3-9368-413B-A6EB-A0E2D598F2EE}" dt="2024-09-02T19:34:52.011" v="3091" actId="478"/>
          <ac:spMkLst>
            <pc:docMk/>
            <pc:sldMk cId="3182694819" sldId="261"/>
            <ac:spMk id="6" creationId="{B0CABEB6-13D3-35FB-8681-1BB8A823A798}"/>
          </ac:spMkLst>
        </pc:spChg>
      </pc:sldChg>
      <pc:sldChg chg="modSp new del mod">
        <pc:chgData name="Obinna Duru" userId="b0eb4df41ee8a276" providerId="LiveId" clId="{05FAAAF3-9368-413B-A6EB-A0E2D598F2EE}" dt="2024-09-02T20:09:06.928" v="4434" actId="47"/>
        <pc:sldMkLst>
          <pc:docMk/>
          <pc:sldMk cId="4156902783" sldId="262"/>
        </pc:sldMkLst>
        <pc:spChg chg="mod">
          <ac:chgData name="Obinna Duru" userId="b0eb4df41ee8a276" providerId="LiveId" clId="{05FAAAF3-9368-413B-A6EB-A0E2D598F2EE}" dt="2024-09-02T19:38:16.470" v="3285" actId="20577"/>
          <ac:spMkLst>
            <pc:docMk/>
            <pc:sldMk cId="4156902783" sldId="262"/>
            <ac:spMk id="2" creationId="{51C03FF0-3ECB-C4B1-33F0-31BA86979783}"/>
          </ac:spMkLst>
        </pc:spChg>
        <pc:spChg chg="mod">
          <ac:chgData name="Obinna Duru" userId="b0eb4df41ee8a276" providerId="LiveId" clId="{05FAAAF3-9368-413B-A6EB-A0E2D598F2EE}" dt="2024-09-02T19:39:02.790" v="3375" actId="20577"/>
          <ac:spMkLst>
            <pc:docMk/>
            <pc:sldMk cId="4156902783" sldId="262"/>
            <ac:spMk id="3" creationId="{7FA02866-1153-FDEA-F418-8D5ED10211B4}"/>
          </ac:spMkLst>
        </pc:spChg>
      </pc:sldChg>
      <pc:sldChg chg="addSp modSp add mod">
        <pc:chgData name="Obinna Duru" userId="b0eb4df41ee8a276" providerId="LiveId" clId="{05FAAAF3-9368-413B-A6EB-A0E2D598F2EE}" dt="2024-09-02T19:42:11.321" v="3385" actId="255"/>
        <pc:sldMkLst>
          <pc:docMk/>
          <pc:sldMk cId="225831606" sldId="263"/>
        </pc:sldMkLst>
        <pc:spChg chg="mod">
          <ac:chgData name="Obinna Duru" userId="b0eb4df41ee8a276" providerId="LiveId" clId="{05FAAAF3-9368-413B-A6EB-A0E2D598F2EE}" dt="2024-09-02T19:42:01.553" v="3383" actId="1076"/>
          <ac:spMkLst>
            <pc:docMk/>
            <pc:sldMk cId="225831606" sldId="263"/>
            <ac:spMk id="2" creationId="{51C03FF0-3ECB-C4B1-33F0-31BA86979783}"/>
          </ac:spMkLst>
        </pc:spChg>
        <pc:spChg chg="mod">
          <ac:chgData name="Obinna Duru" userId="b0eb4df41ee8a276" providerId="LiveId" clId="{05FAAAF3-9368-413B-A6EB-A0E2D598F2EE}" dt="2024-09-02T19:42:11.321" v="3385" actId="255"/>
          <ac:spMkLst>
            <pc:docMk/>
            <pc:sldMk cId="225831606" sldId="263"/>
            <ac:spMk id="3" creationId="{7FA02866-1153-FDEA-F418-8D5ED10211B4}"/>
          </ac:spMkLst>
        </pc:spChg>
        <pc:picChg chg="add mod">
          <ac:chgData name="Obinna Duru" userId="b0eb4df41ee8a276" providerId="LiveId" clId="{05FAAAF3-9368-413B-A6EB-A0E2D598F2EE}" dt="2024-09-02T19:41:53.780" v="3382" actId="1076"/>
          <ac:picMkLst>
            <pc:docMk/>
            <pc:sldMk cId="225831606" sldId="263"/>
            <ac:picMk id="5122" creationId="{73BF2178-F442-9C2C-B49A-BB63C1E362EC}"/>
          </ac:picMkLst>
        </pc:picChg>
      </pc:sldChg>
      <pc:sldChg chg="addSp delSp modSp new del mod">
        <pc:chgData name="Obinna Duru" userId="b0eb4df41ee8a276" providerId="LiveId" clId="{05FAAAF3-9368-413B-A6EB-A0E2D598F2EE}" dt="2024-09-02T20:09:55.011" v="4435" actId="47"/>
        <pc:sldMkLst>
          <pc:docMk/>
          <pc:sldMk cId="1769560548" sldId="264"/>
        </pc:sldMkLst>
        <pc:spChg chg="del">
          <ac:chgData name="Obinna Duru" userId="b0eb4df41ee8a276" providerId="LiveId" clId="{05FAAAF3-9368-413B-A6EB-A0E2D598F2EE}" dt="2024-09-02T19:42:28.185" v="3388" actId="478"/>
          <ac:spMkLst>
            <pc:docMk/>
            <pc:sldMk cId="1769560548" sldId="264"/>
            <ac:spMk id="2" creationId="{3EC547FD-88D0-5DE3-B198-417962B9A333}"/>
          </ac:spMkLst>
        </pc:spChg>
        <pc:spChg chg="del">
          <ac:chgData name="Obinna Duru" userId="b0eb4df41ee8a276" providerId="LiveId" clId="{05FAAAF3-9368-413B-A6EB-A0E2D598F2EE}" dt="2024-09-02T19:42:27.187" v="3387" actId="478"/>
          <ac:spMkLst>
            <pc:docMk/>
            <pc:sldMk cId="1769560548" sldId="264"/>
            <ac:spMk id="3" creationId="{DBD00D21-CE2A-E5F3-DB72-606AB6D93EBE}"/>
          </ac:spMkLst>
        </pc:spChg>
        <pc:spChg chg="add del mod">
          <ac:chgData name="Obinna Duru" userId="b0eb4df41ee8a276" providerId="LiveId" clId="{05FAAAF3-9368-413B-A6EB-A0E2D598F2EE}" dt="2024-09-02T19:42:52.244" v="3390" actId="478"/>
          <ac:spMkLst>
            <pc:docMk/>
            <pc:sldMk cId="1769560548" sldId="264"/>
            <ac:spMk id="4" creationId="{91115205-D884-F03F-F925-AF3856CB091A}"/>
          </ac:spMkLst>
        </pc:spChg>
      </pc:sldChg>
      <pc:sldChg chg="addSp modSp add mod">
        <pc:chgData name="Obinna Duru" userId="b0eb4df41ee8a276" providerId="LiveId" clId="{05FAAAF3-9368-413B-A6EB-A0E2D598F2EE}" dt="2024-09-04T00:40:39.500" v="4729" actId="14100"/>
        <pc:sldMkLst>
          <pc:docMk/>
          <pc:sldMk cId="1304169420" sldId="265"/>
        </pc:sldMkLst>
        <pc:spChg chg="mod">
          <ac:chgData name="Obinna Duru" userId="b0eb4df41ee8a276" providerId="LiveId" clId="{05FAAAF3-9368-413B-A6EB-A0E2D598F2EE}" dt="2024-09-02T20:00:51.456" v="4241" actId="20577"/>
          <ac:spMkLst>
            <pc:docMk/>
            <pc:sldMk cId="1304169420" sldId="265"/>
            <ac:spMk id="2" creationId="{ADBE22D8-F53B-42CF-D869-598446290323}"/>
          </ac:spMkLst>
        </pc:spChg>
        <pc:spChg chg="mod">
          <ac:chgData name="Obinna Duru" userId="b0eb4df41ee8a276" providerId="LiveId" clId="{05FAAAF3-9368-413B-A6EB-A0E2D598F2EE}" dt="2024-09-02T20:08:30.757" v="4433" actId="14100"/>
          <ac:spMkLst>
            <pc:docMk/>
            <pc:sldMk cId="1304169420" sldId="265"/>
            <ac:spMk id="3" creationId="{96CFDE05-ED87-A4C0-8976-EDF583D8A036}"/>
          </ac:spMkLst>
        </pc:spChg>
        <pc:picChg chg="add mod">
          <ac:chgData name="Obinna Duru" userId="b0eb4df41ee8a276" providerId="LiveId" clId="{05FAAAF3-9368-413B-A6EB-A0E2D598F2EE}" dt="2024-09-04T00:40:39.500" v="4729" actId="14100"/>
          <ac:picMkLst>
            <pc:docMk/>
            <pc:sldMk cId="1304169420" sldId="265"/>
            <ac:picMk id="5" creationId="{02B2E289-66BF-A47E-189D-B96D7E295357}"/>
          </ac:picMkLst>
        </pc:picChg>
      </pc:sldChg>
    </pc:docChg>
  </pc:docChgLst>
  <pc:docChgLst>
    <pc:chgData name="Obinna Duru" userId="b0eb4df41ee8a276" providerId="LiveId" clId="{0D0891BC-BDF0-4C18-9875-A3012FA445A0}"/>
    <pc:docChg chg="undo custSel addSld modSld modMainMaster">
      <pc:chgData name="Obinna Duru" userId="b0eb4df41ee8a276" providerId="LiveId" clId="{0D0891BC-BDF0-4C18-9875-A3012FA445A0}" dt="2024-09-07T13:26:47.059" v="611" actId="27636"/>
      <pc:docMkLst>
        <pc:docMk/>
      </pc:docMkLst>
      <pc:sldChg chg="addSp delSp modSp mod">
        <pc:chgData name="Obinna Duru" userId="b0eb4df41ee8a276" providerId="LiveId" clId="{0D0891BC-BDF0-4C18-9875-A3012FA445A0}" dt="2024-09-07T13:26:47.059" v="611" actId="27636"/>
        <pc:sldMkLst>
          <pc:docMk/>
          <pc:sldMk cId="85607532" sldId="257"/>
        </pc:sldMkLst>
        <pc:spChg chg="add del mod">
          <ac:chgData name="Obinna Duru" userId="b0eb4df41ee8a276" providerId="LiveId" clId="{0D0891BC-BDF0-4C18-9875-A3012FA445A0}" dt="2024-09-07T12:39:14.772" v="3" actId="478"/>
          <ac:spMkLst>
            <pc:docMk/>
            <pc:sldMk cId="85607532" sldId="257"/>
            <ac:spMk id="2" creationId="{5134EE85-1B64-6DCD-F9D6-F07363506BD3}"/>
          </ac:spMkLst>
        </pc:spChg>
        <pc:spChg chg="add mod">
          <ac:chgData name="Obinna Duru" userId="b0eb4df41ee8a276" providerId="LiveId" clId="{0D0891BC-BDF0-4C18-9875-A3012FA445A0}" dt="2024-09-07T13:15:40.379" v="77" actId="1076"/>
          <ac:spMkLst>
            <pc:docMk/>
            <pc:sldMk cId="85607532" sldId="257"/>
            <ac:spMk id="3" creationId="{8A1FF5B7-E6D7-3760-DDA9-D45355A3832B}"/>
          </ac:spMkLst>
        </pc:spChg>
        <pc:spChg chg="mod">
          <ac:chgData name="Obinna Duru" userId="b0eb4df41ee8a276" providerId="LiveId" clId="{0D0891BC-BDF0-4C18-9875-A3012FA445A0}" dt="2024-09-07T12:39:04.004" v="0"/>
          <ac:spMkLst>
            <pc:docMk/>
            <pc:sldMk cId="85607532" sldId="257"/>
            <ac:spMk id="5" creationId="{A6159ACA-6876-5764-A3D9-DEF32222E8D8}"/>
          </ac:spMkLst>
        </pc:spChg>
        <pc:spChg chg="add mod">
          <ac:chgData name="Obinna Duru" userId="b0eb4df41ee8a276" providerId="LiveId" clId="{0D0891BC-BDF0-4C18-9875-A3012FA445A0}" dt="2024-09-07T13:26:47.059" v="611" actId="27636"/>
          <ac:spMkLst>
            <pc:docMk/>
            <pc:sldMk cId="85607532" sldId="257"/>
            <ac:spMk id="7" creationId="{0824ECCC-57A1-6EAC-6C87-766ED08BB63E}"/>
          </ac:spMkLst>
        </pc:spChg>
        <pc:spChg chg="mod">
          <ac:chgData name="Obinna Duru" userId="b0eb4df41ee8a276" providerId="LiveId" clId="{0D0891BC-BDF0-4C18-9875-A3012FA445A0}" dt="2024-09-07T12:39:04.004" v="0"/>
          <ac:spMkLst>
            <pc:docMk/>
            <pc:sldMk cId="85607532" sldId="257"/>
            <ac:spMk id="9" creationId="{BE1B4D84-6495-40CA-D79F-3BE98D5CDA28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13" creationId="{14EBDF7B-F37D-80E3-8510-7BA222699FC9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15" creationId="{BFB51F77-151D-3C6B-09E9-ED835A7424F3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18" creationId="{F93679B5-C179-8FBD-EFBF-D2C84CEBA286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20" creationId="{504D736E-9EDC-CCE0-A4CF-B6BD217562BD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22" creationId="{7C1E7DD8-C311-A3AC-283C-A89BB13149BF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23" creationId="{0C6A7107-058B-673B-6EBA-315C9B0B2C1E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24" creationId="{2E33B484-96AD-6C82-C210-59F8C4467AA2}"/>
          </ac:spMkLst>
        </pc:spChg>
        <pc:spChg chg="mod">
          <ac:chgData name="Obinna Duru" userId="b0eb4df41ee8a276" providerId="LiveId" clId="{0D0891BC-BDF0-4C18-9875-A3012FA445A0}" dt="2024-09-07T12:39:04.004" v="0"/>
          <ac:spMkLst>
            <pc:docMk/>
            <pc:sldMk cId="85607532" sldId="257"/>
            <ac:spMk id="26" creationId="{E1813F05-9448-13AE-1C16-46D6734C9E38}"/>
          </ac:spMkLst>
        </pc:spChg>
        <pc:spChg chg="mod">
          <ac:chgData name="Obinna Duru" userId="b0eb4df41ee8a276" providerId="LiveId" clId="{0D0891BC-BDF0-4C18-9875-A3012FA445A0}" dt="2024-09-07T12:39:04.004" v="0"/>
          <ac:spMkLst>
            <pc:docMk/>
            <pc:sldMk cId="85607532" sldId="257"/>
            <ac:spMk id="29" creationId="{C0FD6214-BD50-9DCF-F8D4-C7937D03B335}"/>
          </ac:spMkLst>
        </pc:spChg>
        <pc:spChg chg="mod">
          <ac:chgData name="Obinna Duru" userId="b0eb4df41ee8a276" providerId="LiveId" clId="{0D0891BC-BDF0-4C18-9875-A3012FA445A0}" dt="2024-09-07T12:39:04.004" v="0"/>
          <ac:spMkLst>
            <pc:docMk/>
            <pc:sldMk cId="85607532" sldId="257"/>
            <ac:spMk id="32" creationId="{127A87EE-41CC-F718-0366-028BF8D49299}"/>
          </ac:spMkLst>
        </pc:spChg>
        <pc:spChg chg="mod">
          <ac:chgData name="Obinna Duru" userId="b0eb4df41ee8a276" providerId="LiveId" clId="{0D0891BC-BDF0-4C18-9875-A3012FA445A0}" dt="2024-09-07T12:39:04.004" v="0"/>
          <ac:spMkLst>
            <pc:docMk/>
            <pc:sldMk cId="85607532" sldId="257"/>
            <ac:spMk id="35" creationId="{9F6B98E9-C1BF-E8D0-0140-55C0BBDA2CC5}"/>
          </ac:spMkLst>
        </pc:spChg>
        <pc:spChg chg="mod">
          <ac:chgData name="Obinna Duru" userId="b0eb4df41ee8a276" providerId="LiveId" clId="{0D0891BC-BDF0-4C18-9875-A3012FA445A0}" dt="2024-09-07T12:39:04.004" v="0"/>
          <ac:spMkLst>
            <pc:docMk/>
            <pc:sldMk cId="85607532" sldId="257"/>
            <ac:spMk id="38" creationId="{F49C155C-3CB8-E38A-C69A-6443AD878097}"/>
          </ac:spMkLst>
        </pc:spChg>
        <pc:spChg chg="mod">
          <ac:chgData name="Obinna Duru" userId="b0eb4df41ee8a276" providerId="LiveId" clId="{0D0891BC-BDF0-4C18-9875-A3012FA445A0}" dt="2024-09-07T12:39:04.004" v="0"/>
          <ac:spMkLst>
            <pc:docMk/>
            <pc:sldMk cId="85607532" sldId="257"/>
            <ac:spMk id="41" creationId="{EEB02184-7F47-81E0-C3F9-B5BEBE6B513C}"/>
          </ac:spMkLst>
        </pc:spChg>
        <pc:spChg chg="mod">
          <ac:chgData name="Obinna Duru" userId="b0eb4df41ee8a276" providerId="LiveId" clId="{0D0891BC-BDF0-4C18-9875-A3012FA445A0}" dt="2024-09-07T12:39:04.004" v="0"/>
          <ac:spMkLst>
            <pc:docMk/>
            <pc:sldMk cId="85607532" sldId="257"/>
            <ac:spMk id="44" creationId="{43E52E75-98C0-E4E5-47EB-BEF6FF32251D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48" creationId="{16F3B004-D4FB-78BC-1F59-578A94D8AD34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51" creationId="{A22AF423-987B-1D8D-DBD1-0863CCF23C6B}"/>
          </ac:spMkLst>
        </pc:spChg>
        <pc:spChg chg="add mod">
          <ac:chgData name="Obinna Duru" userId="b0eb4df41ee8a276" providerId="LiveId" clId="{0D0891BC-BDF0-4C18-9875-A3012FA445A0}" dt="2024-09-07T13:25:43.859" v="594" actId="1076"/>
          <ac:spMkLst>
            <pc:docMk/>
            <pc:sldMk cId="85607532" sldId="257"/>
            <ac:spMk id="53" creationId="{488BDCFA-E869-0B02-5BB1-96112D37D32D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54" creationId="{154D12F5-74F5-E9BA-5DA3-E4E339AE01ED}"/>
          </ac:spMkLst>
        </pc:spChg>
        <pc:spChg chg="add mod">
          <ac:chgData name="Obinna Duru" userId="b0eb4df41ee8a276" providerId="LiveId" clId="{0D0891BC-BDF0-4C18-9875-A3012FA445A0}" dt="2024-09-07T13:25:48.088" v="595" actId="1076"/>
          <ac:spMkLst>
            <pc:docMk/>
            <pc:sldMk cId="85607532" sldId="257"/>
            <ac:spMk id="55" creationId="{FBBD54F8-3639-9659-5E74-A6F67532BDF9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59" creationId="{CBCB7BE4-F94A-67C6-7C11-4D562041A4FD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61" creationId="{3DB383B3-D89E-997C-BF7C-E6638674F916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63" creationId="{FFAE4BC0-6931-3CBA-DF95-805BA3FB2E51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65" creationId="{C831D473-174B-5A2C-18F6-DF7C0ED47833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66" creationId="{2987186F-C41B-A33C-FBA8-7B893EAEC75F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69" creationId="{21E62F68-7F3A-ABC9-B3EF-51B1C3CD99B1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74" creationId="{C5D3B150-0FF7-F1DE-8AFE-3C80BE3311F3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76" creationId="{599AADC3-1CE7-3A34-1153-EB6E05D0F349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77" creationId="{4C4F2F80-9AD9-E00E-AB55-7DCD12ED6B30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78" creationId="{26552B19-ED2F-A564-0B3B-9E88F32D30EC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172" creationId="{7AB73FF5-BE1C-DF56-872B-21667EE5624C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173" creationId="{C9402C48-CB6C-F3C4-A608-C9553CC00A9E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174" creationId="{E40CE301-B960-7E58-02D7-BCDAEF551EAE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175" creationId="{2408D504-5B45-35CE-A40F-85CB1B1F27FE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176" creationId="{732B990D-66D3-E167-23C0-C02DEF3BF872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177" creationId="{CE16C273-7C9B-9DE3-A3EC-E78CD6E311C5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178" creationId="{E2D8C67E-927D-FB61-B224-1337BBAD87B2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180" creationId="{521F87D4-F37B-D1B7-483A-C712E8D99A72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183" creationId="{7AC1DFF6-7971-FD88-3282-7BBDFBB1256F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184" creationId="{9D2170A6-555E-7181-F6D8-4D15F65DF190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185" creationId="{981EAB4D-2F87-5FD1-E918-B350B0A774D7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186" creationId="{8EF58C6A-10AD-B2C1-AE0D-9094857BFB42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187" creationId="{95DD854D-0135-721A-ECE8-77AA245F79D8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188" creationId="{008FDD46-D4AA-5433-E307-A752EC609553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189" creationId="{95DFE7D9-D655-ECDA-0119-F1A5A0B4BBCA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190" creationId="{6CF734FC-E12B-5039-A3A9-6A24F0B84904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191" creationId="{FCC3D7D7-28BC-D56A-98E4-564205E0B76C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192" creationId="{32D99899-6B0D-8FEA-11CA-B099A8F04A46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193" creationId="{133D3E33-367D-5D1C-0C63-8DC375918377}"/>
          </ac:spMkLst>
        </pc:spChg>
        <pc:spChg chg="del mod">
          <ac:chgData name="Obinna Duru" userId="b0eb4df41ee8a276" providerId="LiveId" clId="{0D0891BC-BDF0-4C18-9875-A3012FA445A0}" dt="2024-09-07T12:39:11.741" v="2" actId="478"/>
          <ac:spMkLst>
            <pc:docMk/>
            <pc:sldMk cId="85607532" sldId="257"/>
            <ac:spMk id="194" creationId="{F97ABB78-F441-7E95-6D92-C38268F5E032}"/>
          </ac:spMkLst>
        </pc:spChg>
        <pc:grpChg chg="del mod">
          <ac:chgData name="Obinna Duru" userId="b0eb4df41ee8a276" providerId="LiveId" clId="{0D0891BC-BDF0-4C18-9875-A3012FA445A0}" dt="2024-09-07T12:39:11.741" v="2" actId="478"/>
          <ac:grpSpMkLst>
            <pc:docMk/>
            <pc:sldMk cId="85607532" sldId="257"/>
            <ac:grpSpMk id="4" creationId="{CA2A30BD-1021-9076-BBD6-F2EA73F5E3A2}"/>
          </ac:grpSpMkLst>
        </pc:grpChg>
        <pc:grpChg chg="del mod">
          <ac:chgData name="Obinna Duru" userId="b0eb4df41ee8a276" providerId="LiveId" clId="{0D0891BC-BDF0-4C18-9875-A3012FA445A0}" dt="2024-09-07T12:39:11.741" v="2" actId="478"/>
          <ac:grpSpMkLst>
            <pc:docMk/>
            <pc:sldMk cId="85607532" sldId="257"/>
            <ac:grpSpMk id="8" creationId="{032A3B5D-1D6E-1C60-3221-B0A790E42662}"/>
          </ac:grpSpMkLst>
        </pc:grpChg>
        <pc:grpChg chg="del mod">
          <ac:chgData name="Obinna Duru" userId="b0eb4df41ee8a276" providerId="LiveId" clId="{0D0891BC-BDF0-4C18-9875-A3012FA445A0}" dt="2024-09-07T12:39:11.741" v="2" actId="478"/>
          <ac:grpSpMkLst>
            <pc:docMk/>
            <pc:sldMk cId="85607532" sldId="257"/>
            <ac:grpSpMk id="25" creationId="{7E8606C6-D577-A147-C0E5-29833F31CCF1}"/>
          </ac:grpSpMkLst>
        </pc:grpChg>
        <pc:grpChg chg="del mod">
          <ac:chgData name="Obinna Duru" userId="b0eb4df41ee8a276" providerId="LiveId" clId="{0D0891BC-BDF0-4C18-9875-A3012FA445A0}" dt="2024-09-07T12:39:11.741" v="2" actId="478"/>
          <ac:grpSpMkLst>
            <pc:docMk/>
            <pc:sldMk cId="85607532" sldId="257"/>
            <ac:grpSpMk id="28" creationId="{1119850B-180B-AA84-580D-6042FCFC3F86}"/>
          </ac:grpSpMkLst>
        </pc:grpChg>
        <pc:grpChg chg="del mod">
          <ac:chgData name="Obinna Duru" userId="b0eb4df41ee8a276" providerId="LiveId" clId="{0D0891BC-BDF0-4C18-9875-A3012FA445A0}" dt="2024-09-07T12:39:11.741" v="2" actId="478"/>
          <ac:grpSpMkLst>
            <pc:docMk/>
            <pc:sldMk cId="85607532" sldId="257"/>
            <ac:grpSpMk id="31" creationId="{7E3AABC2-07D7-FEF4-3C28-0B3CF5DEFCE3}"/>
          </ac:grpSpMkLst>
        </pc:grpChg>
        <pc:grpChg chg="del mod">
          <ac:chgData name="Obinna Duru" userId="b0eb4df41ee8a276" providerId="LiveId" clId="{0D0891BC-BDF0-4C18-9875-A3012FA445A0}" dt="2024-09-07T12:39:11.741" v="2" actId="478"/>
          <ac:grpSpMkLst>
            <pc:docMk/>
            <pc:sldMk cId="85607532" sldId="257"/>
            <ac:grpSpMk id="34" creationId="{D0FE2E6A-5CC1-E50A-40D0-F83CC6AED508}"/>
          </ac:grpSpMkLst>
        </pc:grpChg>
        <pc:grpChg chg="del mod">
          <ac:chgData name="Obinna Duru" userId="b0eb4df41ee8a276" providerId="LiveId" clId="{0D0891BC-BDF0-4C18-9875-A3012FA445A0}" dt="2024-09-07T12:39:11.741" v="2" actId="478"/>
          <ac:grpSpMkLst>
            <pc:docMk/>
            <pc:sldMk cId="85607532" sldId="257"/>
            <ac:grpSpMk id="37" creationId="{E64A4747-114B-3C3B-B531-B2672C96B12D}"/>
          </ac:grpSpMkLst>
        </pc:grpChg>
        <pc:grpChg chg="del mod">
          <ac:chgData name="Obinna Duru" userId="b0eb4df41ee8a276" providerId="LiveId" clId="{0D0891BC-BDF0-4C18-9875-A3012FA445A0}" dt="2024-09-07T12:39:11.741" v="2" actId="478"/>
          <ac:grpSpMkLst>
            <pc:docMk/>
            <pc:sldMk cId="85607532" sldId="257"/>
            <ac:grpSpMk id="40" creationId="{E3F444EF-C144-9F6E-41BB-B8DE30DD62CE}"/>
          </ac:grpSpMkLst>
        </pc:grpChg>
        <pc:grpChg chg="del mod">
          <ac:chgData name="Obinna Duru" userId="b0eb4df41ee8a276" providerId="LiveId" clId="{0D0891BC-BDF0-4C18-9875-A3012FA445A0}" dt="2024-09-07T12:39:11.741" v="2" actId="478"/>
          <ac:grpSpMkLst>
            <pc:docMk/>
            <pc:sldMk cId="85607532" sldId="257"/>
            <ac:grpSpMk id="43" creationId="{E40B3F37-D181-DF02-E0C7-3F15FF399990}"/>
          </ac:grpSpMkLst>
        </pc:grpChg>
        <pc:picChg chg="mod">
          <ac:chgData name="Obinna Duru" userId="b0eb4df41ee8a276" providerId="LiveId" clId="{0D0891BC-BDF0-4C18-9875-A3012FA445A0}" dt="2024-09-07T12:39:04.004" v="0"/>
          <ac:picMkLst>
            <pc:docMk/>
            <pc:sldMk cId="85607532" sldId="257"/>
            <ac:picMk id="6" creationId="{D398F80C-9BA4-E01A-F5B0-7066F192FDD0}"/>
          </ac:picMkLst>
        </pc:picChg>
        <pc:picChg chg="mod">
          <ac:chgData name="Obinna Duru" userId="b0eb4df41ee8a276" providerId="LiveId" clId="{0D0891BC-BDF0-4C18-9875-A3012FA445A0}" dt="2024-09-07T12:39:04.004" v="0"/>
          <ac:picMkLst>
            <pc:docMk/>
            <pc:sldMk cId="85607532" sldId="257"/>
            <ac:picMk id="10" creationId="{DEB2865F-23C1-F1E6-B10A-4D89A3B173B8}"/>
          </ac:picMkLst>
        </pc:picChg>
        <pc:picChg chg="del mod">
          <ac:chgData name="Obinna Duru" userId="b0eb4df41ee8a276" providerId="LiveId" clId="{0D0891BC-BDF0-4C18-9875-A3012FA445A0}" dt="2024-09-07T12:39:11.741" v="2" actId="478"/>
          <ac:picMkLst>
            <pc:docMk/>
            <pc:sldMk cId="85607532" sldId="257"/>
            <ac:picMk id="11" creationId="{9CB664B5-1512-CDFB-106C-608592E59488}"/>
          </ac:picMkLst>
        </pc:picChg>
        <pc:picChg chg="del mod">
          <ac:chgData name="Obinna Duru" userId="b0eb4df41ee8a276" providerId="LiveId" clId="{0D0891BC-BDF0-4C18-9875-A3012FA445A0}" dt="2024-09-07T12:39:11.741" v="2" actId="478"/>
          <ac:picMkLst>
            <pc:docMk/>
            <pc:sldMk cId="85607532" sldId="257"/>
            <ac:picMk id="12" creationId="{E160DF92-A63A-FF9F-3BE1-75BE0CFFE387}"/>
          </ac:picMkLst>
        </pc:picChg>
        <pc:picChg chg="del mod">
          <ac:chgData name="Obinna Duru" userId="b0eb4df41ee8a276" providerId="LiveId" clId="{0D0891BC-BDF0-4C18-9875-A3012FA445A0}" dt="2024-09-07T12:39:11.741" v="2" actId="478"/>
          <ac:picMkLst>
            <pc:docMk/>
            <pc:sldMk cId="85607532" sldId="257"/>
            <ac:picMk id="14" creationId="{90B27BF4-FD2E-BE7E-D0BF-2C0ABB089A9C}"/>
          </ac:picMkLst>
        </pc:picChg>
        <pc:picChg chg="del mod">
          <ac:chgData name="Obinna Duru" userId="b0eb4df41ee8a276" providerId="LiveId" clId="{0D0891BC-BDF0-4C18-9875-A3012FA445A0}" dt="2024-09-07T12:39:11.741" v="2" actId="478"/>
          <ac:picMkLst>
            <pc:docMk/>
            <pc:sldMk cId="85607532" sldId="257"/>
            <ac:picMk id="16" creationId="{09936408-EB5A-587F-0340-D3B42B6B60F0}"/>
          </ac:picMkLst>
        </pc:picChg>
        <pc:picChg chg="del mod">
          <ac:chgData name="Obinna Duru" userId="b0eb4df41ee8a276" providerId="LiveId" clId="{0D0891BC-BDF0-4C18-9875-A3012FA445A0}" dt="2024-09-07T12:39:11.741" v="2" actId="478"/>
          <ac:picMkLst>
            <pc:docMk/>
            <pc:sldMk cId="85607532" sldId="257"/>
            <ac:picMk id="17" creationId="{4E726D04-0FE2-207D-42AE-CECEB58022B2}"/>
          </ac:picMkLst>
        </pc:picChg>
        <pc:picChg chg="del mod">
          <ac:chgData name="Obinna Duru" userId="b0eb4df41ee8a276" providerId="LiveId" clId="{0D0891BC-BDF0-4C18-9875-A3012FA445A0}" dt="2024-09-07T12:39:11.741" v="2" actId="478"/>
          <ac:picMkLst>
            <pc:docMk/>
            <pc:sldMk cId="85607532" sldId="257"/>
            <ac:picMk id="19" creationId="{2F118570-5CC4-D1B7-8113-47CF72DEE829}"/>
          </ac:picMkLst>
        </pc:picChg>
        <pc:picChg chg="del mod">
          <ac:chgData name="Obinna Duru" userId="b0eb4df41ee8a276" providerId="LiveId" clId="{0D0891BC-BDF0-4C18-9875-A3012FA445A0}" dt="2024-09-07T12:39:11.741" v="2" actId="478"/>
          <ac:picMkLst>
            <pc:docMk/>
            <pc:sldMk cId="85607532" sldId="257"/>
            <ac:picMk id="21" creationId="{B0B39254-01FA-B945-3B26-4C792FB8E32B}"/>
          </ac:picMkLst>
        </pc:picChg>
        <pc:picChg chg="mod">
          <ac:chgData name="Obinna Duru" userId="b0eb4df41ee8a276" providerId="LiveId" clId="{0D0891BC-BDF0-4C18-9875-A3012FA445A0}" dt="2024-09-07T12:39:04.004" v="0"/>
          <ac:picMkLst>
            <pc:docMk/>
            <pc:sldMk cId="85607532" sldId="257"/>
            <ac:picMk id="27" creationId="{C8AF8E99-EDFF-1CAD-60FA-2400FC28957C}"/>
          </ac:picMkLst>
        </pc:picChg>
        <pc:picChg chg="mod">
          <ac:chgData name="Obinna Duru" userId="b0eb4df41ee8a276" providerId="LiveId" clId="{0D0891BC-BDF0-4C18-9875-A3012FA445A0}" dt="2024-09-07T12:39:04.004" v="0"/>
          <ac:picMkLst>
            <pc:docMk/>
            <pc:sldMk cId="85607532" sldId="257"/>
            <ac:picMk id="30" creationId="{0C081CFD-0958-3C4F-E188-927C18CCDA0E}"/>
          </ac:picMkLst>
        </pc:picChg>
        <pc:picChg chg="mod">
          <ac:chgData name="Obinna Duru" userId="b0eb4df41ee8a276" providerId="LiveId" clId="{0D0891BC-BDF0-4C18-9875-A3012FA445A0}" dt="2024-09-07T12:39:04.004" v="0"/>
          <ac:picMkLst>
            <pc:docMk/>
            <pc:sldMk cId="85607532" sldId="257"/>
            <ac:picMk id="33" creationId="{E1BEFA31-5FC3-C287-EA24-DA3F65B5E8CC}"/>
          </ac:picMkLst>
        </pc:picChg>
        <pc:picChg chg="mod">
          <ac:chgData name="Obinna Duru" userId="b0eb4df41ee8a276" providerId="LiveId" clId="{0D0891BC-BDF0-4C18-9875-A3012FA445A0}" dt="2024-09-07T12:39:04.004" v="0"/>
          <ac:picMkLst>
            <pc:docMk/>
            <pc:sldMk cId="85607532" sldId="257"/>
            <ac:picMk id="36" creationId="{A2EE27BD-B29D-41AC-5BEC-0370CF075366}"/>
          </ac:picMkLst>
        </pc:picChg>
        <pc:picChg chg="mod">
          <ac:chgData name="Obinna Duru" userId="b0eb4df41ee8a276" providerId="LiveId" clId="{0D0891BC-BDF0-4C18-9875-A3012FA445A0}" dt="2024-09-07T12:39:04.004" v="0"/>
          <ac:picMkLst>
            <pc:docMk/>
            <pc:sldMk cId="85607532" sldId="257"/>
            <ac:picMk id="39" creationId="{65283C20-DECC-5F75-79F5-3E471BA4D7E4}"/>
          </ac:picMkLst>
        </pc:picChg>
        <pc:picChg chg="mod">
          <ac:chgData name="Obinna Duru" userId="b0eb4df41ee8a276" providerId="LiveId" clId="{0D0891BC-BDF0-4C18-9875-A3012FA445A0}" dt="2024-09-07T12:39:04.004" v="0"/>
          <ac:picMkLst>
            <pc:docMk/>
            <pc:sldMk cId="85607532" sldId="257"/>
            <ac:picMk id="42" creationId="{F85AEEE8-2B39-A3AF-CECA-F7091F1B9501}"/>
          </ac:picMkLst>
        </pc:picChg>
        <pc:picChg chg="mod">
          <ac:chgData name="Obinna Duru" userId="b0eb4df41ee8a276" providerId="LiveId" clId="{0D0891BC-BDF0-4C18-9875-A3012FA445A0}" dt="2024-09-07T12:39:04.004" v="0"/>
          <ac:picMkLst>
            <pc:docMk/>
            <pc:sldMk cId="85607532" sldId="257"/>
            <ac:picMk id="45" creationId="{842F5AB9-DB30-BC02-1C8C-BAF3D3A5EF7C}"/>
          </ac:picMkLst>
        </pc:picChg>
        <pc:picChg chg="del mod">
          <ac:chgData name="Obinna Duru" userId="b0eb4df41ee8a276" providerId="LiveId" clId="{0D0891BC-BDF0-4C18-9875-A3012FA445A0}" dt="2024-09-07T12:39:11.741" v="2" actId="478"/>
          <ac:picMkLst>
            <pc:docMk/>
            <pc:sldMk cId="85607532" sldId="257"/>
            <ac:picMk id="46" creationId="{C29DCF85-B1DF-DF1A-DB9C-EBB9F5C5798A}"/>
          </ac:picMkLst>
        </pc:picChg>
        <pc:picChg chg="del mod">
          <ac:chgData name="Obinna Duru" userId="b0eb4df41ee8a276" providerId="LiveId" clId="{0D0891BC-BDF0-4C18-9875-A3012FA445A0}" dt="2024-09-07T12:39:11.741" v="2" actId="478"/>
          <ac:picMkLst>
            <pc:docMk/>
            <pc:sldMk cId="85607532" sldId="257"/>
            <ac:picMk id="47" creationId="{B72C665B-DE56-52D3-7304-3215DDE9606A}"/>
          </ac:picMkLst>
        </pc:picChg>
        <pc:picChg chg="add mod">
          <ac:chgData name="Obinna Duru" userId="b0eb4df41ee8a276" providerId="LiveId" clId="{0D0891BC-BDF0-4C18-9875-A3012FA445A0}" dt="2024-09-07T13:23:59.089" v="518" actId="1076"/>
          <ac:picMkLst>
            <pc:docMk/>
            <pc:sldMk cId="85607532" sldId="257"/>
            <ac:picMk id="49" creationId="{41577440-D108-6522-4BCE-D233B700FDD1}"/>
          </ac:picMkLst>
        </pc:picChg>
        <pc:picChg chg="del mod">
          <ac:chgData name="Obinna Duru" userId="b0eb4df41ee8a276" providerId="LiveId" clId="{0D0891BC-BDF0-4C18-9875-A3012FA445A0}" dt="2024-09-07T12:39:11.741" v="2" actId="478"/>
          <ac:picMkLst>
            <pc:docMk/>
            <pc:sldMk cId="85607532" sldId="257"/>
            <ac:picMk id="50" creationId="{436F490A-9310-67D2-262A-F770822A6ADD}"/>
          </ac:picMkLst>
        </pc:picChg>
        <pc:picChg chg="add mod">
          <ac:chgData name="Obinna Duru" userId="b0eb4df41ee8a276" providerId="LiveId" clId="{0D0891BC-BDF0-4C18-9875-A3012FA445A0}" dt="2024-09-07T13:23:57.848" v="517" actId="1076"/>
          <ac:picMkLst>
            <pc:docMk/>
            <pc:sldMk cId="85607532" sldId="257"/>
            <ac:picMk id="52" creationId="{F7890F6D-335B-CC20-0409-83A755337B9B}"/>
          </ac:picMkLst>
        </pc:picChg>
        <pc:picChg chg="del mod">
          <ac:chgData name="Obinna Duru" userId="b0eb4df41ee8a276" providerId="LiveId" clId="{0D0891BC-BDF0-4C18-9875-A3012FA445A0}" dt="2024-09-07T12:39:11.741" v="2" actId="478"/>
          <ac:picMkLst>
            <pc:docMk/>
            <pc:sldMk cId="85607532" sldId="257"/>
            <ac:picMk id="57" creationId="{C5DB9B17-232C-03EE-6CAC-99AD2C4EC3E2}"/>
          </ac:picMkLst>
        </pc:picChg>
        <pc:picChg chg="del mod">
          <ac:chgData name="Obinna Duru" userId="b0eb4df41ee8a276" providerId="LiveId" clId="{0D0891BC-BDF0-4C18-9875-A3012FA445A0}" dt="2024-09-07T12:39:11.741" v="2" actId="478"/>
          <ac:picMkLst>
            <pc:docMk/>
            <pc:sldMk cId="85607532" sldId="257"/>
            <ac:picMk id="60" creationId="{007384CE-C009-FE66-729F-51B501FDCACC}"/>
          </ac:picMkLst>
        </pc:picChg>
        <pc:picChg chg="del mod">
          <ac:chgData name="Obinna Duru" userId="b0eb4df41ee8a276" providerId="LiveId" clId="{0D0891BC-BDF0-4C18-9875-A3012FA445A0}" dt="2024-09-07T12:39:11.741" v="2" actId="478"/>
          <ac:picMkLst>
            <pc:docMk/>
            <pc:sldMk cId="85607532" sldId="257"/>
            <ac:picMk id="62" creationId="{F9DC43AA-6027-069A-AEBE-2B5E5E25A31C}"/>
          </ac:picMkLst>
        </pc:picChg>
        <pc:picChg chg="del mod">
          <ac:chgData name="Obinna Duru" userId="b0eb4df41ee8a276" providerId="LiveId" clId="{0D0891BC-BDF0-4C18-9875-A3012FA445A0}" dt="2024-09-07T12:39:11.741" v="2" actId="478"/>
          <ac:picMkLst>
            <pc:docMk/>
            <pc:sldMk cId="85607532" sldId="257"/>
            <ac:picMk id="64" creationId="{AE7BA7DE-939E-067D-DF6F-8B6C504FC780}"/>
          </ac:picMkLst>
        </pc:picChg>
        <pc:picChg chg="del mod">
          <ac:chgData name="Obinna Duru" userId="b0eb4df41ee8a276" providerId="LiveId" clId="{0D0891BC-BDF0-4C18-9875-A3012FA445A0}" dt="2024-09-07T12:39:11.741" v="2" actId="478"/>
          <ac:picMkLst>
            <pc:docMk/>
            <pc:sldMk cId="85607532" sldId="257"/>
            <ac:picMk id="70" creationId="{9F21AFF0-80E2-7E8A-B068-E447C3030BB3}"/>
          </ac:picMkLst>
        </pc:picChg>
        <pc:picChg chg="del mod">
          <ac:chgData name="Obinna Duru" userId="b0eb4df41ee8a276" providerId="LiveId" clId="{0D0891BC-BDF0-4C18-9875-A3012FA445A0}" dt="2024-09-07T12:39:11.741" v="2" actId="478"/>
          <ac:picMkLst>
            <pc:docMk/>
            <pc:sldMk cId="85607532" sldId="257"/>
            <ac:picMk id="71" creationId="{2EAD9F7E-2065-B2C0-E07D-617063EA1866}"/>
          </ac:picMkLst>
        </pc:picChg>
        <pc:picChg chg="del mod">
          <ac:chgData name="Obinna Duru" userId="b0eb4df41ee8a276" providerId="LiveId" clId="{0D0891BC-BDF0-4C18-9875-A3012FA445A0}" dt="2024-09-07T12:39:11.741" v="2" actId="478"/>
          <ac:picMkLst>
            <pc:docMk/>
            <pc:sldMk cId="85607532" sldId="257"/>
            <ac:picMk id="72" creationId="{394D8F00-36A9-6171-C6AB-3CB8C3F56D18}"/>
          </ac:picMkLst>
        </pc:picChg>
        <pc:picChg chg="del mod">
          <ac:chgData name="Obinna Duru" userId="b0eb4df41ee8a276" providerId="LiveId" clId="{0D0891BC-BDF0-4C18-9875-A3012FA445A0}" dt="2024-09-07T12:39:11.741" v="2" actId="478"/>
          <ac:picMkLst>
            <pc:docMk/>
            <pc:sldMk cId="85607532" sldId="257"/>
            <ac:picMk id="73" creationId="{887EB3F8-C997-3427-6E23-20B5AE4698B2}"/>
          </ac:picMkLst>
        </pc:picChg>
        <pc:picChg chg="del mod">
          <ac:chgData name="Obinna Duru" userId="b0eb4df41ee8a276" providerId="LiveId" clId="{0D0891BC-BDF0-4C18-9875-A3012FA445A0}" dt="2024-09-07T12:39:11.741" v="2" actId="478"/>
          <ac:picMkLst>
            <pc:docMk/>
            <pc:sldMk cId="85607532" sldId="257"/>
            <ac:picMk id="168" creationId="{BA2D3795-93B7-E3CA-27F7-B8ADA9F7B145}"/>
          </ac:picMkLst>
        </pc:picChg>
        <pc:picChg chg="del mod">
          <ac:chgData name="Obinna Duru" userId="b0eb4df41ee8a276" providerId="LiveId" clId="{0D0891BC-BDF0-4C18-9875-A3012FA445A0}" dt="2024-09-07T12:39:11.741" v="2" actId="478"/>
          <ac:picMkLst>
            <pc:docMk/>
            <pc:sldMk cId="85607532" sldId="257"/>
            <ac:picMk id="169" creationId="{E19E4B50-B982-6DA2-D853-03F07B626EB8}"/>
          </ac:picMkLst>
        </pc:picChg>
        <pc:cxnChg chg="del mod">
          <ac:chgData name="Obinna Duru" userId="b0eb4df41ee8a276" providerId="LiveId" clId="{0D0891BC-BDF0-4C18-9875-A3012FA445A0}" dt="2024-09-07T12:39:11.741" v="2" actId="478"/>
          <ac:cxnSpMkLst>
            <pc:docMk/>
            <pc:sldMk cId="85607532" sldId="257"/>
            <ac:cxnSpMk id="67" creationId="{A2C61004-425E-12FB-4181-3000FFC920A6}"/>
          </ac:cxnSpMkLst>
        </pc:cxnChg>
        <pc:cxnChg chg="del mod">
          <ac:chgData name="Obinna Duru" userId="b0eb4df41ee8a276" providerId="LiveId" clId="{0D0891BC-BDF0-4C18-9875-A3012FA445A0}" dt="2024-09-07T12:39:11.741" v="2" actId="478"/>
          <ac:cxnSpMkLst>
            <pc:docMk/>
            <pc:sldMk cId="85607532" sldId="257"/>
            <ac:cxnSpMk id="68" creationId="{D88E44A2-96C8-86D6-2AD4-E1D7C0181B60}"/>
          </ac:cxnSpMkLst>
        </pc:cxnChg>
        <pc:cxnChg chg="del mod">
          <ac:chgData name="Obinna Duru" userId="b0eb4df41ee8a276" providerId="LiveId" clId="{0D0891BC-BDF0-4C18-9875-A3012FA445A0}" dt="2024-09-07T12:39:11.741" v="2" actId="478"/>
          <ac:cxnSpMkLst>
            <pc:docMk/>
            <pc:sldMk cId="85607532" sldId="257"/>
            <ac:cxnSpMk id="79" creationId="{6CB257A5-5703-B164-F2DD-A896257FA61D}"/>
          </ac:cxnSpMkLst>
        </pc:cxnChg>
        <pc:cxnChg chg="del mod">
          <ac:chgData name="Obinna Duru" userId="b0eb4df41ee8a276" providerId="LiveId" clId="{0D0891BC-BDF0-4C18-9875-A3012FA445A0}" dt="2024-09-07T12:39:11.741" v="2" actId="478"/>
          <ac:cxnSpMkLst>
            <pc:docMk/>
            <pc:sldMk cId="85607532" sldId="257"/>
            <ac:cxnSpMk id="80" creationId="{BF5E766C-4296-214E-5846-008464B3A3B7}"/>
          </ac:cxnSpMkLst>
        </pc:cxnChg>
        <pc:cxnChg chg="del mod">
          <ac:chgData name="Obinna Duru" userId="b0eb4df41ee8a276" providerId="LiveId" clId="{0D0891BC-BDF0-4C18-9875-A3012FA445A0}" dt="2024-09-07T12:39:11.741" v="2" actId="478"/>
          <ac:cxnSpMkLst>
            <pc:docMk/>
            <pc:sldMk cId="85607532" sldId="257"/>
            <ac:cxnSpMk id="84" creationId="{56F0E83C-98D6-80E9-ECB4-2B84D936D55C}"/>
          </ac:cxnSpMkLst>
        </pc:cxnChg>
        <pc:cxnChg chg="del mod">
          <ac:chgData name="Obinna Duru" userId="b0eb4df41ee8a276" providerId="LiveId" clId="{0D0891BC-BDF0-4C18-9875-A3012FA445A0}" dt="2024-09-07T12:39:11.741" v="2" actId="478"/>
          <ac:cxnSpMkLst>
            <pc:docMk/>
            <pc:sldMk cId="85607532" sldId="257"/>
            <ac:cxnSpMk id="96" creationId="{AD9E68DF-3563-C87B-6184-94BD7772A8E7}"/>
          </ac:cxnSpMkLst>
        </pc:cxnChg>
        <pc:cxnChg chg="del mod">
          <ac:chgData name="Obinna Duru" userId="b0eb4df41ee8a276" providerId="LiveId" clId="{0D0891BC-BDF0-4C18-9875-A3012FA445A0}" dt="2024-09-07T12:39:11.741" v="2" actId="478"/>
          <ac:cxnSpMkLst>
            <pc:docMk/>
            <pc:sldMk cId="85607532" sldId="257"/>
            <ac:cxnSpMk id="105" creationId="{842CD49C-EAD2-7C66-6866-70426292B0D5}"/>
          </ac:cxnSpMkLst>
        </pc:cxnChg>
        <pc:cxnChg chg="del mod">
          <ac:chgData name="Obinna Duru" userId="b0eb4df41ee8a276" providerId="LiveId" clId="{0D0891BC-BDF0-4C18-9875-A3012FA445A0}" dt="2024-09-07T12:39:11.741" v="2" actId="478"/>
          <ac:cxnSpMkLst>
            <pc:docMk/>
            <pc:sldMk cId="85607532" sldId="257"/>
            <ac:cxnSpMk id="110" creationId="{8BD2E4F4-1E6E-B322-16E3-0ABA46146F30}"/>
          </ac:cxnSpMkLst>
        </pc:cxnChg>
        <pc:cxnChg chg="del mod">
          <ac:chgData name="Obinna Duru" userId="b0eb4df41ee8a276" providerId="LiveId" clId="{0D0891BC-BDF0-4C18-9875-A3012FA445A0}" dt="2024-09-07T12:39:11.741" v="2" actId="478"/>
          <ac:cxnSpMkLst>
            <pc:docMk/>
            <pc:sldMk cId="85607532" sldId="257"/>
            <ac:cxnSpMk id="117" creationId="{08D7F6EC-D2A4-72CD-1465-542772DD833E}"/>
          </ac:cxnSpMkLst>
        </pc:cxnChg>
        <pc:cxnChg chg="del mod">
          <ac:chgData name="Obinna Duru" userId="b0eb4df41ee8a276" providerId="LiveId" clId="{0D0891BC-BDF0-4C18-9875-A3012FA445A0}" dt="2024-09-07T12:39:11.741" v="2" actId="478"/>
          <ac:cxnSpMkLst>
            <pc:docMk/>
            <pc:sldMk cId="85607532" sldId="257"/>
            <ac:cxnSpMk id="119" creationId="{E02D9138-BE4E-4C21-A61F-5170B9876F39}"/>
          </ac:cxnSpMkLst>
        </pc:cxnChg>
        <pc:cxnChg chg="del mod">
          <ac:chgData name="Obinna Duru" userId="b0eb4df41ee8a276" providerId="LiveId" clId="{0D0891BC-BDF0-4C18-9875-A3012FA445A0}" dt="2024-09-07T12:39:11.741" v="2" actId="478"/>
          <ac:cxnSpMkLst>
            <pc:docMk/>
            <pc:sldMk cId="85607532" sldId="257"/>
            <ac:cxnSpMk id="123" creationId="{AE099B60-1BC0-9499-02F2-72F9AC1B4A03}"/>
          </ac:cxnSpMkLst>
        </pc:cxnChg>
        <pc:cxnChg chg="del mod">
          <ac:chgData name="Obinna Duru" userId="b0eb4df41ee8a276" providerId="LiveId" clId="{0D0891BC-BDF0-4C18-9875-A3012FA445A0}" dt="2024-09-07T12:39:11.741" v="2" actId="478"/>
          <ac:cxnSpMkLst>
            <pc:docMk/>
            <pc:sldMk cId="85607532" sldId="257"/>
            <ac:cxnSpMk id="125" creationId="{CE7BE735-1E26-3C8D-D49D-0458731235C6}"/>
          </ac:cxnSpMkLst>
        </pc:cxnChg>
        <pc:cxnChg chg="del mod">
          <ac:chgData name="Obinna Duru" userId="b0eb4df41ee8a276" providerId="LiveId" clId="{0D0891BC-BDF0-4C18-9875-A3012FA445A0}" dt="2024-09-07T12:39:11.741" v="2" actId="478"/>
          <ac:cxnSpMkLst>
            <pc:docMk/>
            <pc:sldMk cId="85607532" sldId="257"/>
            <ac:cxnSpMk id="130" creationId="{5913A8FC-B7F6-7CE3-778B-6BC7447DB0ED}"/>
          </ac:cxnSpMkLst>
        </pc:cxnChg>
        <pc:cxnChg chg="del mod">
          <ac:chgData name="Obinna Duru" userId="b0eb4df41ee8a276" providerId="LiveId" clId="{0D0891BC-BDF0-4C18-9875-A3012FA445A0}" dt="2024-09-07T12:39:11.741" v="2" actId="478"/>
          <ac:cxnSpMkLst>
            <pc:docMk/>
            <pc:sldMk cId="85607532" sldId="257"/>
            <ac:cxnSpMk id="131" creationId="{002E4C66-F8EE-8E5C-90BF-34B59119FD60}"/>
          </ac:cxnSpMkLst>
        </pc:cxnChg>
        <pc:cxnChg chg="del mod">
          <ac:chgData name="Obinna Duru" userId="b0eb4df41ee8a276" providerId="LiveId" clId="{0D0891BC-BDF0-4C18-9875-A3012FA445A0}" dt="2024-09-07T12:39:11.741" v="2" actId="478"/>
          <ac:cxnSpMkLst>
            <pc:docMk/>
            <pc:sldMk cId="85607532" sldId="257"/>
            <ac:cxnSpMk id="133" creationId="{9F6C1BA9-CF82-2539-87B8-089154480819}"/>
          </ac:cxnSpMkLst>
        </pc:cxnChg>
        <pc:cxnChg chg="del mod">
          <ac:chgData name="Obinna Duru" userId="b0eb4df41ee8a276" providerId="LiveId" clId="{0D0891BC-BDF0-4C18-9875-A3012FA445A0}" dt="2024-09-07T12:39:11.741" v="2" actId="478"/>
          <ac:cxnSpMkLst>
            <pc:docMk/>
            <pc:sldMk cId="85607532" sldId="257"/>
            <ac:cxnSpMk id="146" creationId="{D2CCFD51-919D-14AA-86A4-8120396A11FD}"/>
          </ac:cxnSpMkLst>
        </pc:cxnChg>
        <pc:cxnChg chg="del mod">
          <ac:chgData name="Obinna Duru" userId="b0eb4df41ee8a276" providerId="LiveId" clId="{0D0891BC-BDF0-4C18-9875-A3012FA445A0}" dt="2024-09-07T12:39:11.741" v="2" actId="478"/>
          <ac:cxnSpMkLst>
            <pc:docMk/>
            <pc:sldMk cId="85607532" sldId="257"/>
            <ac:cxnSpMk id="166" creationId="{BA69C5A7-05A9-BE1C-5ECC-D158057E5554}"/>
          </ac:cxnSpMkLst>
        </pc:cxnChg>
      </pc:sldChg>
      <pc:sldChg chg="modSp">
        <pc:chgData name="Obinna Duru" userId="b0eb4df41ee8a276" providerId="LiveId" clId="{0D0891BC-BDF0-4C18-9875-A3012FA445A0}" dt="2024-09-07T12:39:04.004" v="0"/>
        <pc:sldMkLst>
          <pc:docMk/>
          <pc:sldMk cId="3856399115" sldId="258"/>
        </pc:sldMkLst>
        <pc:spChg chg="mod">
          <ac:chgData name="Obinna Duru" userId="b0eb4df41ee8a276" providerId="LiveId" clId="{0D0891BC-BDF0-4C18-9875-A3012FA445A0}" dt="2024-09-07T12:39:04.004" v="0"/>
          <ac:spMkLst>
            <pc:docMk/>
            <pc:sldMk cId="3856399115" sldId="258"/>
            <ac:spMk id="2" creationId="{ADBE22D8-F53B-42CF-D869-598446290323}"/>
          </ac:spMkLst>
        </pc:spChg>
        <pc:spChg chg="mod">
          <ac:chgData name="Obinna Duru" userId="b0eb4df41ee8a276" providerId="LiveId" clId="{0D0891BC-BDF0-4C18-9875-A3012FA445A0}" dt="2024-09-07T12:39:04.004" v="0"/>
          <ac:spMkLst>
            <pc:docMk/>
            <pc:sldMk cId="3856399115" sldId="258"/>
            <ac:spMk id="3" creationId="{96CFDE05-ED87-A4C0-8976-EDF583D8A036}"/>
          </ac:spMkLst>
        </pc:spChg>
      </pc:sldChg>
      <pc:sldChg chg="modSp">
        <pc:chgData name="Obinna Duru" userId="b0eb4df41ee8a276" providerId="LiveId" clId="{0D0891BC-BDF0-4C18-9875-A3012FA445A0}" dt="2024-09-07T12:39:04.004" v="0"/>
        <pc:sldMkLst>
          <pc:docMk/>
          <pc:sldMk cId="2422469646" sldId="259"/>
        </pc:sldMkLst>
        <pc:spChg chg="mod">
          <ac:chgData name="Obinna Duru" userId="b0eb4df41ee8a276" providerId="LiveId" clId="{0D0891BC-BDF0-4C18-9875-A3012FA445A0}" dt="2024-09-07T12:39:04.004" v="0"/>
          <ac:spMkLst>
            <pc:docMk/>
            <pc:sldMk cId="2422469646" sldId="259"/>
            <ac:spMk id="2" creationId="{ADBE22D8-F53B-42CF-D869-598446290323}"/>
          </ac:spMkLst>
        </pc:spChg>
        <pc:spChg chg="mod">
          <ac:chgData name="Obinna Duru" userId="b0eb4df41ee8a276" providerId="LiveId" clId="{0D0891BC-BDF0-4C18-9875-A3012FA445A0}" dt="2024-09-07T12:39:04.004" v="0"/>
          <ac:spMkLst>
            <pc:docMk/>
            <pc:sldMk cId="2422469646" sldId="259"/>
            <ac:spMk id="3" creationId="{96CFDE05-ED87-A4C0-8976-EDF583D8A036}"/>
          </ac:spMkLst>
        </pc:spChg>
      </pc:sldChg>
      <pc:sldChg chg="modSp">
        <pc:chgData name="Obinna Duru" userId="b0eb4df41ee8a276" providerId="LiveId" clId="{0D0891BC-BDF0-4C18-9875-A3012FA445A0}" dt="2024-09-07T12:39:04.004" v="0"/>
        <pc:sldMkLst>
          <pc:docMk/>
          <pc:sldMk cId="1594064201" sldId="260"/>
        </pc:sldMkLst>
        <pc:spChg chg="mod">
          <ac:chgData name="Obinna Duru" userId="b0eb4df41ee8a276" providerId="LiveId" clId="{0D0891BC-BDF0-4C18-9875-A3012FA445A0}" dt="2024-09-07T12:39:04.004" v="0"/>
          <ac:spMkLst>
            <pc:docMk/>
            <pc:sldMk cId="1594064201" sldId="260"/>
            <ac:spMk id="2" creationId="{ADBE22D8-F53B-42CF-D869-598446290323}"/>
          </ac:spMkLst>
        </pc:spChg>
        <pc:spChg chg="mod">
          <ac:chgData name="Obinna Duru" userId="b0eb4df41ee8a276" providerId="LiveId" clId="{0D0891BC-BDF0-4C18-9875-A3012FA445A0}" dt="2024-09-07T12:39:04.004" v="0"/>
          <ac:spMkLst>
            <pc:docMk/>
            <pc:sldMk cId="1594064201" sldId="260"/>
            <ac:spMk id="3" creationId="{96CFDE05-ED87-A4C0-8976-EDF583D8A036}"/>
          </ac:spMkLst>
        </pc:spChg>
      </pc:sldChg>
      <pc:sldChg chg="modSp mod">
        <pc:chgData name="Obinna Duru" userId="b0eb4df41ee8a276" providerId="LiveId" clId="{0D0891BC-BDF0-4C18-9875-A3012FA445A0}" dt="2024-09-07T12:39:04.051" v="1" actId="27636"/>
        <pc:sldMkLst>
          <pc:docMk/>
          <pc:sldMk cId="3182694819" sldId="261"/>
        </pc:sldMkLst>
        <pc:spChg chg="mod">
          <ac:chgData name="Obinna Duru" userId="b0eb4df41ee8a276" providerId="LiveId" clId="{0D0891BC-BDF0-4C18-9875-A3012FA445A0}" dt="2024-09-07T12:39:04.004" v="0"/>
          <ac:spMkLst>
            <pc:docMk/>
            <pc:sldMk cId="3182694819" sldId="261"/>
            <ac:spMk id="2" creationId="{ADBE22D8-F53B-42CF-D869-598446290323}"/>
          </ac:spMkLst>
        </pc:spChg>
        <pc:spChg chg="mod">
          <ac:chgData name="Obinna Duru" userId="b0eb4df41ee8a276" providerId="LiveId" clId="{0D0891BC-BDF0-4C18-9875-A3012FA445A0}" dt="2024-09-07T12:39:04.051" v="1" actId="27636"/>
          <ac:spMkLst>
            <pc:docMk/>
            <pc:sldMk cId="3182694819" sldId="261"/>
            <ac:spMk id="4" creationId="{2F15F7AF-0AE1-0723-0C27-AAB5321F7BAA}"/>
          </ac:spMkLst>
        </pc:spChg>
      </pc:sldChg>
      <pc:sldChg chg="modSp">
        <pc:chgData name="Obinna Duru" userId="b0eb4df41ee8a276" providerId="LiveId" clId="{0D0891BC-BDF0-4C18-9875-A3012FA445A0}" dt="2024-09-07T12:39:04.004" v="0"/>
        <pc:sldMkLst>
          <pc:docMk/>
          <pc:sldMk cId="225831606" sldId="263"/>
        </pc:sldMkLst>
        <pc:spChg chg="mod">
          <ac:chgData name="Obinna Duru" userId="b0eb4df41ee8a276" providerId="LiveId" clId="{0D0891BC-BDF0-4C18-9875-A3012FA445A0}" dt="2024-09-07T12:39:04.004" v="0"/>
          <ac:spMkLst>
            <pc:docMk/>
            <pc:sldMk cId="225831606" sldId="263"/>
            <ac:spMk id="2" creationId="{51C03FF0-3ECB-C4B1-33F0-31BA86979783}"/>
          </ac:spMkLst>
        </pc:spChg>
        <pc:spChg chg="mod">
          <ac:chgData name="Obinna Duru" userId="b0eb4df41ee8a276" providerId="LiveId" clId="{0D0891BC-BDF0-4C18-9875-A3012FA445A0}" dt="2024-09-07T12:39:04.004" v="0"/>
          <ac:spMkLst>
            <pc:docMk/>
            <pc:sldMk cId="225831606" sldId="263"/>
            <ac:spMk id="3" creationId="{7FA02866-1153-FDEA-F418-8D5ED10211B4}"/>
          </ac:spMkLst>
        </pc:spChg>
        <pc:picChg chg="mod">
          <ac:chgData name="Obinna Duru" userId="b0eb4df41ee8a276" providerId="LiveId" clId="{0D0891BC-BDF0-4C18-9875-A3012FA445A0}" dt="2024-09-07T12:39:04.004" v="0"/>
          <ac:picMkLst>
            <pc:docMk/>
            <pc:sldMk cId="225831606" sldId="263"/>
            <ac:picMk id="5122" creationId="{73BF2178-F442-9C2C-B49A-BB63C1E362EC}"/>
          </ac:picMkLst>
        </pc:picChg>
      </pc:sldChg>
      <pc:sldChg chg="modSp">
        <pc:chgData name="Obinna Duru" userId="b0eb4df41ee8a276" providerId="LiveId" clId="{0D0891BC-BDF0-4C18-9875-A3012FA445A0}" dt="2024-09-07T12:39:04.004" v="0"/>
        <pc:sldMkLst>
          <pc:docMk/>
          <pc:sldMk cId="1304169420" sldId="265"/>
        </pc:sldMkLst>
        <pc:spChg chg="mod">
          <ac:chgData name="Obinna Duru" userId="b0eb4df41ee8a276" providerId="LiveId" clId="{0D0891BC-BDF0-4C18-9875-A3012FA445A0}" dt="2024-09-07T12:39:04.004" v="0"/>
          <ac:spMkLst>
            <pc:docMk/>
            <pc:sldMk cId="1304169420" sldId="265"/>
            <ac:spMk id="2" creationId="{ADBE22D8-F53B-42CF-D869-598446290323}"/>
          </ac:spMkLst>
        </pc:spChg>
        <pc:spChg chg="mod">
          <ac:chgData name="Obinna Duru" userId="b0eb4df41ee8a276" providerId="LiveId" clId="{0D0891BC-BDF0-4C18-9875-A3012FA445A0}" dt="2024-09-07T12:39:04.004" v="0"/>
          <ac:spMkLst>
            <pc:docMk/>
            <pc:sldMk cId="1304169420" sldId="265"/>
            <ac:spMk id="3" creationId="{96CFDE05-ED87-A4C0-8976-EDF583D8A036}"/>
          </ac:spMkLst>
        </pc:spChg>
        <pc:picChg chg="mod">
          <ac:chgData name="Obinna Duru" userId="b0eb4df41ee8a276" providerId="LiveId" clId="{0D0891BC-BDF0-4C18-9875-A3012FA445A0}" dt="2024-09-07T12:39:04.004" v="0"/>
          <ac:picMkLst>
            <pc:docMk/>
            <pc:sldMk cId="1304169420" sldId="265"/>
            <ac:picMk id="5" creationId="{02B2E289-66BF-A47E-189D-B96D7E295357}"/>
          </ac:picMkLst>
        </pc:picChg>
      </pc:sldChg>
      <pc:sldChg chg="new">
        <pc:chgData name="Obinna Duru" userId="b0eb4df41ee8a276" providerId="LiveId" clId="{0D0891BC-BDF0-4C18-9875-A3012FA445A0}" dt="2024-09-07T13:16:12.880" v="78" actId="680"/>
        <pc:sldMkLst>
          <pc:docMk/>
          <pc:sldMk cId="3201452273" sldId="266"/>
        </pc:sldMkLst>
      </pc:sldChg>
      <pc:sldMasterChg chg="modSp modSldLayout">
        <pc:chgData name="Obinna Duru" userId="b0eb4df41ee8a276" providerId="LiveId" clId="{0D0891BC-BDF0-4C18-9875-A3012FA445A0}" dt="2024-09-07T12:39:04.004" v="0"/>
        <pc:sldMasterMkLst>
          <pc:docMk/>
          <pc:sldMasterMk cId="1458126053" sldId="2147483672"/>
        </pc:sldMasterMkLst>
        <pc:spChg chg="mod">
          <ac:chgData name="Obinna Duru" userId="b0eb4df41ee8a276" providerId="LiveId" clId="{0D0891BC-BDF0-4C18-9875-A3012FA445A0}" dt="2024-09-07T12:39:04.004" v="0"/>
          <ac:spMkLst>
            <pc:docMk/>
            <pc:sldMasterMk cId="1458126053" sldId="2147483672"/>
            <ac:spMk id="2" creationId="{00000000-0000-0000-0000-000000000000}"/>
          </ac:spMkLst>
        </pc:spChg>
        <pc:spChg chg="mod">
          <ac:chgData name="Obinna Duru" userId="b0eb4df41ee8a276" providerId="LiveId" clId="{0D0891BC-BDF0-4C18-9875-A3012FA445A0}" dt="2024-09-07T12:39:04.004" v="0"/>
          <ac:spMkLst>
            <pc:docMk/>
            <pc:sldMasterMk cId="1458126053" sldId="2147483672"/>
            <ac:spMk id="3" creationId="{00000000-0000-0000-0000-000000000000}"/>
          </ac:spMkLst>
        </pc:spChg>
        <pc:spChg chg="mod">
          <ac:chgData name="Obinna Duru" userId="b0eb4df41ee8a276" providerId="LiveId" clId="{0D0891BC-BDF0-4C18-9875-A3012FA445A0}" dt="2024-09-07T12:39:04.004" v="0"/>
          <ac:spMkLst>
            <pc:docMk/>
            <pc:sldMasterMk cId="1458126053" sldId="2147483672"/>
            <ac:spMk id="4" creationId="{00000000-0000-0000-0000-000000000000}"/>
          </ac:spMkLst>
        </pc:spChg>
        <pc:spChg chg="mod">
          <ac:chgData name="Obinna Duru" userId="b0eb4df41ee8a276" providerId="LiveId" clId="{0D0891BC-BDF0-4C18-9875-A3012FA445A0}" dt="2024-09-07T12:39:04.004" v="0"/>
          <ac:spMkLst>
            <pc:docMk/>
            <pc:sldMasterMk cId="1458126053" sldId="2147483672"/>
            <ac:spMk id="5" creationId="{00000000-0000-0000-0000-000000000000}"/>
          </ac:spMkLst>
        </pc:spChg>
        <pc:spChg chg="mod">
          <ac:chgData name="Obinna Duru" userId="b0eb4df41ee8a276" providerId="LiveId" clId="{0D0891BC-BDF0-4C18-9875-A3012FA445A0}" dt="2024-09-07T12:39:04.004" v="0"/>
          <ac:spMkLst>
            <pc:docMk/>
            <pc:sldMasterMk cId="1458126053" sldId="2147483672"/>
            <ac:spMk id="6" creationId="{00000000-0000-0000-0000-000000000000}"/>
          </ac:spMkLst>
        </pc:spChg>
        <pc:sldLayoutChg chg="modSp">
          <pc:chgData name="Obinna Duru" userId="b0eb4df41ee8a276" providerId="LiveId" clId="{0D0891BC-BDF0-4C18-9875-A3012FA445A0}" dt="2024-09-07T12:39:04.004" v="0"/>
          <pc:sldLayoutMkLst>
            <pc:docMk/>
            <pc:sldMasterMk cId="1458126053" sldId="2147483672"/>
            <pc:sldLayoutMk cId="35215776" sldId="2147483673"/>
          </pc:sldLayoutMkLst>
          <pc:spChg chg="mod">
            <ac:chgData name="Obinna Duru" userId="b0eb4df41ee8a276" providerId="LiveId" clId="{0D0891BC-BDF0-4C18-9875-A3012FA445A0}" dt="2024-09-07T12:39:04.004" v="0"/>
            <ac:spMkLst>
              <pc:docMk/>
              <pc:sldMasterMk cId="1458126053" sldId="2147483672"/>
              <pc:sldLayoutMk cId="35215776" sldId="2147483673"/>
              <ac:spMk id="2" creationId="{00000000-0000-0000-0000-000000000000}"/>
            </ac:spMkLst>
          </pc:spChg>
          <pc:spChg chg="mod">
            <ac:chgData name="Obinna Duru" userId="b0eb4df41ee8a276" providerId="LiveId" clId="{0D0891BC-BDF0-4C18-9875-A3012FA445A0}" dt="2024-09-07T12:39:04.004" v="0"/>
            <ac:spMkLst>
              <pc:docMk/>
              <pc:sldMasterMk cId="1458126053" sldId="2147483672"/>
              <pc:sldLayoutMk cId="35215776" sldId="2147483673"/>
              <ac:spMk id="3" creationId="{00000000-0000-0000-0000-000000000000}"/>
            </ac:spMkLst>
          </pc:spChg>
        </pc:sldLayoutChg>
        <pc:sldLayoutChg chg="modSp">
          <pc:chgData name="Obinna Duru" userId="b0eb4df41ee8a276" providerId="LiveId" clId="{0D0891BC-BDF0-4C18-9875-A3012FA445A0}" dt="2024-09-07T12:39:04.004" v="0"/>
          <pc:sldLayoutMkLst>
            <pc:docMk/>
            <pc:sldMasterMk cId="1458126053" sldId="2147483672"/>
            <pc:sldLayoutMk cId="171856404" sldId="2147483675"/>
          </pc:sldLayoutMkLst>
          <pc:spChg chg="mod">
            <ac:chgData name="Obinna Duru" userId="b0eb4df41ee8a276" providerId="LiveId" clId="{0D0891BC-BDF0-4C18-9875-A3012FA445A0}" dt="2024-09-07T12:39:04.004" v="0"/>
            <ac:spMkLst>
              <pc:docMk/>
              <pc:sldMasterMk cId="1458126053" sldId="2147483672"/>
              <pc:sldLayoutMk cId="171856404" sldId="2147483675"/>
              <ac:spMk id="2" creationId="{00000000-0000-0000-0000-000000000000}"/>
            </ac:spMkLst>
          </pc:spChg>
          <pc:spChg chg="mod">
            <ac:chgData name="Obinna Duru" userId="b0eb4df41ee8a276" providerId="LiveId" clId="{0D0891BC-BDF0-4C18-9875-A3012FA445A0}" dt="2024-09-07T12:39:04.004" v="0"/>
            <ac:spMkLst>
              <pc:docMk/>
              <pc:sldMasterMk cId="1458126053" sldId="2147483672"/>
              <pc:sldLayoutMk cId="171856404" sldId="2147483675"/>
              <ac:spMk id="3" creationId="{00000000-0000-0000-0000-000000000000}"/>
            </ac:spMkLst>
          </pc:spChg>
        </pc:sldLayoutChg>
        <pc:sldLayoutChg chg="modSp">
          <pc:chgData name="Obinna Duru" userId="b0eb4df41ee8a276" providerId="LiveId" clId="{0D0891BC-BDF0-4C18-9875-A3012FA445A0}" dt="2024-09-07T12:39:04.004" v="0"/>
          <pc:sldLayoutMkLst>
            <pc:docMk/>
            <pc:sldMasterMk cId="1458126053" sldId="2147483672"/>
            <pc:sldLayoutMk cId="1477497692" sldId="2147483676"/>
          </pc:sldLayoutMkLst>
          <pc:spChg chg="mod">
            <ac:chgData name="Obinna Duru" userId="b0eb4df41ee8a276" providerId="LiveId" clId="{0D0891BC-BDF0-4C18-9875-A3012FA445A0}" dt="2024-09-07T12:39:04.004" v="0"/>
            <ac:spMkLst>
              <pc:docMk/>
              <pc:sldMasterMk cId="1458126053" sldId="2147483672"/>
              <pc:sldLayoutMk cId="1477497692" sldId="2147483676"/>
              <ac:spMk id="3" creationId="{00000000-0000-0000-0000-000000000000}"/>
            </ac:spMkLst>
          </pc:spChg>
          <pc:spChg chg="mod">
            <ac:chgData name="Obinna Duru" userId="b0eb4df41ee8a276" providerId="LiveId" clId="{0D0891BC-BDF0-4C18-9875-A3012FA445A0}" dt="2024-09-07T12:39:04.004" v="0"/>
            <ac:spMkLst>
              <pc:docMk/>
              <pc:sldMasterMk cId="1458126053" sldId="2147483672"/>
              <pc:sldLayoutMk cId="1477497692" sldId="2147483676"/>
              <ac:spMk id="4" creationId="{00000000-0000-0000-0000-000000000000}"/>
            </ac:spMkLst>
          </pc:spChg>
        </pc:sldLayoutChg>
        <pc:sldLayoutChg chg="modSp">
          <pc:chgData name="Obinna Duru" userId="b0eb4df41ee8a276" providerId="LiveId" clId="{0D0891BC-BDF0-4C18-9875-A3012FA445A0}" dt="2024-09-07T12:39:04.004" v="0"/>
          <pc:sldLayoutMkLst>
            <pc:docMk/>
            <pc:sldMasterMk cId="1458126053" sldId="2147483672"/>
            <pc:sldLayoutMk cId="1128762490" sldId="2147483677"/>
          </pc:sldLayoutMkLst>
          <pc:spChg chg="mod">
            <ac:chgData name="Obinna Duru" userId="b0eb4df41ee8a276" providerId="LiveId" clId="{0D0891BC-BDF0-4C18-9875-A3012FA445A0}" dt="2024-09-07T12:39:04.004" v="0"/>
            <ac:spMkLst>
              <pc:docMk/>
              <pc:sldMasterMk cId="1458126053" sldId="2147483672"/>
              <pc:sldLayoutMk cId="1128762490" sldId="2147483677"/>
              <ac:spMk id="2" creationId="{00000000-0000-0000-0000-000000000000}"/>
            </ac:spMkLst>
          </pc:spChg>
          <pc:spChg chg="mod">
            <ac:chgData name="Obinna Duru" userId="b0eb4df41ee8a276" providerId="LiveId" clId="{0D0891BC-BDF0-4C18-9875-A3012FA445A0}" dt="2024-09-07T12:39:04.004" v="0"/>
            <ac:spMkLst>
              <pc:docMk/>
              <pc:sldMasterMk cId="1458126053" sldId="2147483672"/>
              <pc:sldLayoutMk cId="1128762490" sldId="2147483677"/>
              <ac:spMk id="3" creationId="{00000000-0000-0000-0000-000000000000}"/>
            </ac:spMkLst>
          </pc:spChg>
          <pc:spChg chg="mod">
            <ac:chgData name="Obinna Duru" userId="b0eb4df41ee8a276" providerId="LiveId" clId="{0D0891BC-BDF0-4C18-9875-A3012FA445A0}" dt="2024-09-07T12:39:04.004" v="0"/>
            <ac:spMkLst>
              <pc:docMk/>
              <pc:sldMasterMk cId="1458126053" sldId="2147483672"/>
              <pc:sldLayoutMk cId="1128762490" sldId="2147483677"/>
              <ac:spMk id="4" creationId="{00000000-0000-0000-0000-000000000000}"/>
            </ac:spMkLst>
          </pc:spChg>
          <pc:spChg chg="mod">
            <ac:chgData name="Obinna Duru" userId="b0eb4df41ee8a276" providerId="LiveId" clId="{0D0891BC-BDF0-4C18-9875-A3012FA445A0}" dt="2024-09-07T12:39:04.004" v="0"/>
            <ac:spMkLst>
              <pc:docMk/>
              <pc:sldMasterMk cId="1458126053" sldId="2147483672"/>
              <pc:sldLayoutMk cId="1128762490" sldId="2147483677"/>
              <ac:spMk id="5" creationId="{00000000-0000-0000-0000-000000000000}"/>
            </ac:spMkLst>
          </pc:spChg>
          <pc:spChg chg="mod">
            <ac:chgData name="Obinna Duru" userId="b0eb4df41ee8a276" providerId="LiveId" clId="{0D0891BC-BDF0-4C18-9875-A3012FA445A0}" dt="2024-09-07T12:39:04.004" v="0"/>
            <ac:spMkLst>
              <pc:docMk/>
              <pc:sldMasterMk cId="1458126053" sldId="2147483672"/>
              <pc:sldLayoutMk cId="1128762490" sldId="2147483677"/>
              <ac:spMk id="6" creationId="{00000000-0000-0000-0000-000000000000}"/>
            </ac:spMkLst>
          </pc:spChg>
        </pc:sldLayoutChg>
        <pc:sldLayoutChg chg="modSp">
          <pc:chgData name="Obinna Duru" userId="b0eb4df41ee8a276" providerId="LiveId" clId="{0D0891BC-BDF0-4C18-9875-A3012FA445A0}" dt="2024-09-07T12:39:04.004" v="0"/>
          <pc:sldLayoutMkLst>
            <pc:docMk/>
            <pc:sldMasterMk cId="1458126053" sldId="2147483672"/>
            <pc:sldLayoutMk cId="2941414907" sldId="2147483680"/>
          </pc:sldLayoutMkLst>
          <pc:spChg chg="mod">
            <ac:chgData name="Obinna Duru" userId="b0eb4df41ee8a276" providerId="LiveId" clId="{0D0891BC-BDF0-4C18-9875-A3012FA445A0}" dt="2024-09-07T12:39:04.004" v="0"/>
            <ac:spMkLst>
              <pc:docMk/>
              <pc:sldMasterMk cId="1458126053" sldId="2147483672"/>
              <pc:sldLayoutMk cId="2941414907" sldId="2147483680"/>
              <ac:spMk id="2" creationId="{00000000-0000-0000-0000-000000000000}"/>
            </ac:spMkLst>
          </pc:spChg>
          <pc:spChg chg="mod">
            <ac:chgData name="Obinna Duru" userId="b0eb4df41ee8a276" providerId="LiveId" clId="{0D0891BC-BDF0-4C18-9875-A3012FA445A0}" dt="2024-09-07T12:39:04.004" v="0"/>
            <ac:spMkLst>
              <pc:docMk/>
              <pc:sldMasterMk cId="1458126053" sldId="2147483672"/>
              <pc:sldLayoutMk cId="2941414907" sldId="2147483680"/>
              <ac:spMk id="3" creationId="{00000000-0000-0000-0000-000000000000}"/>
            </ac:spMkLst>
          </pc:spChg>
          <pc:spChg chg="mod">
            <ac:chgData name="Obinna Duru" userId="b0eb4df41ee8a276" providerId="LiveId" clId="{0D0891BC-BDF0-4C18-9875-A3012FA445A0}" dt="2024-09-07T12:39:04.004" v="0"/>
            <ac:spMkLst>
              <pc:docMk/>
              <pc:sldMasterMk cId="1458126053" sldId="2147483672"/>
              <pc:sldLayoutMk cId="2941414907" sldId="2147483680"/>
              <ac:spMk id="4" creationId="{00000000-0000-0000-0000-000000000000}"/>
            </ac:spMkLst>
          </pc:spChg>
        </pc:sldLayoutChg>
        <pc:sldLayoutChg chg="modSp">
          <pc:chgData name="Obinna Duru" userId="b0eb4df41ee8a276" providerId="LiveId" clId="{0D0891BC-BDF0-4C18-9875-A3012FA445A0}" dt="2024-09-07T12:39:04.004" v="0"/>
          <pc:sldLayoutMkLst>
            <pc:docMk/>
            <pc:sldMasterMk cId="1458126053" sldId="2147483672"/>
            <pc:sldLayoutMk cId="1842685963" sldId="2147483681"/>
          </pc:sldLayoutMkLst>
          <pc:spChg chg="mod">
            <ac:chgData name="Obinna Duru" userId="b0eb4df41ee8a276" providerId="LiveId" clId="{0D0891BC-BDF0-4C18-9875-A3012FA445A0}" dt="2024-09-07T12:39:04.004" v="0"/>
            <ac:spMkLst>
              <pc:docMk/>
              <pc:sldMasterMk cId="1458126053" sldId="2147483672"/>
              <pc:sldLayoutMk cId="1842685963" sldId="2147483681"/>
              <ac:spMk id="2" creationId="{00000000-0000-0000-0000-000000000000}"/>
            </ac:spMkLst>
          </pc:spChg>
          <pc:spChg chg="mod">
            <ac:chgData name="Obinna Duru" userId="b0eb4df41ee8a276" providerId="LiveId" clId="{0D0891BC-BDF0-4C18-9875-A3012FA445A0}" dt="2024-09-07T12:39:04.004" v="0"/>
            <ac:spMkLst>
              <pc:docMk/>
              <pc:sldMasterMk cId="1458126053" sldId="2147483672"/>
              <pc:sldLayoutMk cId="1842685963" sldId="2147483681"/>
              <ac:spMk id="3" creationId="{00000000-0000-0000-0000-000000000000}"/>
            </ac:spMkLst>
          </pc:spChg>
          <pc:spChg chg="mod">
            <ac:chgData name="Obinna Duru" userId="b0eb4df41ee8a276" providerId="LiveId" clId="{0D0891BC-BDF0-4C18-9875-A3012FA445A0}" dt="2024-09-07T12:39:04.004" v="0"/>
            <ac:spMkLst>
              <pc:docMk/>
              <pc:sldMasterMk cId="1458126053" sldId="2147483672"/>
              <pc:sldLayoutMk cId="1842685963" sldId="2147483681"/>
              <ac:spMk id="4" creationId="{00000000-0000-0000-0000-000000000000}"/>
            </ac:spMkLst>
          </pc:spChg>
        </pc:sldLayoutChg>
        <pc:sldLayoutChg chg="modSp">
          <pc:chgData name="Obinna Duru" userId="b0eb4df41ee8a276" providerId="LiveId" clId="{0D0891BC-BDF0-4C18-9875-A3012FA445A0}" dt="2024-09-07T12:39:04.004" v="0"/>
          <pc:sldLayoutMkLst>
            <pc:docMk/>
            <pc:sldMasterMk cId="1458126053" sldId="2147483672"/>
            <pc:sldLayoutMk cId="1943491944" sldId="2147483683"/>
          </pc:sldLayoutMkLst>
          <pc:spChg chg="mod">
            <ac:chgData name="Obinna Duru" userId="b0eb4df41ee8a276" providerId="LiveId" clId="{0D0891BC-BDF0-4C18-9875-A3012FA445A0}" dt="2024-09-07T12:39:04.004" v="0"/>
            <ac:spMkLst>
              <pc:docMk/>
              <pc:sldMasterMk cId="1458126053" sldId="2147483672"/>
              <pc:sldLayoutMk cId="1943491944" sldId="2147483683"/>
              <ac:spMk id="2" creationId="{00000000-0000-0000-0000-000000000000}"/>
            </ac:spMkLst>
          </pc:spChg>
          <pc:spChg chg="mod">
            <ac:chgData name="Obinna Duru" userId="b0eb4df41ee8a276" providerId="LiveId" clId="{0D0891BC-BDF0-4C18-9875-A3012FA445A0}" dt="2024-09-07T12:39:04.004" v="0"/>
            <ac:spMkLst>
              <pc:docMk/>
              <pc:sldMasterMk cId="1458126053" sldId="2147483672"/>
              <pc:sldLayoutMk cId="1943491944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8319" y="1316958"/>
            <a:ext cx="10729913" cy="2801561"/>
          </a:xfrm>
        </p:spPr>
        <p:txBody>
          <a:bodyPr anchor="b"/>
          <a:lstStyle>
            <a:lvl1pPr algn="ctr">
              <a:defRPr sz="7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8319" y="4226558"/>
            <a:ext cx="10729913" cy="1942838"/>
          </a:xfrm>
        </p:spPr>
        <p:txBody>
          <a:bodyPr/>
          <a:lstStyle>
            <a:lvl1pPr marL="0" indent="0" algn="ctr">
              <a:buNone/>
              <a:defRPr sz="2816"/>
            </a:lvl1pPr>
            <a:lvl2pPr marL="536478" indent="0" algn="ctr">
              <a:buNone/>
              <a:defRPr sz="2347"/>
            </a:lvl2pPr>
            <a:lvl3pPr marL="1072957" indent="0" algn="ctr">
              <a:buNone/>
              <a:defRPr sz="2112"/>
            </a:lvl3pPr>
            <a:lvl4pPr marL="1609435" indent="0" algn="ctr">
              <a:buNone/>
              <a:defRPr sz="1877"/>
            </a:lvl4pPr>
            <a:lvl5pPr marL="2145914" indent="0" algn="ctr">
              <a:buNone/>
              <a:defRPr sz="1877"/>
            </a:lvl5pPr>
            <a:lvl6pPr marL="2682392" indent="0" algn="ctr">
              <a:buNone/>
              <a:defRPr sz="1877"/>
            </a:lvl6pPr>
            <a:lvl7pPr marL="3218871" indent="0" algn="ctr">
              <a:buNone/>
              <a:defRPr sz="1877"/>
            </a:lvl7pPr>
            <a:lvl8pPr marL="3755349" indent="0" algn="ctr">
              <a:buNone/>
              <a:defRPr sz="1877"/>
            </a:lvl8pPr>
            <a:lvl9pPr marL="4291828" indent="0" algn="ctr">
              <a:buNone/>
              <a:defRPr sz="187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6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7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38125" y="428430"/>
            <a:ext cx="3084850" cy="68194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3575" y="428430"/>
            <a:ext cx="9075718" cy="68194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3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124" y="2006172"/>
            <a:ext cx="12339399" cy="3347344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124" y="5385183"/>
            <a:ext cx="12339399" cy="1760289"/>
          </a:xfrm>
        </p:spPr>
        <p:txBody>
          <a:bodyPr/>
          <a:lstStyle>
            <a:lvl1pPr marL="0" indent="0">
              <a:buNone/>
              <a:defRPr sz="2816">
                <a:solidFill>
                  <a:schemeClr val="tx1">
                    <a:tint val="82000"/>
                  </a:schemeClr>
                </a:solidFill>
              </a:defRPr>
            </a:lvl1pPr>
            <a:lvl2pPr marL="536478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2pPr>
            <a:lvl3pPr marL="1072957" indent="0">
              <a:buNone/>
              <a:defRPr sz="2112">
                <a:solidFill>
                  <a:schemeClr val="tx1">
                    <a:tint val="82000"/>
                  </a:schemeClr>
                </a:solidFill>
              </a:defRPr>
            </a:lvl3pPr>
            <a:lvl4pPr marL="1609435" indent="0">
              <a:buNone/>
              <a:defRPr sz="1877">
                <a:solidFill>
                  <a:schemeClr val="tx1">
                    <a:tint val="82000"/>
                  </a:schemeClr>
                </a:solidFill>
              </a:defRPr>
            </a:lvl4pPr>
            <a:lvl5pPr marL="2145914" indent="0">
              <a:buNone/>
              <a:defRPr sz="1877">
                <a:solidFill>
                  <a:schemeClr val="tx1">
                    <a:tint val="82000"/>
                  </a:schemeClr>
                </a:solidFill>
              </a:defRPr>
            </a:lvl5pPr>
            <a:lvl6pPr marL="2682392" indent="0">
              <a:buNone/>
              <a:defRPr sz="1877">
                <a:solidFill>
                  <a:schemeClr val="tx1">
                    <a:tint val="82000"/>
                  </a:schemeClr>
                </a:solidFill>
              </a:defRPr>
            </a:lvl6pPr>
            <a:lvl7pPr marL="3218871" indent="0">
              <a:buNone/>
              <a:defRPr sz="1877">
                <a:solidFill>
                  <a:schemeClr val="tx1">
                    <a:tint val="82000"/>
                  </a:schemeClr>
                </a:solidFill>
              </a:defRPr>
            </a:lvl7pPr>
            <a:lvl8pPr marL="3755349" indent="0">
              <a:buNone/>
              <a:defRPr sz="1877">
                <a:solidFill>
                  <a:schemeClr val="tx1">
                    <a:tint val="82000"/>
                  </a:schemeClr>
                </a:solidFill>
              </a:defRPr>
            </a:lvl8pPr>
            <a:lvl9pPr marL="4291828" indent="0">
              <a:buNone/>
              <a:defRPr sz="187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4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3575" y="2142151"/>
            <a:ext cx="6080284" cy="5105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2691" y="2142151"/>
            <a:ext cx="6080284" cy="5105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1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439" y="428431"/>
            <a:ext cx="12339399" cy="15553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5439" y="1972642"/>
            <a:ext cx="6052341" cy="966762"/>
          </a:xfrm>
        </p:spPr>
        <p:txBody>
          <a:bodyPr anchor="b"/>
          <a:lstStyle>
            <a:lvl1pPr marL="0" indent="0">
              <a:buNone/>
              <a:defRPr sz="2816" b="1"/>
            </a:lvl1pPr>
            <a:lvl2pPr marL="536478" indent="0">
              <a:buNone/>
              <a:defRPr sz="2347" b="1"/>
            </a:lvl2pPr>
            <a:lvl3pPr marL="1072957" indent="0">
              <a:buNone/>
              <a:defRPr sz="2112" b="1"/>
            </a:lvl3pPr>
            <a:lvl4pPr marL="1609435" indent="0">
              <a:buNone/>
              <a:defRPr sz="1877" b="1"/>
            </a:lvl4pPr>
            <a:lvl5pPr marL="2145914" indent="0">
              <a:buNone/>
              <a:defRPr sz="1877" b="1"/>
            </a:lvl5pPr>
            <a:lvl6pPr marL="2682392" indent="0">
              <a:buNone/>
              <a:defRPr sz="1877" b="1"/>
            </a:lvl6pPr>
            <a:lvl7pPr marL="3218871" indent="0">
              <a:buNone/>
              <a:defRPr sz="1877" b="1"/>
            </a:lvl7pPr>
            <a:lvl8pPr marL="3755349" indent="0">
              <a:buNone/>
              <a:defRPr sz="1877" b="1"/>
            </a:lvl8pPr>
            <a:lvl9pPr marL="4291828" indent="0">
              <a:buNone/>
              <a:defRPr sz="18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439" y="2939404"/>
            <a:ext cx="6052341" cy="4323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42691" y="1972642"/>
            <a:ext cx="6082147" cy="966762"/>
          </a:xfrm>
        </p:spPr>
        <p:txBody>
          <a:bodyPr anchor="b"/>
          <a:lstStyle>
            <a:lvl1pPr marL="0" indent="0">
              <a:buNone/>
              <a:defRPr sz="2816" b="1"/>
            </a:lvl1pPr>
            <a:lvl2pPr marL="536478" indent="0">
              <a:buNone/>
              <a:defRPr sz="2347" b="1"/>
            </a:lvl2pPr>
            <a:lvl3pPr marL="1072957" indent="0">
              <a:buNone/>
              <a:defRPr sz="2112" b="1"/>
            </a:lvl3pPr>
            <a:lvl4pPr marL="1609435" indent="0">
              <a:buNone/>
              <a:defRPr sz="1877" b="1"/>
            </a:lvl4pPr>
            <a:lvl5pPr marL="2145914" indent="0">
              <a:buNone/>
              <a:defRPr sz="1877" b="1"/>
            </a:lvl5pPr>
            <a:lvl6pPr marL="2682392" indent="0">
              <a:buNone/>
              <a:defRPr sz="1877" b="1"/>
            </a:lvl6pPr>
            <a:lvl7pPr marL="3218871" indent="0">
              <a:buNone/>
              <a:defRPr sz="1877" b="1"/>
            </a:lvl7pPr>
            <a:lvl8pPr marL="3755349" indent="0">
              <a:buNone/>
              <a:defRPr sz="1877" b="1"/>
            </a:lvl8pPr>
            <a:lvl9pPr marL="4291828" indent="0">
              <a:buNone/>
              <a:defRPr sz="18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42691" y="2939404"/>
            <a:ext cx="6082147" cy="4323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2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439" y="536469"/>
            <a:ext cx="4614234" cy="1877642"/>
          </a:xfrm>
        </p:spPr>
        <p:txBody>
          <a:bodyPr anchor="b"/>
          <a:lstStyle>
            <a:lvl1pPr>
              <a:defRPr sz="37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2147" y="1158625"/>
            <a:ext cx="7242691" cy="5718613"/>
          </a:xfrm>
        </p:spPr>
        <p:txBody>
          <a:bodyPr/>
          <a:lstStyle>
            <a:lvl1pPr>
              <a:defRPr sz="3755"/>
            </a:lvl1pPr>
            <a:lvl2pPr>
              <a:defRPr sz="3286"/>
            </a:lvl2pPr>
            <a:lvl3pPr>
              <a:defRPr sz="2816"/>
            </a:lvl3pPr>
            <a:lvl4pPr>
              <a:defRPr sz="2347"/>
            </a:lvl4pPr>
            <a:lvl5pPr>
              <a:defRPr sz="2347"/>
            </a:lvl5pPr>
            <a:lvl6pPr>
              <a:defRPr sz="2347"/>
            </a:lvl6pPr>
            <a:lvl7pPr>
              <a:defRPr sz="2347"/>
            </a:lvl7pPr>
            <a:lvl8pPr>
              <a:defRPr sz="2347"/>
            </a:lvl8pPr>
            <a:lvl9pPr>
              <a:defRPr sz="23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5439" y="2414111"/>
            <a:ext cx="4614234" cy="4472440"/>
          </a:xfrm>
        </p:spPr>
        <p:txBody>
          <a:bodyPr/>
          <a:lstStyle>
            <a:lvl1pPr marL="0" indent="0">
              <a:buNone/>
              <a:defRPr sz="1877"/>
            </a:lvl1pPr>
            <a:lvl2pPr marL="536478" indent="0">
              <a:buNone/>
              <a:defRPr sz="1643"/>
            </a:lvl2pPr>
            <a:lvl3pPr marL="1072957" indent="0">
              <a:buNone/>
              <a:defRPr sz="1408"/>
            </a:lvl3pPr>
            <a:lvl4pPr marL="1609435" indent="0">
              <a:buNone/>
              <a:defRPr sz="1173"/>
            </a:lvl4pPr>
            <a:lvl5pPr marL="2145914" indent="0">
              <a:buNone/>
              <a:defRPr sz="1173"/>
            </a:lvl5pPr>
            <a:lvl6pPr marL="2682392" indent="0">
              <a:buNone/>
              <a:defRPr sz="1173"/>
            </a:lvl6pPr>
            <a:lvl7pPr marL="3218871" indent="0">
              <a:buNone/>
              <a:defRPr sz="1173"/>
            </a:lvl7pPr>
            <a:lvl8pPr marL="3755349" indent="0">
              <a:buNone/>
              <a:defRPr sz="1173"/>
            </a:lvl8pPr>
            <a:lvl9pPr marL="4291828" indent="0">
              <a:buNone/>
              <a:defRPr sz="1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8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439" y="536469"/>
            <a:ext cx="4614234" cy="1877642"/>
          </a:xfrm>
        </p:spPr>
        <p:txBody>
          <a:bodyPr anchor="b"/>
          <a:lstStyle>
            <a:lvl1pPr>
              <a:defRPr sz="37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82147" y="1158625"/>
            <a:ext cx="7242691" cy="5718613"/>
          </a:xfrm>
        </p:spPr>
        <p:txBody>
          <a:bodyPr anchor="t"/>
          <a:lstStyle>
            <a:lvl1pPr marL="0" indent="0">
              <a:buNone/>
              <a:defRPr sz="3755"/>
            </a:lvl1pPr>
            <a:lvl2pPr marL="536478" indent="0">
              <a:buNone/>
              <a:defRPr sz="3286"/>
            </a:lvl2pPr>
            <a:lvl3pPr marL="1072957" indent="0">
              <a:buNone/>
              <a:defRPr sz="2816"/>
            </a:lvl3pPr>
            <a:lvl4pPr marL="1609435" indent="0">
              <a:buNone/>
              <a:defRPr sz="2347"/>
            </a:lvl4pPr>
            <a:lvl5pPr marL="2145914" indent="0">
              <a:buNone/>
              <a:defRPr sz="2347"/>
            </a:lvl5pPr>
            <a:lvl6pPr marL="2682392" indent="0">
              <a:buNone/>
              <a:defRPr sz="2347"/>
            </a:lvl6pPr>
            <a:lvl7pPr marL="3218871" indent="0">
              <a:buNone/>
              <a:defRPr sz="2347"/>
            </a:lvl7pPr>
            <a:lvl8pPr marL="3755349" indent="0">
              <a:buNone/>
              <a:defRPr sz="2347"/>
            </a:lvl8pPr>
            <a:lvl9pPr marL="4291828" indent="0">
              <a:buNone/>
              <a:defRPr sz="23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5439" y="2414111"/>
            <a:ext cx="4614234" cy="4472440"/>
          </a:xfrm>
        </p:spPr>
        <p:txBody>
          <a:bodyPr/>
          <a:lstStyle>
            <a:lvl1pPr marL="0" indent="0">
              <a:buNone/>
              <a:defRPr sz="1877"/>
            </a:lvl1pPr>
            <a:lvl2pPr marL="536478" indent="0">
              <a:buNone/>
              <a:defRPr sz="1643"/>
            </a:lvl2pPr>
            <a:lvl3pPr marL="1072957" indent="0">
              <a:buNone/>
              <a:defRPr sz="1408"/>
            </a:lvl3pPr>
            <a:lvl4pPr marL="1609435" indent="0">
              <a:buNone/>
              <a:defRPr sz="1173"/>
            </a:lvl4pPr>
            <a:lvl5pPr marL="2145914" indent="0">
              <a:buNone/>
              <a:defRPr sz="1173"/>
            </a:lvl5pPr>
            <a:lvl6pPr marL="2682392" indent="0">
              <a:buNone/>
              <a:defRPr sz="1173"/>
            </a:lvl6pPr>
            <a:lvl7pPr marL="3218871" indent="0">
              <a:buNone/>
              <a:defRPr sz="1173"/>
            </a:lvl7pPr>
            <a:lvl8pPr marL="3755349" indent="0">
              <a:buNone/>
              <a:defRPr sz="1173"/>
            </a:lvl8pPr>
            <a:lvl9pPr marL="4291828" indent="0">
              <a:buNone/>
              <a:defRPr sz="1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3576" y="428431"/>
            <a:ext cx="12339399" cy="155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3576" y="2142151"/>
            <a:ext cx="12339399" cy="510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3575" y="7458413"/>
            <a:ext cx="3218974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A2F81-571C-44AA-B825-9F6FC0BB533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39045" y="7458413"/>
            <a:ext cx="4828461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04001" y="7458413"/>
            <a:ext cx="3218974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2957" rtl="0" eaLnBrk="1" latinLnBrk="0" hangingPunct="1">
        <a:lnSpc>
          <a:spcPct val="90000"/>
        </a:lnSpc>
        <a:spcBef>
          <a:spcPct val="0"/>
        </a:spcBef>
        <a:buNone/>
        <a:defRPr sz="51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239" indent="-268239" algn="l" defTabSz="1072957" rtl="0" eaLnBrk="1" latinLnBrk="0" hangingPunct="1">
        <a:lnSpc>
          <a:spcPct val="90000"/>
        </a:lnSpc>
        <a:spcBef>
          <a:spcPts val="1173"/>
        </a:spcBef>
        <a:buFont typeface="Arial" panose="020B0604020202020204" pitchFamily="34" charset="0"/>
        <a:buChar char="•"/>
        <a:defRPr sz="3286" kern="1200">
          <a:solidFill>
            <a:schemeClr val="tx1"/>
          </a:solidFill>
          <a:latin typeface="+mn-lt"/>
          <a:ea typeface="+mn-ea"/>
          <a:cs typeface="+mn-cs"/>
        </a:defRPr>
      </a:lvl1pPr>
      <a:lvl2pPr marL="804718" indent="-268239" algn="l" defTabSz="107295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816" kern="1200">
          <a:solidFill>
            <a:schemeClr val="tx1"/>
          </a:solidFill>
          <a:latin typeface="+mn-lt"/>
          <a:ea typeface="+mn-ea"/>
          <a:cs typeface="+mn-cs"/>
        </a:defRPr>
      </a:lvl2pPr>
      <a:lvl3pPr marL="1341196" indent="-268239" algn="l" defTabSz="107295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347" kern="1200">
          <a:solidFill>
            <a:schemeClr val="tx1"/>
          </a:solidFill>
          <a:latin typeface="+mn-lt"/>
          <a:ea typeface="+mn-ea"/>
          <a:cs typeface="+mn-cs"/>
        </a:defRPr>
      </a:lvl3pPr>
      <a:lvl4pPr marL="1877675" indent="-268239" algn="l" defTabSz="107295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4pPr>
      <a:lvl5pPr marL="2414153" indent="-268239" algn="l" defTabSz="107295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5pPr>
      <a:lvl6pPr marL="2950632" indent="-268239" algn="l" defTabSz="107295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6pPr>
      <a:lvl7pPr marL="3487110" indent="-268239" algn="l" defTabSz="107295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7pPr>
      <a:lvl8pPr marL="4023589" indent="-268239" algn="l" defTabSz="107295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8pPr>
      <a:lvl9pPr marL="4560067" indent="-268239" algn="l" defTabSz="107295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2957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1pPr>
      <a:lvl2pPr marL="536478" algn="l" defTabSz="1072957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2pPr>
      <a:lvl3pPr marL="1072957" algn="l" defTabSz="1072957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3pPr>
      <a:lvl4pPr marL="1609435" algn="l" defTabSz="1072957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4pPr>
      <a:lvl5pPr marL="2145914" algn="l" defTabSz="1072957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5pPr>
      <a:lvl6pPr marL="2682392" algn="l" defTabSz="1072957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6pPr>
      <a:lvl7pPr marL="3218871" algn="l" defTabSz="1072957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7pPr>
      <a:lvl8pPr marL="3755349" algn="l" defTabSz="1072957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8pPr>
      <a:lvl9pPr marL="4291828" algn="l" defTabSz="1072957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3FF0-3ECB-C4B1-33F0-31BA86979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01" y="-373416"/>
            <a:ext cx="14086449" cy="4885662"/>
          </a:xfrm>
        </p:spPr>
        <p:txBody>
          <a:bodyPr anchor="ctr">
            <a:normAutofit/>
          </a:bodyPr>
          <a:lstStyle/>
          <a:p>
            <a:r>
              <a:rPr lang="en-US" sz="8425" b="1" dirty="0">
                <a:solidFill>
                  <a:srgbClr val="C00000"/>
                </a:solidFill>
                <a:latin typeface="Century Gothic" panose="020B0502020202020204" pitchFamily="34" charset="0"/>
              </a:rPr>
              <a:t>The</a:t>
            </a:r>
            <a:br>
              <a:rPr lang="en-US" sz="8425" b="1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r>
              <a:rPr lang="en-US" sz="8425" b="1" dirty="0">
                <a:solidFill>
                  <a:srgbClr val="C00000"/>
                </a:solidFill>
                <a:latin typeface="Century Gothic" panose="020B0502020202020204" pitchFamily="34" charset="0"/>
              </a:rPr>
              <a:t>Group 2 Consulting Group</a:t>
            </a:r>
            <a:br>
              <a:rPr lang="en-US" sz="8425" b="1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r>
              <a:rPr lang="en-US" sz="9628" b="1" dirty="0">
                <a:solidFill>
                  <a:srgbClr val="C00000"/>
                </a:solidFill>
                <a:latin typeface="Century Gothic" panose="020B0502020202020204" pitchFamily="34" charset="0"/>
              </a:rPr>
              <a:t>(G2CG)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02866-1153-FDEA-F418-8D5ED1021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101" y="4512246"/>
            <a:ext cx="10729913" cy="1194015"/>
          </a:xfrm>
        </p:spPr>
        <p:txBody>
          <a:bodyPr>
            <a:normAutofit/>
          </a:bodyPr>
          <a:lstStyle/>
          <a:p>
            <a:pPr algn="l"/>
            <a:r>
              <a:rPr lang="en-US" sz="4814" i="1" dirty="0">
                <a:latin typeface="Abadi" panose="020B0604020104020204" pitchFamily="34" charset="0"/>
              </a:rPr>
              <a:t>…an AWS cloud solutions consultancy</a:t>
            </a:r>
          </a:p>
        </p:txBody>
      </p:sp>
      <p:pic>
        <p:nvPicPr>
          <p:cNvPr id="5122" name="Picture 2" descr="logo for Group 2 Consulting Group (G2CG)">
            <a:extLst>
              <a:ext uri="{FF2B5EF4-FFF2-40B4-BE49-F238E27FC236}">
                <a16:creationId xmlns:a16="http://schemas.microsoft.com/office/drawing/2014/main" id="{73BF2178-F442-9C2C-B49A-BB63C1E36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889" y="8822675"/>
            <a:ext cx="4885662" cy="488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3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-5173814"/>
            <a:ext cx="14306550" cy="1480481"/>
          </a:xfrm>
        </p:spPr>
        <p:txBody>
          <a:bodyPr>
            <a:noAutofit/>
          </a:bodyPr>
          <a:lstStyle/>
          <a:p>
            <a:r>
              <a:rPr lang="en-US" sz="5777" dirty="0">
                <a:solidFill>
                  <a:srgbClr val="C00000"/>
                </a:solidFill>
                <a:latin typeface="Abadi" panose="020B0604020104020204" pitchFamily="34" charset="0"/>
              </a:rPr>
              <a:t>Project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DE05-ED87-A4C0-8976-EDF583D8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42" y="-3327498"/>
            <a:ext cx="13908419" cy="1015452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89" b="1" dirty="0">
                <a:latin typeface="Century Gothic" panose="020B0502020202020204" pitchFamily="34" charset="0"/>
              </a:rPr>
              <a:t>Client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89" dirty="0" err="1">
                <a:latin typeface="Century Gothic" panose="020B0502020202020204" pitchFamily="34" charset="0"/>
              </a:rPr>
              <a:t>TechStyle</a:t>
            </a:r>
            <a:r>
              <a:rPr lang="en-US" sz="2889" dirty="0">
                <a:latin typeface="Century Gothic" panose="020B0502020202020204" pitchFamily="34" charset="0"/>
              </a:rPr>
              <a:t> Inc</a:t>
            </a:r>
          </a:p>
          <a:p>
            <a:pPr marL="0" indent="0">
              <a:spcBef>
                <a:spcPts val="0"/>
              </a:spcBef>
              <a:buNone/>
            </a:pPr>
            <a:endParaRPr lang="en-US" sz="2889" b="1" dirty="0"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89" b="1" dirty="0">
                <a:latin typeface="Century Gothic" panose="020B0502020202020204" pitchFamily="34" charset="0"/>
              </a:rPr>
              <a:t>Project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89" dirty="0">
                <a:latin typeface="Century Gothic" panose="020B0502020202020204" pitchFamily="34" charset="0"/>
              </a:rPr>
              <a:t>Optimization and modernization of </a:t>
            </a:r>
            <a:r>
              <a:rPr lang="en-US" sz="2889" dirty="0" err="1">
                <a:latin typeface="Century Gothic" panose="020B0502020202020204" pitchFamily="34" charset="0"/>
              </a:rPr>
              <a:t>CustomThread’s</a:t>
            </a:r>
            <a:r>
              <a:rPr lang="en-US" sz="2889" dirty="0">
                <a:latin typeface="Century Gothic" panose="020B0502020202020204" pitchFamily="34" charset="0"/>
              </a:rPr>
              <a:t> infrastructure to improve performance, ensure PCI compliance and reduce day-to-day management efforts</a:t>
            </a:r>
          </a:p>
          <a:p>
            <a:pPr marL="0" indent="0">
              <a:spcBef>
                <a:spcPts val="0"/>
              </a:spcBef>
              <a:buNone/>
            </a:pPr>
            <a:endParaRPr lang="en-US" sz="2889" b="1" dirty="0"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89" b="1" u="sng" dirty="0">
                <a:latin typeface="Century Gothic" panose="020B0502020202020204" pitchFamily="34" charset="0"/>
              </a:rPr>
              <a:t>Client Must-Haves</a:t>
            </a:r>
          </a:p>
          <a:p>
            <a:pPr marL="550263" indent="-550263" fontAlgn="ctr">
              <a:spcBef>
                <a:spcPts val="0"/>
              </a:spcBef>
              <a:buFont typeface="+mj-lt"/>
              <a:buAutoNum type="arabicPeriod"/>
            </a:pPr>
            <a:r>
              <a:rPr lang="en-US" sz="2889" b="1" dirty="0">
                <a:latin typeface="Century Gothic" panose="020B0502020202020204" pitchFamily="34" charset="0"/>
              </a:rPr>
              <a:t>Performance Optimization:</a:t>
            </a:r>
            <a:r>
              <a:rPr lang="en-US" sz="2889" dirty="0">
                <a:latin typeface="Century Gothic" panose="020B0502020202020204" pitchFamily="34" charset="0"/>
              </a:rPr>
              <a:t> application performs well during peak hours</a:t>
            </a:r>
          </a:p>
          <a:p>
            <a:pPr marL="550263" indent="-550263" fontAlgn="ctr">
              <a:spcBef>
                <a:spcPts val="0"/>
              </a:spcBef>
              <a:buFont typeface="+mj-lt"/>
              <a:buAutoNum type="arabicPeriod"/>
            </a:pPr>
            <a:r>
              <a:rPr lang="en-US" sz="2889" b="1" dirty="0">
                <a:latin typeface="Century Gothic" panose="020B0502020202020204" pitchFamily="34" charset="0"/>
              </a:rPr>
              <a:t>Security and Compliance:</a:t>
            </a:r>
            <a:r>
              <a:rPr lang="en-US" sz="2889" dirty="0">
                <a:latin typeface="Century Gothic" panose="020B0502020202020204" pitchFamily="34" charset="0"/>
              </a:rPr>
              <a:t> Achieve PCI compliance; enhanced security</a:t>
            </a:r>
          </a:p>
          <a:p>
            <a:pPr marL="550263" indent="-550263" fontAlgn="ctr">
              <a:spcBef>
                <a:spcPts val="0"/>
              </a:spcBef>
              <a:buFont typeface="+mj-lt"/>
              <a:buAutoNum type="arabicPeriod"/>
            </a:pPr>
            <a:r>
              <a:rPr lang="en-US" sz="2889" b="1" dirty="0">
                <a:latin typeface="Century Gothic" panose="020B0502020202020204" pitchFamily="34" charset="0"/>
              </a:rPr>
              <a:t>Scalability:</a:t>
            </a:r>
            <a:r>
              <a:rPr lang="en-US" sz="2889" dirty="0">
                <a:latin typeface="Century Gothic" panose="020B0502020202020204" pitchFamily="34" charset="0"/>
              </a:rPr>
              <a:t> Scalable architecture to handle future growth</a:t>
            </a:r>
          </a:p>
          <a:p>
            <a:pPr marL="550263" indent="-550263" fontAlgn="ctr">
              <a:spcBef>
                <a:spcPts val="0"/>
              </a:spcBef>
              <a:buFont typeface="+mj-lt"/>
              <a:buAutoNum type="arabicPeriod"/>
            </a:pPr>
            <a:r>
              <a:rPr lang="en-US" sz="2889" b="1" dirty="0">
                <a:latin typeface="Century Gothic" panose="020B0502020202020204" pitchFamily="34" charset="0"/>
              </a:rPr>
              <a:t>Cost Optimization:</a:t>
            </a:r>
            <a:r>
              <a:rPr lang="en-US" sz="2889" dirty="0">
                <a:latin typeface="Century Gothic" panose="020B0502020202020204" pitchFamily="34" charset="0"/>
              </a:rPr>
              <a:t> Must be a cost-efficient solution</a:t>
            </a:r>
          </a:p>
          <a:p>
            <a:pPr marL="550263" indent="-550263" fontAlgn="ctr">
              <a:spcBef>
                <a:spcPts val="0"/>
              </a:spcBef>
              <a:spcAft>
                <a:spcPts val="2889"/>
              </a:spcAft>
              <a:buFont typeface="+mj-lt"/>
              <a:buAutoNum type="arabicPeriod"/>
            </a:pPr>
            <a:r>
              <a:rPr lang="en-US" sz="2889" b="1" dirty="0">
                <a:latin typeface="Century Gothic" panose="020B0502020202020204" pitchFamily="34" charset="0"/>
              </a:rPr>
              <a:t>Low Maintenance:</a:t>
            </a:r>
            <a:r>
              <a:rPr lang="en-US" sz="2889" dirty="0">
                <a:latin typeface="Century Gothic" panose="020B0502020202020204" pitchFamily="34" charset="0"/>
              </a:rPr>
              <a:t> Requires minimal day-to-day management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89" b="1" u="sng" dirty="0">
                <a:latin typeface="Century Gothic" panose="020B0502020202020204" pitchFamily="34" charset="0"/>
              </a:rPr>
              <a:t>Key Deliverables</a:t>
            </a:r>
          </a:p>
          <a:p>
            <a:pPr marL="550263" indent="-550263">
              <a:spcBef>
                <a:spcPts val="0"/>
              </a:spcBef>
              <a:buAutoNum type="arabicPeriod"/>
            </a:pPr>
            <a:r>
              <a:rPr lang="en-US" sz="2889" dirty="0">
                <a:latin typeface="Century Gothic" panose="020B0502020202020204" pitchFamily="34" charset="0"/>
              </a:rPr>
              <a:t>Presentation of proposed solution – PowerPoint deck</a:t>
            </a:r>
          </a:p>
          <a:p>
            <a:pPr marL="550263" indent="-550263">
              <a:spcBef>
                <a:spcPts val="0"/>
              </a:spcBef>
              <a:buAutoNum type="arabicPeriod"/>
            </a:pPr>
            <a:r>
              <a:rPr lang="en-US" sz="2889" dirty="0">
                <a:latin typeface="Century Gothic" panose="020B0502020202020204" pitchFamily="34" charset="0"/>
              </a:rPr>
              <a:t>Proposed architecture</a:t>
            </a:r>
          </a:p>
          <a:p>
            <a:pPr lvl="1">
              <a:spcBef>
                <a:spcPts val="0"/>
              </a:spcBef>
            </a:pPr>
            <a:r>
              <a:rPr lang="en-US" sz="2889" dirty="0">
                <a:latin typeface="Century Gothic" panose="020B0502020202020204" pitchFamily="34" charset="0"/>
              </a:rPr>
              <a:t>Diagram</a:t>
            </a:r>
          </a:p>
          <a:p>
            <a:pPr lvl="1">
              <a:spcBef>
                <a:spcPts val="0"/>
              </a:spcBef>
            </a:pPr>
            <a:r>
              <a:rPr lang="en-US" sz="2889" dirty="0">
                <a:latin typeface="Century Gothic" panose="020B0502020202020204" pitchFamily="34" charset="0"/>
              </a:rPr>
              <a:t>Describe how architecture addresses client’s must-haves</a:t>
            </a:r>
          </a:p>
          <a:p>
            <a:pPr marL="550263" indent="-550263">
              <a:spcBef>
                <a:spcPts val="0"/>
              </a:spcBef>
              <a:buAutoNum type="arabicPeriod"/>
            </a:pPr>
            <a:r>
              <a:rPr lang="en-US" sz="2889" dirty="0">
                <a:latin typeface="Century Gothic" panose="020B0502020202020204" pitchFamily="34" charset="0"/>
              </a:rPr>
              <a:t>Security</a:t>
            </a:r>
          </a:p>
          <a:p>
            <a:pPr marL="550263" indent="-550263">
              <a:spcBef>
                <a:spcPts val="0"/>
              </a:spcBef>
              <a:buAutoNum type="arabicPeriod"/>
            </a:pPr>
            <a:r>
              <a:rPr lang="en-US" sz="2889" dirty="0">
                <a:latin typeface="Century Gothic" panose="020B0502020202020204" pitchFamily="34" charset="0"/>
              </a:rPr>
              <a:t>High Availability and Redundancy</a:t>
            </a:r>
          </a:p>
          <a:p>
            <a:pPr marL="550263" indent="-550263">
              <a:spcBef>
                <a:spcPts val="0"/>
              </a:spcBef>
              <a:buAutoNum type="arabicPeriod"/>
            </a:pPr>
            <a:r>
              <a:rPr lang="en-US" sz="2889" dirty="0">
                <a:latin typeface="Century Gothic" panose="020B0502020202020204" pitchFamily="34" charset="0"/>
              </a:rPr>
              <a:t>Cost Optimization</a:t>
            </a:r>
          </a:p>
          <a:p>
            <a:pPr marL="550263" indent="-550263">
              <a:buAutoNum type="arabicPeriod"/>
            </a:pPr>
            <a:endParaRPr lang="en-US" sz="2889" b="1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2E289-66BF-A47E-189D-B96D7E295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40" y="6556842"/>
            <a:ext cx="8657985" cy="715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6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1FF5B7-E6D7-3760-DDA9-D45355A3832B}"/>
              </a:ext>
            </a:extLst>
          </p:cNvPr>
          <p:cNvSpPr txBox="1"/>
          <p:nvPr/>
        </p:nvSpPr>
        <p:spPr>
          <a:xfrm>
            <a:off x="656346" y="747293"/>
            <a:ext cx="596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 of architecture and high-level goals of solution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24ECCC-57A1-6EAC-6C87-766ED08BB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68" y="1354722"/>
            <a:ext cx="5695073" cy="5355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entury Gothic" panose="020B0502020202020204" pitchFamily="34" charset="0"/>
              </a:rPr>
              <a:t>Overview: </a:t>
            </a:r>
          </a:p>
          <a:p>
            <a:pPr marL="0" indent="0">
              <a:buNone/>
            </a:pPr>
            <a:r>
              <a:rPr lang="en-US" sz="1200" dirty="0">
                <a:latin typeface="Century Gothic" panose="020B0502020202020204" pitchFamily="34" charset="0"/>
              </a:rPr>
              <a:t>Goal is to </a:t>
            </a:r>
            <a:r>
              <a:rPr lang="en-US" sz="1200" dirty="0" err="1">
                <a:latin typeface="Century Gothic" panose="020B0502020202020204" pitchFamily="34" charset="0"/>
              </a:rPr>
              <a:t>replatform</a:t>
            </a:r>
            <a:r>
              <a:rPr lang="en-US" sz="1200" dirty="0"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latin typeface="Century Gothic" panose="020B0502020202020204" pitchFamily="34" charset="0"/>
              </a:rPr>
              <a:t>customthread’s</a:t>
            </a:r>
            <a:r>
              <a:rPr lang="en-US" sz="1200" dirty="0">
                <a:latin typeface="Century Gothic" panose="020B0502020202020204" pitchFamily="34" charset="0"/>
              </a:rPr>
              <a:t> current network infrastructure from on-premises to a low-maintenance AWS Cloud infrastructure, improving performance and  ensuring enhanced security and PCI compliance.</a:t>
            </a:r>
          </a:p>
          <a:p>
            <a:pPr marL="0" indent="0">
              <a:buNone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Century Gothic" panose="020B0502020202020204" pitchFamily="34" charset="0"/>
              </a:rPr>
              <a:t>Architecture was designed for:</a:t>
            </a:r>
          </a:p>
          <a:p>
            <a:pPr marL="0" indent="0">
              <a:buNone/>
            </a:pPr>
            <a:r>
              <a:rPr lang="en-US" sz="1200" b="1" dirty="0">
                <a:latin typeface="Century Gothic" panose="020B0502020202020204" pitchFamily="34" charset="0"/>
              </a:rPr>
              <a:t>Security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..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1577440-D108-6522-4BCE-D233B700F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654" y="1787827"/>
            <a:ext cx="3596926" cy="297106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7890F6D-335B-CC20-0409-83A755337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5253" y="1570347"/>
            <a:ext cx="3269629" cy="455999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88BDCFA-E869-0B02-5BB1-96112D37D32D}"/>
              </a:ext>
            </a:extLst>
          </p:cNvPr>
          <p:cNvSpPr txBox="1"/>
          <p:nvPr/>
        </p:nvSpPr>
        <p:spPr>
          <a:xfrm>
            <a:off x="7422523" y="1031556"/>
            <a:ext cx="172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From Here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(on-prem)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BD54F8-3639-9659-5E74-A6F67532BDF9}"/>
              </a:ext>
            </a:extLst>
          </p:cNvPr>
          <p:cNvSpPr txBox="1"/>
          <p:nvPr/>
        </p:nvSpPr>
        <p:spPr>
          <a:xfrm>
            <a:off x="11667182" y="1031555"/>
            <a:ext cx="172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To Here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(AWS Cloud)</a:t>
            </a:r>
          </a:p>
        </p:txBody>
      </p:sp>
    </p:spTree>
    <p:extLst>
      <p:ext uri="{BB962C8B-B14F-4D97-AF65-F5344CB8AC3E}">
        <p14:creationId xmlns:p14="http://schemas.microsoft.com/office/powerpoint/2010/main" val="8560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-5173814"/>
            <a:ext cx="14306550" cy="1480481"/>
          </a:xfrm>
        </p:spPr>
        <p:txBody>
          <a:bodyPr>
            <a:noAutofit/>
          </a:bodyPr>
          <a:lstStyle/>
          <a:p>
            <a:r>
              <a:rPr lang="en-US" sz="5777" dirty="0">
                <a:solidFill>
                  <a:srgbClr val="C00000"/>
                </a:solidFill>
                <a:latin typeface="Abadi" panose="020B0604020104020204" pitchFamily="34" charset="0"/>
              </a:rPr>
              <a:t>Description of Architecture Number Callouts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DE05-ED87-A4C0-8976-EDF583D8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22" y="-3693333"/>
            <a:ext cx="14099811" cy="17035833"/>
          </a:xfrm>
        </p:spPr>
        <p:txBody>
          <a:bodyPr>
            <a:noAutofit/>
          </a:bodyPr>
          <a:lstStyle/>
          <a:p>
            <a:pPr marL="550263" indent="-550263">
              <a:buFont typeface="+mj-lt"/>
              <a:buAutoNum type="arabicPeriod"/>
            </a:pPr>
            <a:r>
              <a:rPr lang="en-US" sz="2648" b="1" dirty="0">
                <a:latin typeface="Century Gothic" panose="020B0502020202020204" pitchFamily="34" charset="0"/>
              </a:rPr>
              <a:t>VPC</a:t>
            </a:r>
            <a:r>
              <a:rPr lang="en-US" sz="2648" dirty="0">
                <a:latin typeface="Century Gothic" panose="020B0502020202020204" pitchFamily="34" charset="0"/>
              </a:rPr>
              <a:t> with public and private subnets in 2 availability zones</a:t>
            </a:r>
          </a:p>
          <a:p>
            <a:pPr marL="550263" indent="-550263">
              <a:buFont typeface="+mj-lt"/>
              <a:buAutoNum type="arabicPeriod"/>
            </a:pPr>
            <a:r>
              <a:rPr lang="en-US" sz="2648" b="1" dirty="0">
                <a:latin typeface="Century Gothic" panose="020B0502020202020204" pitchFamily="34" charset="0"/>
              </a:rPr>
              <a:t>Internet Gateway</a:t>
            </a:r>
            <a:r>
              <a:rPr lang="en-US" sz="2648" dirty="0">
                <a:latin typeface="Century Gothic" panose="020B0502020202020204" pitchFamily="34" charset="0"/>
              </a:rPr>
              <a:t> to allow communication between instances in VPC and internet</a:t>
            </a:r>
          </a:p>
          <a:p>
            <a:pPr marL="550263" indent="-550263">
              <a:buFont typeface="+mj-lt"/>
              <a:buAutoNum type="arabicPeriod"/>
            </a:pPr>
            <a:r>
              <a:rPr lang="en-US" sz="2648" b="1" dirty="0">
                <a:latin typeface="Century Gothic" panose="020B0502020202020204" pitchFamily="34" charset="0"/>
              </a:rPr>
              <a:t>Two Availability Zones</a:t>
            </a:r>
            <a:r>
              <a:rPr lang="en-US" sz="2648" dirty="0">
                <a:latin typeface="Century Gothic" panose="020B0502020202020204" pitchFamily="34" charset="0"/>
              </a:rPr>
              <a:t> for high availability and fault tolerance</a:t>
            </a:r>
          </a:p>
          <a:p>
            <a:pPr marL="550263" indent="-550263">
              <a:buFont typeface="+mj-lt"/>
              <a:buAutoNum type="arabicPeriod"/>
            </a:pPr>
            <a:r>
              <a:rPr lang="en-US" sz="2648" b="1" dirty="0">
                <a:latin typeface="Century Gothic" panose="020B0502020202020204" pitchFamily="34" charset="0"/>
              </a:rPr>
              <a:t>Public subnet</a:t>
            </a:r>
            <a:r>
              <a:rPr lang="en-US" sz="2648" dirty="0">
                <a:latin typeface="Century Gothic" panose="020B0502020202020204" pitchFamily="34" charset="0"/>
              </a:rPr>
              <a:t> to house resources like NAT gateway, Application Load Balancers and Bastion (we will replace bastion with SSM session manager)</a:t>
            </a:r>
          </a:p>
          <a:p>
            <a:pPr marL="550263" indent="-550263">
              <a:buFont typeface="+mj-lt"/>
              <a:buAutoNum type="arabicPeriod"/>
            </a:pPr>
            <a:r>
              <a:rPr lang="en-US" sz="2648" b="1" dirty="0">
                <a:latin typeface="Century Gothic" panose="020B0502020202020204" pitchFamily="34" charset="0"/>
              </a:rPr>
              <a:t>App and DB servers</a:t>
            </a:r>
            <a:r>
              <a:rPr lang="en-US" sz="2648" dirty="0">
                <a:latin typeface="Century Gothic" panose="020B0502020202020204" pitchFamily="34" charset="0"/>
              </a:rPr>
              <a:t> will be placed in </a:t>
            </a:r>
            <a:r>
              <a:rPr lang="en-US" sz="2648" b="1" dirty="0">
                <a:latin typeface="Century Gothic" panose="020B0502020202020204" pitchFamily="34" charset="0"/>
              </a:rPr>
              <a:t>Private subnets</a:t>
            </a:r>
          </a:p>
          <a:p>
            <a:pPr marL="550263" indent="-550263">
              <a:buFont typeface="+mj-lt"/>
              <a:buAutoNum type="arabicPeriod"/>
            </a:pPr>
            <a:r>
              <a:rPr lang="en-US" sz="2648" b="1" dirty="0">
                <a:latin typeface="Century Gothic" panose="020B0502020202020204" pitchFamily="34" charset="0"/>
              </a:rPr>
              <a:t>AWS Aurora </a:t>
            </a:r>
            <a:r>
              <a:rPr lang="en-US" sz="2648" dirty="0">
                <a:latin typeface="Century Gothic" panose="020B0502020202020204" pitchFamily="34" charset="0"/>
              </a:rPr>
              <a:t>with </a:t>
            </a:r>
            <a:r>
              <a:rPr lang="en-US" sz="2648" i="1" dirty="0">
                <a:latin typeface="Century Gothic" panose="020B0502020202020204" pitchFamily="34" charset="0"/>
              </a:rPr>
              <a:t>primary </a:t>
            </a:r>
            <a:r>
              <a:rPr lang="en-US" sz="2648" dirty="0">
                <a:latin typeface="Century Gothic" panose="020B0502020202020204" pitchFamily="34" charset="0"/>
              </a:rPr>
              <a:t>and </a:t>
            </a:r>
            <a:r>
              <a:rPr lang="en-US" sz="2648" i="1" dirty="0">
                <a:latin typeface="Century Gothic" panose="020B0502020202020204" pitchFamily="34" charset="0"/>
              </a:rPr>
              <a:t>replica</a:t>
            </a:r>
            <a:r>
              <a:rPr lang="en-US" sz="2648" dirty="0">
                <a:latin typeface="Century Gothic" panose="020B0502020202020204" pitchFamily="34" charset="0"/>
              </a:rPr>
              <a:t> </a:t>
            </a:r>
            <a:r>
              <a:rPr lang="en-US" sz="2648" dirty="0" err="1">
                <a:latin typeface="Century Gothic" panose="020B0502020202020204" pitchFamily="34" charset="0"/>
              </a:rPr>
              <a:t>mysql</a:t>
            </a:r>
            <a:r>
              <a:rPr lang="en-US" sz="2648" dirty="0">
                <a:latin typeface="Century Gothic" panose="020B0502020202020204" pitchFamily="34" charset="0"/>
              </a:rPr>
              <a:t> databases in different AZ to ensure high availability and resilience to failures</a:t>
            </a:r>
          </a:p>
          <a:p>
            <a:pPr marL="550263" indent="-550263">
              <a:buFont typeface="+mj-lt"/>
              <a:buAutoNum type="arabicPeriod"/>
            </a:pPr>
            <a:r>
              <a:rPr lang="en-US" sz="2648" b="1" dirty="0">
                <a:latin typeface="Century Gothic" panose="020B0502020202020204" pitchFamily="34" charset="0"/>
              </a:rPr>
              <a:t>EC2 instances</a:t>
            </a:r>
            <a:r>
              <a:rPr lang="en-US" sz="2648" dirty="0">
                <a:latin typeface="Century Gothic" panose="020B0502020202020204" pitchFamily="34" charset="0"/>
              </a:rPr>
              <a:t> with the appropriate IAM roles and permissions to host web application</a:t>
            </a:r>
          </a:p>
          <a:p>
            <a:pPr marL="550263" indent="-550263">
              <a:buFont typeface="+mj-lt"/>
              <a:buAutoNum type="arabicPeriod"/>
            </a:pPr>
            <a:r>
              <a:rPr lang="en-US" sz="2648" b="1" dirty="0">
                <a:latin typeface="Century Gothic" panose="020B0502020202020204" pitchFamily="34" charset="0"/>
              </a:rPr>
              <a:t>Amazon EFS</a:t>
            </a:r>
            <a:r>
              <a:rPr lang="en-US" sz="2648" dirty="0">
                <a:latin typeface="Century Gothic" panose="020B0502020202020204" pitchFamily="34" charset="0"/>
              </a:rPr>
              <a:t> to allow application to access shared storage ensuring persistent storage across instances</a:t>
            </a:r>
          </a:p>
          <a:p>
            <a:pPr marL="550263" indent="-550263">
              <a:buFont typeface="+mj-lt"/>
              <a:buAutoNum type="arabicPeriod"/>
            </a:pPr>
            <a:r>
              <a:rPr lang="en-US" sz="2648" b="1" dirty="0">
                <a:latin typeface="Century Gothic" panose="020B0502020202020204" pitchFamily="34" charset="0"/>
              </a:rPr>
              <a:t>Application Load Balancer (ALB)</a:t>
            </a:r>
            <a:r>
              <a:rPr lang="en-US" sz="2648" dirty="0">
                <a:latin typeface="Century Gothic" panose="020B0502020202020204" pitchFamily="34" charset="0"/>
              </a:rPr>
              <a:t> to distribute traffic across an auto-scaling group of EC2 instances in multiple AZs.</a:t>
            </a:r>
          </a:p>
          <a:p>
            <a:pPr marL="550263" indent="-550263">
              <a:buFont typeface="+mj-lt"/>
              <a:buAutoNum type="arabicPeriod"/>
            </a:pPr>
            <a:r>
              <a:rPr lang="en-US" sz="2648" b="1" dirty="0">
                <a:latin typeface="Century Gothic" panose="020B0502020202020204" pitchFamily="34" charset="0"/>
              </a:rPr>
              <a:t>Auto Scaling Group (ASG)</a:t>
            </a:r>
            <a:r>
              <a:rPr lang="en-US" sz="2648" dirty="0">
                <a:latin typeface="Century Gothic" panose="020B0502020202020204" pitchFamily="34" charset="0"/>
              </a:rPr>
              <a:t> to dynamically create EC2 instances to make web application highly available, scalable, fault-tolerant and elastic</a:t>
            </a:r>
          </a:p>
          <a:p>
            <a:pPr marL="550263" indent="-550263">
              <a:buFont typeface="+mj-lt"/>
              <a:buAutoNum type="arabicPeriod"/>
            </a:pPr>
            <a:r>
              <a:rPr lang="en-US" sz="2648" b="1" dirty="0">
                <a:latin typeface="Century Gothic" panose="020B0502020202020204" pitchFamily="34" charset="0"/>
              </a:rPr>
              <a:t>Route 53</a:t>
            </a:r>
            <a:r>
              <a:rPr lang="en-US" sz="2648" dirty="0">
                <a:latin typeface="Century Gothic" panose="020B0502020202020204" pitchFamily="34" charset="0"/>
              </a:rPr>
              <a:t> to set up DNS, direct traffic and domain management, and failover </a:t>
            </a:r>
          </a:p>
          <a:p>
            <a:pPr marL="550263" indent="-550263">
              <a:buFont typeface="+mj-lt"/>
              <a:buAutoNum type="arabicPeriod"/>
            </a:pPr>
            <a:r>
              <a:rPr lang="en-US" sz="2648" b="1" dirty="0">
                <a:latin typeface="Century Gothic" panose="020B0502020202020204" pitchFamily="34" charset="0"/>
              </a:rPr>
              <a:t>CloudFront</a:t>
            </a:r>
            <a:r>
              <a:rPr lang="en-US" sz="2648" dirty="0">
                <a:latin typeface="Century Gothic" panose="020B0502020202020204" pitchFamily="34" charset="0"/>
              </a:rPr>
              <a:t> for global content caching, and SSL termination for data-in-transit encryption</a:t>
            </a:r>
          </a:p>
          <a:p>
            <a:pPr marL="550263" indent="-550263">
              <a:buFont typeface="+mj-lt"/>
              <a:buAutoNum type="arabicPeriod"/>
            </a:pPr>
            <a:r>
              <a:rPr lang="en-US" sz="2648" b="1" dirty="0">
                <a:latin typeface="Century Gothic" panose="020B0502020202020204" pitchFamily="34" charset="0"/>
              </a:rPr>
              <a:t>WAF</a:t>
            </a:r>
            <a:r>
              <a:rPr lang="en-US" sz="2648" dirty="0">
                <a:latin typeface="Century Gothic" panose="020B0502020202020204" pitchFamily="34" charset="0"/>
              </a:rPr>
              <a:t> to protect application from web attacks that will compromise security consume resources and affect availability</a:t>
            </a:r>
          </a:p>
          <a:p>
            <a:pPr marL="550263" indent="-550263">
              <a:buFont typeface="+mj-lt"/>
              <a:buAutoNum type="arabicPeriod"/>
            </a:pPr>
            <a:r>
              <a:rPr lang="en-US" sz="2648" b="1" dirty="0">
                <a:latin typeface="Century Gothic" panose="020B0502020202020204" pitchFamily="34" charset="0"/>
              </a:rPr>
              <a:t>Certificate Manager</a:t>
            </a:r>
            <a:r>
              <a:rPr lang="en-US" sz="2648" dirty="0">
                <a:latin typeface="Century Gothic" panose="020B0502020202020204" pitchFamily="34" charset="0"/>
              </a:rPr>
              <a:t> to create and manage the SSL/TSL encryption certification</a:t>
            </a:r>
          </a:p>
          <a:p>
            <a:pPr marL="550263" indent="-550263">
              <a:buFont typeface="+mj-lt"/>
              <a:buAutoNum type="arabicPeriod"/>
            </a:pPr>
            <a:r>
              <a:rPr lang="en-US" sz="2648" b="1" dirty="0">
                <a:latin typeface="Century Gothic" panose="020B0502020202020204" pitchFamily="34" charset="0"/>
              </a:rPr>
              <a:t>Systems Manager</a:t>
            </a:r>
            <a:r>
              <a:rPr lang="en-US" sz="2648" dirty="0">
                <a:latin typeface="Century Gothic" panose="020B0502020202020204" pitchFamily="34" charset="0"/>
              </a:rPr>
              <a:t> to manage the resources – session manager for access (w/o need for ssh or bastion), patch manager for updates, </a:t>
            </a:r>
            <a:r>
              <a:rPr lang="en-US" sz="2648" dirty="0" err="1">
                <a:latin typeface="Century Gothic" panose="020B0502020202020204" pitchFamily="34" charset="0"/>
              </a:rPr>
              <a:t>etc</a:t>
            </a:r>
            <a:endParaRPr lang="en-US" sz="2648" dirty="0">
              <a:latin typeface="Century Gothic" panose="020B0502020202020204" pitchFamily="34" charset="0"/>
            </a:endParaRPr>
          </a:p>
          <a:p>
            <a:pPr marL="550263" indent="-550263">
              <a:buFont typeface="+mj-lt"/>
              <a:buAutoNum type="arabicPeriod"/>
            </a:pPr>
            <a:r>
              <a:rPr lang="en-US" sz="2648" b="1" dirty="0">
                <a:latin typeface="Century Gothic" panose="020B0502020202020204" pitchFamily="34" charset="0"/>
              </a:rPr>
              <a:t>S3</a:t>
            </a:r>
            <a:r>
              <a:rPr lang="en-US" sz="2648" dirty="0">
                <a:latin typeface="Century Gothic" panose="020B0502020202020204" pitchFamily="34" charset="0"/>
              </a:rPr>
              <a:t> to store static files, static website for failover, and back-up storage, and general storage</a:t>
            </a:r>
            <a:endParaRPr lang="en-US" sz="2648" b="1" dirty="0">
              <a:latin typeface="Century Gothic" panose="020B0502020202020204" pitchFamily="34" charset="0"/>
            </a:endParaRPr>
          </a:p>
          <a:p>
            <a:pPr marL="550263" indent="-550263">
              <a:buFont typeface="+mj-lt"/>
              <a:buAutoNum type="arabicPeriod"/>
            </a:pPr>
            <a:endParaRPr lang="en-US" sz="2648" b="1" dirty="0">
              <a:latin typeface="Century Gothic" panose="020B0502020202020204" pitchFamily="34" charset="0"/>
            </a:endParaRPr>
          </a:p>
          <a:p>
            <a:pPr marL="550263" indent="-550263">
              <a:buFont typeface="+mj-lt"/>
              <a:buAutoNum type="arabicPeriod"/>
            </a:pPr>
            <a:endParaRPr lang="en-US" sz="2648" b="1" dirty="0">
              <a:latin typeface="Century Gothic" panose="020B0502020202020204" pitchFamily="34" charset="0"/>
            </a:endParaRPr>
          </a:p>
          <a:p>
            <a:pPr marL="550263" indent="-550263">
              <a:buFont typeface="+mj-lt"/>
              <a:buAutoNum type="arabicPeriod"/>
            </a:pPr>
            <a:endParaRPr lang="en-US" sz="2648" b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648" b="1" dirty="0">
                <a:latin typeface="Century Gothic" panose="020B0502020202020204" pitchFamily="34" charset="0"/>
              </a:rPr>
              <a:t>Other possible architecture considerations</a:t>
            </a:r>
          </a:p>
          <a:p>
            <a:pPr marL="550263" indent="-550263">
              <a:buAutoNum type="alphaLcParenR"/>
            </a:pPr>
            <a:r>
              <a:rPr lang="en-US" sz="2648" dirty="0">
                <a:latin typeface="Century Gothic" panose="020B0502020202020204" pitchFamily="34" charset="0"/>
              </a:rPr>
              <a:t>Integrate monitoring and alerting – CloudWatch, </a:t>
            </a:r>
            <a:r>
              <a:rPr lang="en-US" sz="2648" dirty="0" err="1">
                <a:latin typeface="Century Gothic" panose="020B0502020202020204" pitchFamily="34" charset="0"/>
              </a:rPr>
              <a:t>etc</a:t>
            </a:r>
            <a:endParaRPr lang="en-US" sz="2648" dirty="0">
              <a:latin typeface="Century Gothic" panose="020B0502020202020204" pitchFamily="34" charset="0"/>
            </a:endParaRPr>
          </a:p>
          <a:p>
            <a:pPr marL="550263" indent="-550263">
              <a:buAutoNum type="alphaLcParenR"/>
            </a:pPr>
            <a:r>
              <a:rPr lang="en-US" sz="2648" dirty="0">
                <a:latin typeface="Century Gothic" panose="020B0502020202020204" pitchFamily="34" charset="0"/>
              </a:rPr>
              <a:t>Improved governance – use AWS Control Tower to create Ous – Security OU, Test OU, DevOps OU and Production OU </a:t>
            </a:r>
          </a:p>
          <a:p>
            <a:pPr marL="550263" indent="-550263">
              <a:buFont typeface="+mj-lt"/>
              <a:buAutoNum type="arabicPeriod"/>
            </a:pPr>
            <a:endParaRPr lang="en-US" sz="2648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39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-5173814"/>
            <a:ext cx="14306550" cy="1480481"/>
          </a:xfrm>
        </p:spPr>
        <p:txBody>
          <a:bodyPr>
            <a:noAutofit/>
          </a:bodyPr>
          <a:lstStyle/>
          <a:p>
            <a:r>
              <a:rPr lang="en-US" sz="5777" dirty="0">
                <a:solidFill>
                  <a:srgbClr val="C00000"/>
                </a:solidFill>
                <a:latin typeface="Abadi" panose="020B0604020104020204" pitchFamily="34" charset="0"/>
              </a:rPr>
              <a:t>Narrative: How this architecture resolves Custom Thread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DE05-ED87-A4C0-8976-EDF583D8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40" y="-3327498"/>
            <a:ext cx="14099811" cy="12289855"/>
          </a:xfrm>
        </p:spPr>
        <p:txBody>
          <a:bodyPr>
            <a:noAutofit/>
          </a:bodyPr>
          <a:lstStyle/>
          <a:p>
            <a:r>
              <a:rPr lang="en-US" sz="2889" dirty="0">
                <a:latin typeface="Century Gothic" panose="020B0502020202020204" pitchFamily="34" charset="0"/>
              </a:rPr>
              <a:t>High Availability and Redundancy</a:t>
            </a:r>
          </a:p>
          <a:p>
            <a:pPr lvl="1"/>
            <a:r>
              <a:rPr lang="en-US" sz="2889" dirty="0">
                <a:latin typeface="Century Gothic" panose="020B0502020202020204" pitchFamily="34" charset="0"/>
              </a:rPr>
              <a:t> (multiple </a:t>
            </a:r>
            <a:r>
              <a:rPr lang="en-US" sz="2889" dirty="0" err="1">
                <a:latin typeface="Century Gothic" panose="020B0502020202020204" pitchFamily="34" charset="0"/>
              </a:rPr>
              <a:t>Azs</a:t>
            </a:r>
            <a:r>
              <a:rPr lang="en-US" sz="2889" dirty="0">
                <a:latin typeface="Century Gothic" panose="020B0502020202020204" pitchFamily="34" charset="0"/>
              </a:rPr>
              <a:t>, automatic backups, ALB, Replica DB)</a:t>
            </a:r>
          </a:p>
          <a:p>
            <a:endParaRPr lang="en-US" sz="2889" dirty="0">
              <a:latin typeface="Century Gothic" panose="020B0502020202020204" pitchFamily="34" charset="0"/>
            </a:endParaRPr>
          </a:p>
          <a:p>
            <a:r>
              <a:rPr lang="en-US" sz="2889" dirty="0">
                <a:latin typeface="Century Gothic" panose="020B0502020202020204" pitchFamily="34" charset="0"/>
              </a:rPr>
              <a:t>Performance and Scalability (able to handle load at all times of the day, ASG, EFS for shared drive)</a:t>
            </a:r>
          </a:p>
          <a:p>
            <a:endParaRPr lang="en-US" sz="2889" dirty="0">
              <a:latin typeface="Century Gothic" panose="020B0502020202020204" pitchFamily="34" charset="0"/>
            </a:endParaRPr>
          </a:p>
          <a:p>
            <a:r>
              <a:rPr lang="en-US" sz="2889" dirty="0">
                <a:latin typeface="Century Gothic" panose="020B0502020202020204" pitchFamily="34" charset="0"/>
              </a:rPr>
              <a:t>Security &amp; PCI compliance for payment processing</a:t>
            </a:r>
          </a:p>
          <a:p>
            <a:pPr lvl="1"/>
            <a:r>
              <a:rPr lang="en-US" sz="2889" dirty="0">
                <a:latin typeface="Century Gothic" panose="020B0502020202020204" pitchFamily="34" charset="0"/>
              </a:rPr>
              <a:t>SSL encryption</a:t>
            </a:r>
          </a:p>
          <a:p>
            <a:pPr lvl="1"/>
            <a:r>
              <a:rPr lang="en-US" sz="2889" dirty="0">
                <a:latin typeface="Century Gothic" panose="020B0502020202020204" pitchFamily="34" charset="0"/>
              </a:rPr>
              <a:t>WAF to protect against attack</a:t>
            </a:r>
          </a:p>
          <a:p>
            <a:pPr lvl="1"/>
            <a:r>
              <a:rPr lang="en-US" sz="2889" dirty="0">
                <a:latin typeface="Century Gothic" panose="020B0502020202020204" pitchFamily="34" charset="0"/>
              </a:rPr>
              <a:t>VPC to isolate and using security group rules, NACLs, private subnets and session manager (no ssh port) to improve security </a:t>
            </a:r>
          </a:p>
          <a:p>
            <a:pPr lvl="1"/>
            <a:r>
              <a:rPr lang="en-US" sz="2889" dirty="0">
                <a:latin typeface="Century Gothic" panose="020B0502020202020204" pitchFamily="34" charset="0"/>
              </a:rPr>
              <a:t>IAM roles to connect to other AWS resources e.g. EC2 to DBs</a:t>
            </a:r>
          </a:p>
          <a:p>
            <a:endParaRPr lang="en-US" sz="2889" dirty="0">
              <a:latin typeface="Century Gothic" panose="020B0502020202020204" pitchFamily="34" charset="0"/>
            </a:endParaRPr>
          </a:p>
          <a:p>
            <a:r>
              <a:rPr lang="en-US" sz="2889" dirty="0">
                <a:latin typeface="Century Gothic" panose="020B0502020202020204" pitchFamily="34" charset="0"/>
              </a:rPr>
              <a:t>Cost Optimization</a:t>
            </a:r>
          </a:p>
          <a:p>
            <a:pPr lvl="1"/>
            <a:endParaRPr lang="en-US" sz="2889" dirty="0">
              <a:latin typeface="Century Gothic" panose="020B0502020202020204" pitchFamily="34" charset="0"/>
            </a:endParaRPr>
          </a:p>
          <a:p>
            <a:endParaRPr lang="en-US" sz="2889" dirty="0">
              <a:latin typeface="Century Gothic" panose="020B0502020202020204" pitchFamily="34" charset="0"/>
            </a:endParaRPr>
          </a:p>
          <a:p>
            <a:r>
              <a:rPr lang="en-US" sz="2889" dirty="0">
                <a:latin typeface="Century Gothic" panose="020B0502020202020204" pitchFamily="34" charset="0"/>
              </a:rPr>
              <a:t>Low Maintenance (minimal day-to-day management)</a:t>
            </a:r>
          </a:p>
          <a:p>
            <a:endParaRPr lang="en-US" sz="2889" dirty="0">
              <a:latin typeface="Century Gothic" panose="020B0502020202020204" pitchFamily="34" charset="0"/>
            </a:endParaRPr>
          </a:p>
          <a:p>
            <a:r>
              <a:rPr lang="en-US" sz="2889" dirty="0">
                <a:latin typeface="Century Gothic" panose="020B0502020202020204" pitchFamily="34" charset="0"/>
              </a:rPr>
              <a:t>Other considerations</a:t>
            </a:r>
          </a:p>
          <a:p>
            <a:pPr lvl="1"/>
            <a:r>
              <a:rPr lang="en-US" sz="2889" dirty="0">
                <a:latin typeface="Century Gothic" panose="020B0502020202020204" pitchFamily="34" charset="0"/>
              </a:rPr>
              <a:t>Latency improvement using CloudFront</a:t>
            </a:r>
          </a:p>
          <a:p>
            <a:pPr lvl="1"/>
            <a:r>
              <a:rPr lang="en-US" sz="2889" dirty="0">
                <a:latin typeface="Century Gothic" panose="020B0502020202020204" pitchFamily="34" charset="0"/>
              </a:rPr>
              <a:t>Stickiness of sessions</a:t>
            </a:r>
          </a:p>
          <a:p>
            <a:pPr lvl="1"/>
            <a:r>
              <a:rPr lang="en-US" sz="2889" dirty="0">
                <a:latin typeface="Century Gothic" panose="020B0502020202020204" pitchFamily="34" charset="0"/>
              </a:rPr>
              <a:t>S3 for static storage – backups, failover</a:t>
            </a:r>
          </a:p>
          <a:p>
            <a:pPr lvl="1"/>
            <a:r>
              <a:rPr lang="en-US" sz="2889" dirty="0">
                <a:latin typeface="Century Gothic" panose="020B0502020202020204" pitchFamily="34" charset="0"/>
              </a:rPr>
              <a:t>Disaster recovery – backups of EFS in S3, backup of DBs</a:t>
            </a:r>
          </a:p>
          <a:p>
            <a:pPr lvl="1"/>
            <a:endParaRPr lang="en-US" sz="2889" dirty="0">
              <a:latin typeface="Century Gothic" panose="020B0502020202020204" pitchFamily="34" charset="0"/>
            </a:endParaRPr>
          </a:p>
          <a:p>
            <a:r>
              <a:rPr lang="en-US" sz="3514" dirty="0">
                <a:latin typeface="Century Gothic" panose="020B0502020202020204" pitchFamily="34" charset="0"/>
              </a:rPr>
              <a:t>Backup and Recovery</a:t>
            </a:r>
          </a:p>
          <a:p>
            <a:pPr lvl="1"/>
            <a:endParaRPr lang="en-US" sz="2889" dirty="0">
              <a:latin typeface="Century Gothic" panose="020B0502020202020204" pitchFamily="34" charset="0"/>
            </a:endParaRPr>
          </a:p>
          <a:p>
            <a:pPr lvl="1"/>
            <a:endParaRPr lang="en-US" sz="2889" dirty="0">
              <a:latin typeface="Century Gothic" panose="020B0502020202020204" pitchFamily="34" charset="0"/>
            </a:endParaRPr>
          </a:p>
          <a:p>
            <a:pPr marL="550263" indent="-550263">
              <a:buFont typeface="+mj-lt"/>
              <a:buAutoNum type="arabicPeriod"/>
            </a:pPr>
            <a:endParaRPr lang="en-US" sz="2889" dirty="0">
              <a:latin typeface="Century Gothic" panose="020B0502020202020204" pitchFamily="34" charset="0"/>
            </a:endParaRPr>
          </a:p>
          <a:p>
            <a:pPr marL="550263" indent="-550263">
              <a:buFont typeface="+mj-lt"/>
              <a:buAutoNum type="arabicPeriod"/>
            </a:pPr>
            <a:endParaRPr lang="en-US" sz="2889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6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-5173814"/>
            <a:ext cx="14306550" cy="1480481"/>
          </a:xfrm>
        </p:spPr>
        <p:txBody>
          <a:bodyPr>
            <a:noAutofit/>
          </a:bodyPr>
          <a:lstStyle/>
          <a:p>
            <a:r>
              <a:rPr lang="en-US" sz="5777" dirty="0">
                <a:solidFill>
                  <a:srgbClr val="C00000"/>
                </a:solidFill>
                <a:latin typeface="Abadi" panose="020B0604020104020204" pitchFamily="34" charset="0"/>
              </a:rPr>
              <a:t>Group 2’s Narrative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DE05-ED87-A4C0-8976-EDF583D8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40" y="-3327498"/>
            <a:ext cx="14099811" cy="12289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89" b="1" dirty="0">
                <a:latin typeface="Century Gothic" panose="020B0502020202020204" pitchFamily="34" charset="0"/>
              </a:rPr>
              <a:t>To </a:t>
            </a:r>
            <a:r>
              <a:rPr lang="en-US" sz="2889" dirty="0">
                <a:latin typeface="Century Gothic" panose="020B0502020202020204" pitchFamily="34" charset="0"/>
              </a:rPr>
              <a:t>solve </a:t>
            </a:r>
            <a:r>
              <a:rPr lang="en-US" sz="2889" dirty="0" err="1">
                <a:latin typeface="Century Gothic" panose="020B0502020202020204" pitchFamily="34" charset="0"/>
              </a:rPr>
              <a:t>CustomThread’s</a:t>
            </a:r>
            <a:r>
              <a:rPr lang="en-US" sz="2889" dirty="0">
                <a:latin typeface="Century Gothic" panose="020B0502020202020204" pitchFamily="34" charset="0"/>
              </a:rPr>
              <a:t> issues, Group 2 Consulting Group (G2CG) has proposed the following solution:</a:t>
            </a:r>
          </a:p>
          <a:p>
            <a:pPr marL="0" indent="0">
              <a:buNone/>
            </a:pPr>
            <a:endParaRPr lang="en-US" sz="2889" b="1" dirty="0">
              <a:latin typeface="Century Gothic" panose="020B0502020202020204" pitchFamily="34" charset="0"/>
            </a:endParaRPr>
          </a:p>
          <a:p>
            <a:pPr marL="550263" indent="-550263">
              <a:buAutoNum type="arabicPeriod"/>
            </a:pPr>
            <a:r>
              <a:rPr lang="en-US" sz="2889" b="1" dirty="0">
                <a:latin typeface="Century Gothic" panose="020B0502020202020204" pitchFamily="34" charset="0"/>
              </a:rPr>
              <a:t>Migrate </a:t>
            </a:r>
            <a:r>
              <a:rPr lang="en-US" sz="2889" b="1" dirty="0" err="1">
                <a:latin typeface="Century Gothic" panose="020B0502020202020204" pitchFamily="34" charset="0"/>
              </a:rPr>
              <a:t>CustomThread</a:t>
            </a:r>
            <a:r>
              <a:rPr lang="en-US" sz="2889" b="1" dirty="0">
                <a:latin typeface="Century Gothic" panose="020B0502020202020204" pitchFamily="34" charset="0"/>
              </a:rPr>
              <a:t> from on-premise to AWS cloud</a:t>
            </a:r>
          </a:p>
          <a:p>
            <a:pPr marL="0" indent="0">
              <a:buNone/>
            </a:pPr>
            <a:endParaRPr lang="en-US" sz="2889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2889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889" dirty="0">
                <a:latin typeface="Century Gothic" panose="020B0502020202020204" pitchFamily="34" charset="0"/>
              </a:rPr>
              <a:t>Performance and Scalability</a:t>
            </a:r>
          </a:p>
          <a:p>
            <a:pPr marL="0" indent="0">
              <a:buNone/>
            </a:pPr>
            <a:endParaRPr lang="en-US" sz="2889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2889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2889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2889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889" dirty="0">
                <a:latin typeface="Century Gothic" panose="020B0502020202020204" pitchFamily="34" charset="0"/>
              </a:rPr>
              <a:t>Security:</a:t>
            </a:r>
          </a:p>
          <a:p>
            <a:pPr marL="550263" indent="-550263">
              <a:buAutoNum type="arabicPeriod"/>
            </a:pPr>
            <a:r>
              <a:rPr lang="en-US" sz="2889" dirty="0">
                <a:latin typeface="Century Gothic" panose="020B0502020202020204" pitchFamily="34" charset="0"/>
              </a:rPr>
              <a:t>Create a VPC to isolate the network; create public subnets and two private subnets</a:t>
            </a:r>
          </a:p>
          <a:p>
            <a:pPr marL="550263" indent="-550263">
              <a:buAutoNum type="arabicPeriod"/>
            </a:pPr>
            <a:endParaRPr lang="en-US" sz="2889" dirty="0">
              <a:latin typeface="Century Gothic" panose="020B0502020202020204" pitchFamily="34" charset="0"/>
            </a:endParaRPr>
          </a:p>
          <a:p>
            <a:pPr marL="550263" indent="-550263">
              <a:buFont typeface="+mj-lt"/>
              <a:buAutoNum type="arabicPeriod"/>
            </a:pPr>
            <a:endParaRPr lang="en-US" sz="2889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46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A92F-129E-7191-FA07-EFDF7A81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04EB4-A6ED-18C8-C235-9AC09ED85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5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607" y="937219"/>
            <a:ext cx="11635546" cy="3655589"/>
          </a:xfrm>
        </p:spPr>
        <p:txBody>
          <a:bodyPr>
            <a:noAutofit/>
          </a:bodyPr>
          <a:lstStyle/>
          <a:p>
            <a:r>
              <a:rPr lang="en-US" sz="12036" dirty="0">
                <a:solidFill>
                  <a:srgbClr val="C00000"/>
                </a:solidFill>
                <a:latin typeface="Abadi" panose="020B0604020104020204" pitchFamily="34" charset="0"/>
              </a:rPr>
              <a:t>Group 2 Demo on AWS Console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15F7AF-0AE1-0723-0C27-AAB5321F7BAA}"/>
              </a:ext>
            </a:extLst>
          </p:cNvPr>
          <p:cNvSpPr txBox="1">
            <a:spLocks/>
          </p:cNvSpPr>
          <p:nvPr/>
        </p:nvSpPr>
        <p:spPr>
          <a:xfrm>
            <a:off x="14582340" y="-2857085"/>
            <a:ext cx="14099811" cy="12289855"/>
          </a:xfrm>
          <a:prstGeom prst="rect">
            <a:avLst/>
          </a:prstGeom>
        </p:spPr>
        <p:txBody>
          <a:bodyPr vert="horz" lIns="220101" tIns="110050" rIns="220101" bIns="110050" rtlCol="0">
            <a:normAutofit lnSpcReduction="10000"/>
          </a:bodyPr>
          <a:lstStyle>
            <a:lvl1pPr marL="148590" indent="-148590" algn="l" defTabSz="59436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18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48590" algn="l" defTabSz="594360" rtl="0" eaLnBrk="1" latinLnBrk="0" hangingPunct="1">
              <a:lnSpc>
                <a:spcPct val="90000"/>
              </a:lnSpc>
              <a:spcBef>
                <a:spcPts val="325"/>
              </a:spcBef>
              <a:buFont typeface="Arial" panose="020B0604020202020204" pitchFamily="34" charset="0"/>
              <a:buChar char="•"/>
              <a:defRPr sz="1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148590" algn="l" defTabSz="594360" rtl="0" eaLnBrk="1" latinLnBrk="0" hangingPunct="1">
              <a:lnSpc>
                <a:spcPct val="90000"/>
              </a:lnSpc>
              <a:spcBef>
                <a:spcPts val="325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0130" indent="-148590" algn="l" defTabSz="594360" rtl="0" eaLnBrk="1" latinLnBrk="0" hangingPunct="1">
              <a:lnSpc>
                <a:spcPct val="90000"/>
              </a:lnSpc>
              <a:spcBef>
                <a:spcPts val="325"/>
              </a:spcBef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37310" indent="-148590" algn="l" defTabSz="594360" rtl="0" eaLnBrk="1" latinLnBrk="0" hangingPunct="1">
              <a:lnSpc>
                <a:spcPct val="90000"/>
              </a:lnSpc>
              <a:spcBef>
                <a:spcPts val="325"/>
              </a:spcBef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4490" indent="-148590" algn="l" defTabSz="594360" rtl="0" eaLnBrk="1" latinLnBrk="0" hangingPunct="1">
              <a:lnSpc>
                <a:spcPct val="90000"/>
              </a:lnSpc>
              <a:spcBef>
                <a:spcPts val="325"/>
              </a:spcBef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31670" indent="-148590" algn="l" defTabSz="594360" rtl="0" eaLnBrk="1" latinLnBrk="0" hangingPunct="1">
              <a:lnSpc>
                <a:spcPct val="90000"/>
              </a:lnSpc>
              <a:spcBef>
                <a:spcPts val="325"/>
              </a:spcBef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28850" indent="-148590" algn="l" defTabSz="594360" rtl="0" eaLnBrk="1" latinLnBrk="0" hangingPunct="1">
              <a:lnSpc>
                <a:spcPct val="90000"/>
              </a:lnSpc>
              <a:spcBef>
                <a:spcPts val="325"/>
              </a:spcBef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148590" algn="l" defTabSz="594360" rtl="0" eaLnBrk="1" latinLnBrk="0" hangingPunct="1">
              <a:lnSpc>
                <a:spcPct val="90000"/>
              </a:lnSpc>
              <a:spcBef>
                <a:spcPts val="325"/>
              </a:spcBef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0263" indent="-550263">
              <a:buFont typeface="+mj-lt"/>
              <a:buAutoNum type="arabicPeriod"/>
            </a:pPr>
            <a:r>
              <a:rPr lang="en-US" sz="2889" b="1">
                <a:latin typeface="Century Gothic" panose="020B0502020202020204" pitchFamily="34" charset="0"/>
              </a:rPr>
              <a:t>VPC</a:t>
            </a:r>
            <a:r>
              <a:rPr lang="en-US" sz="2889">
                <a:latin typeface="Century Gothic" panose="020B0502020202020204" pitchFamily="34" charset="0"/>
              </a:rPr>
              <a:t> with public and private subnets in 2 availability zones</a:t>
            </a:r>
          </a:p>
          <a:p>
            <a:pPr marL="550263" indent="-550263">
              <a:buFont typeface="+mj-lt"/>
              <a:buAutoNum type="arabicPeriod"/>
            </a:pPr>
            <a:r>
              <a:rPr lang="en-US" sz="2889" b="1">
                <a:latin typeface="Century Gothic" panose="020B0502020202020204" pitchFamily="34" charset="0"/>
              </a:rPr>
              <a:t>Internet Gateway</a:t>
            </a:r>
            <a:r>
              <a:rPr lang="en-US" sz="2889">
                <a:latin typeface="Century Gothic" panose="020B0502020202020204" pitchFamily="34" charset="0"/>
              </a:rPr>
              <a:t> to allow communication between instances in VPC and internet</a:t>
            </a:r>
          </a:p>
          <a:p>
            <a:pPr marL="550263" indent="-550263">
              <a:buFont typeface="+mj-lt"/>
              <a:buAutoNum type="arabicPeriod"/>
            </a:pPr>
            <a:r>
              <a:rPr lang="en-US" sz="2889" b="1">
                <a:latin typeface="Century Gothic" panose="020B0502020202020204" pitchFamily="34" charset="0"/>
              </a:rPr>
              <a:t>Two Availability Zones</a:t>
            </a:r>
            <a:r>
              <a:rPr lang="en-US" sz="2889">
                <a:latin typeface="Century Gothic" panose="020B0502020202020204" pitchFamily="34" charset="0"/>
              </a:rPr>
              <a:t> for high availability and fault tolerance</a:t>
            </a:r>
          </a:p>
          <a:p>
            <a:pPr marL="550263" indent="-550263">
              <a:buFont typeface="+mj-lt"/>
              <a:buAutoNum type="arabicPeriod"/>
            </a:pPr>
            <a:r>
              <a:rPr lang="en-US" sz="2889" b="1">
                <a:latin typeface="Century Gothic" panose="020B0502020202020204" pitchFamily="34" charset="0"/>
              </a:rPr>
              <a:t>Public subnet</a:t>
            </a:r>
            <a:r>
              <a:rPr lang="en-US" sz="2889">
                <a:latin typeface="Century Gothic" panose="020B0502020202020204" pitchFamily="34" charset="0"/>
              </a:rPr>
              <a:t> to house resources like NAT gateway, Application Load Balancers and Bastion (we will replace bastion with SSM session manager)</a:t>
            </a:r>
          </a:p>
          <a:p>
            <a:pPr marL="550263" indent="-550263">
              <a:buFont typeface="+mj-lt"/>
              <a:buAutoNum type="arabicPeriod"/>
            </a:pPr>
            <a:r>
              <a:rPr lang="en-US" sz="2889" b="1">
                <a:latin typeface="Century Gothic" panose="020B0502020202020204" pitchFamily="34" charset="0"/>
              </a:rPr>
              <a:t>App and DB servers</a:t>
            </a:r>
            <a:r>
              <a:rPr lang="en-US" sz="2889">
                <a:latin typeface="Century Gothic" panose="020B0502020202020204" pitchFamily="34" charset="0"/>
              </a:rPr>
              <a:t> will be placed in </a:t>
            </a:r>
            <a:r>
              <a:rPr lang="en-US" sz="2889" b="1">
                <a:latin typeface="Century Gothic" panose="020B0502020202020204" pitchFamily="34" charset="0"/>
              </a:rPr>
              <a:t>Private subnets</a:t>
            </a:r>
          </a:p>
          <a:p>
            <a:pPr marL="550263" indent="-550263">
              <a:buFont typeface="+mj-lt"/>
              <a:buAutoNum type="arabicPeriod"/>
            </a:pPr>
            <a:r>
              <a:rPr lang="en-US" sz="2889" b="1">
                <a:latin typeface="Century Gothic" panose="020B0502020202020204" pitchFamily="34" charset="0"/>
              </a:rPr>
              <a:t>AWS Aurora </a:t>
            </a:r>
            <a:r>
              <a:rPr lang="en-US" sz="2889">
                <a:latin typeface="Century Gothic" panose="020B0502020202020204" pitchFamily="34" charset="0"/>
              </a:rPr>
              <a:t>with </a:t>
            </a:r>
            <a:r>
              <a:rPr lang="en-US" sz="2889" i="1">
                <a:latin typeface="Century Gothic" panose="020B0502020202020204" pitchFamily="34" charset="0"/>
              </a:rPr>
              <a:t>primary </a:t>
            </a:r>
            <a:r>
              <a:rPr lang="en-US" sz="2889">
                <a:latin typeface="Century Gothic" panose="020B0502020202020204" pitchFamily="34" charset="0"/>
              </a:rPr>
              <a:t>and </a:t>
            </a:r>
            <a:r>
              <a:rPr lang="en-US" sz="2889" i="1">
                <a:latin typeface="Century Gothic" panose="020B0502020202020204" pitchFamily="34" charset="0"/>
              </a:rPr>
              <a:t>replica</a:t>
            </a:r>
            <a:r>
              <a:rPr lang="en-US" sz="2889">
                <a:latin typeface="Century Gothic" panose="020B0502020202020204" pitchFamily="34" charset="0"/>
              </a:rPr>
              <a:t> mysql databases in different AZ to ensure high availability and resilience to failures</a:t>
            </a:r>
          </a:p>
          <a:p>
            <a:pPr marL="550263" indent="-550263">
              <a:buFont typeface="+mj-lt"/>
              <a:buAutoNum type="arabicPeriod"/>
            </a:pPr>
            <a:r>
              <a:rPr lang="en-US" sz="2889" b="1">
                <a:latin typeface="Century Gothic" panose="020B0502020202020204" pitchFamily="34" charset="0"/>
              </a:rPr>
              <a:t>EC2 instances</a:t>
            </a:r>
            <a:r>
              <a:rPr lang="en-US" sz="2889">
                <a:latin typeface="Century Gothic" panose="020B0502020202020204" pitchFamily="34" charset="0"/>
              </a:rPr>
              <a:t> with the appropriate IAM roles and permissions to host web application</a:t>
            </a:r>
          </a:p>
          <a:p>
            <a:pPr marL="550263" indent="-550263">
              <a:buFont typeface="+mj-lt"/>
              <a:buAutoNum type="arabicPeriod"/>
            </a:pPr>
            <a:r>
              <a:rPr lang="en-US" sz="2889" b="1">
                <a:latin typeface="Century Gothic" panose="020B0502020202020204" pitchFamily="34" charset="0"/>
              </a:rPr>
              <a:t>Amazon EFS</a:t>
            </a:r>
            <a:r>
              <a:rPr lang="en-US" sz="2889">
                <a:latin typeface="Century Gothic" panose="020B0502020202020204" pitchFamily="34" charset="0"/>
              </a:rPr>
              <a:t> to allow application to access shared storage ensuring persistent storage across instances</a:t>
            </a:r>
          </a:p>
          <a:p>
            <a:pPr marL="550263" indent="-550263">
              <a:buFont typeface="+mj-lt"/>
              <a:buAutoNum type="arabicPeriod"/>
            </a:pPr>
            <a:r>
              <a:rPr lang="en-US" sz="2889" b="1">
                <a:latin typeface="Century Gothic" panose="020B0502020202020204" pitchFamily="34" charset="0"/>
              </a:rPr>
              <a:t>Application Load Balancer (ALB)</a:t>
            </a:r>
            <a:r>
              <a:rPr lang="en-US" sz="2889">
                <a:latin typeface="Century Gothic" panose="020B0502020202020204" pitchFamily="34" charset="0"/>
              </a:rPr>
              <a:t> to distribute traffic across an auto-scaling group of EC2 instances in multiple AZs.</a:t>
            </a:r>
          </a:p>
          <a:p>
            <a:pPr marL="550263" indent="-550263">
              <a:buFont typeface="+mj-lt"/>
              <a:buAutoNum type="arabicPeriod"/>
            </a:pPr>
            <a:r>
              <a:rPr lang="en-US" sz="2889" b="1">
                <a:latin typeface="Century Gothic" panose="020B0502020202020204" pitchFamily="34" charset="0"/>
              </a:rPr>
              <a:t>Auto Scaling Group (ASG)</a:t>
            </a:r>
            <a:r>
              <a:rPr lang="en-US" sz="2889">
                <a:latin typeface="Century Gothic" panose="020B0502020202020204" pitchFamily="34" charset="0"/>
              </a:rPr>
              <a:t> to dynamically create EC2 instances to make web application highly available, scalable, fault-tolerant and elastic</a:t>
            </a:r>
          </a:p>
          <a:p>
            <a:pPr marL="550263" indent="-550263">
              <a:buFont typeface="+mj-lt"/>
              <a:buAutoNum type="arabicPeriod"/>
            </a:pPr>
            <a:r>
              <a:rPr lang="en-US" sz="2889" b="1">
                <a:latin typeface="Century Gothic" panose="020B0502020202020204" pitchFamily="34" charset="0"/>
              </a:rPr>
              <a:t>Route 53</a:t>
            </a:r>
            <a:r>
              <a:rPr lang="en-US" sz="2889">
                <a:latin typeface="Century Gothic" panose="020B0502020202020204" pitchFamily="34" charset="0"/>
              </a:rPr>
              <a:t> to set up DNS, direct traffic and domain management, and failover </a:t>
            </a:r>
          </a:p>
          <a:p>
            <a:pPr marL="550263" indent="-550263">
              <a:buFont typeface="+mj-lt"/>
              <a:buAutoNum type="arabicPeriod"/>
            </a:pPr>
            <a:r>
              <a:rPr lang="en-US" sz="2889" b="1">
                <a:latin typeface="Century Gothic" panose="020B0502020202020204" pitchFamily="34" charset="0"/>
              </a:rPr>
              <a:t>CloudFront</a:t>
            </a:r>
            <a:r>
              <a:rPr lang="en-US" sz="2889">
                <a:latin typeface="Century Gothic" panose="020B0502020202020204" pitchFamily="34" charset="0"/>
              </a:rPr>
              <a:t> for global content caching, and SSL termination for data-in-transit encryption</a:t>
            </a:r>
          </a:p>
          <a:p>
            <a:pPr marL="550263" indent="-550263">
              <a:buFont typeface="+mj-lt"/>
              <a:buAutoNum type="arabicPeriod"/>
            </a:pPr>
            <a:r>
              <a:rPr lang="en-US" sz="2889" b="1">
                <a:latin typeface="Century Gothic" panose="020B0502020202020204" pitchFamily="34" charset="0"/>
              </a:rPr>
              <a:t>WAF</a:t>
            </a:r>
            <a:r>
              <a:rPr lang="en-US" sz="2889">
                <a:latin typeface="Century Gothic" panose="020B0502020202020204" pitchFamily="34" charset="0"/>
              </a:rPr>
              <a:t> to protect application from web attacks that will compromise security consume resources and affect availability</a:t>
            </a:r>
          </a:p>
          <a:p>
            <a:pPr marL="550263" indent="-550263">
              <a:buFont typeface="+mj-lt"/>
              <a:buAutoNum type="arabicPeriod"/>
            </a:pPr>
            <a:r>
              <a:rPr lang="en-US" sz="2889" b="1">
                <a:latin typeface="Century Gothic" panose="020B0502020202020204" pitchFamily="34" charset="0"/>
              </a:rPr>
              <a:t>Certificate Manager</a:t>
            </a:r>
            <a:r>
              <a:rPr lang="en-US" sz="2889">
                <a:latin typeface="Century Gothic" panose="020B0502020202020204" pitchFamily="34" charset="0"/>
              </a:rPr>
              <a:t> to create and manage the SSL/TSL encryption certification</a:t>
            </a:r>
          </a:p>
          <a:p>
            <a:pPr marL="550263" indent="-550263">
              <a:buFont typeface="+mj-lt"/>
              <a:buAutoNum type="arabicPeriod"/>
            </a:pPr>
            <a:r>
              <a:rPr lang="en-US" sz="2889" b="1">
                <a:latin typeface="Century Gothic" panose="020B0502020202020204" pitchFamily="34" charset="0"/>
              </a:rPr>
              <a:t>Systems Manager</a:t>
            </a:r>
            <a:r>
              <a:rPr lang="en-US" sz="2889">
                <a:latin typeface="Century Gothic" panose="020B0502020202020204" pitchFamily="34" charset="0"/>
              </a:rPr>
              <a:t> to manage the resources – session manager for access (w/o need for ssh or bastion), patch manager for updates, etc</a:t>
            </a:r>
          </a:p>
          <a:p>
            <a:pPr marL="550263" indent="-550263">
              <a:buFont typeface="+mj-lt"/>
              <a:buAutoNum type="arabicPeriod"/>
            </a:pPr>
            <a:r>
              <a:rPr lang="en-US" sz="2889" b="1">
                <a:latin typeface="Century Gothic" panose="020B0502020202020204" pitchFamily="34" charset="0"/>
              </a:rPr>
              <a:t>S3</a:t>
            </a:r>
            <a:r>
              <a:rPr lang="en-US" sz="2889">
                <a:latin typeface="Century Gothic" panose="020B0502020202020204" pitchFamily="34" charset="0"/>
              </a:rPr>
              <a:t> to store static files, static website for failover, and back-up storage, and general storage</a:t>
            </a:r>
            <a:endParaRPr lang="en-US" sz="2889" b="1">
              <a:latin typeface="Century Gothic" panose="020B0502020202020204" pitchFamily="34" charset="0"/>
            </a:endParaRPr>
          </a:p>
          <a:p>
            <a:pPr marL="550263" indent="-550263">
              <a:buFont typeface="+mj-lt"/>
              <a:buAutoNum type="arabicPeriod"/>
            </a:pPr>
            <a:endParaRPr lang="en-US" sz="2889" b="1">
              <a:latin typeface="Century Gothic" panose="020B0502020202020204" pitchFamily="34" charset="0"/>
            </a:endParaRPr>
          </a:p>
          <a:p>
            <a:pPr marL="550263" indent="-550263">
              <a:buFont typeface="+mj-lt"/>
              <a:buAutoNum type="arabicPeriod"/>
            </a:pPr>
            <a:endParaRPr lang="en-US" sz="2889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9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2076</TotalTime>
  <Words>906</Words>
  <Application>Microsoft Office PowerPoint</Application>
  <PresentationFormat>Custom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Abadi</vt:lpstr>
      <vt:lpstr>Aptos</vt:lpstr>
      <vt:lpstr>Aptos Display</vt:lpstr>
      <vt:lpstr>Arial</vt:lpstr>
      <vt:lpstr>Century Gothic</vt:lpstr>
      <vt:lpstr>Office Theme</vt:lpstr>
      <vt:lpstr>The Group 2 Consulting Group (G2CG)</vt:lpstr>
      <vt:lpstr>Project #1</vt:lpstr>
      <vt:lpstr>PowerPoint Presentation</vt:lpstr>
      <vt:lpstr>Description of Architecture Number Callouts</vt:lpstr>
      <vt:lpstr>Narrative: How this architecture resolves Custom Thread issues</vt:lpstr>
      <vt:lpstr>Group 2’s Narrative</vt:lpstr>
      <vt:lpstr>PowerPoint Presentation</vt:lpstr>
      <vt:lpstr>Group 2 Demo on AWS Console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Obinna Duru</dc:creator>
  <cp:lastModifiedBy>Obinna Duru</cp:lastModifiedBy>
  <cp:revision>1</cp:revision>
  <cp:lastPrinted>2024-09-02T16:13:21Z</cp:lastPrinted>
  <dcterms:created xsi:type="dcterms:W3CDTF">2024-09-02T16:06:59Z</dcterms:created>
  <dcterms:modified xsi:type="dcterms:W3CDTF">2024-09-07T13:26:49Z</dcterms:modified>
</cp:coreProperties>
</file>