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5" r:id="rId3"/>
    <p:sldId id="267" r:id="rId4"/>
    <p:sldId id="257" r:id="rId5"/>
    <p:sldId id="258" r:id="rId6"/>
    <p:sldId id="259" r:id="rId7"/>
    <p:sldId id="269" r:id="rId8"/>
    <p:sldId id="274" r:id="rId9"/>
    <p:sldId id="270" r:id="rId10"/>
    <p:sldId id="271" r:id="rId11"/>
    <p:sldId id="276" r:id="rId12"/>
    <p:sldId id="275" r:id="rId13"/>
    <p:sldId id="273" r:id="rId14"/>
    <p:sldId id="272" r:id="rId15"/>
    <p:sldId id="277" r:id="rId16"/>
    <p:sldId id="278" r:id="rId17"/>
    <p:sldId id="282" r:id="rId18"/>
    <p:sldId id="280" r:id="rId19"/>
    <p:sldId id="281" r:id="rId20"/>
    <p:sldId id="279" r:id="rId21"/>
    <p:sldId id="261" r:id="rId22"/>
    <p:sldId id="266" r:id="rId23"/>
    <p:sldId id="260" r:id="rId24"/>
  </p:sldIdLst>
  <p:sldSz cx="5943600" cy="8047038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AAAF3-9368-413B-A6EB-A0E2D598F2EE}" v="138" dt="2024-09-07T17:52:50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5" autoAdjust="0"/>
    <p:restoredTop sz="95845" autoAdjust="0"/>
  </p:normalViewPr>
  <p:slideViewPr>
    <p:cSldViewPr snapToGrid="0">
      <p:cViewPr varScale="1">
        <p:scale>
          <a:sx n="95" d="100"/>
          <a:sy n="95" d="100"/>
        </p:scale>
        <p:origin x="3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binna Duru" userId="b0eb4df41ee8a276" providerId="LiveId" clId="{05FAAAF3-9368-413B-A6EB-A0E2D598F2EE}"/>
    <pc:docChg chg="undo custSel addSld delSld modSld sldOrd modMainMaster">
      <pc:chgData name="Obinna Duru" userId="b0eb4df41ee8a276" providerId="LiveId" clId="{05FAAAF3-9368-413B-A6EB-A0E2D598F2EE}" dt="2024-09-07T17:53:37.057" v="11081" actId="20577"/>
      <pc:docMkLst>
        <pc:docMk/>
      </pc:docMkLst>
      <pc:sldChg chg="addSp delSp modSp mod">
        <pc:chgData name="Obinna Duru" userId="b0eb4df41ee8a276" providerId="LiveId" clId="{05FAAAF3-9368-413B-A6EB-A0E2D598F2EE}" dt="2024-09-07T17:25:13.811" v="10435" actId="242"/>
        <pc:sldMkLst>
          <pc:docMk/>
          <pc:sldMk cId="85607532" sldId="257"/>
        </pc:sldMkLst>
        <pc:spChg chg="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5" creationId="{A6159ACA-6876-5764-A3D9-DEF32222E8D8}"/>
          </ac:spMkLst>
        </pc:spChg>
        <pc:spChg chg="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9" creationId="{BE1B4D84-6495-40CA-D79F-3BE98D5CDA28}"/>
          </ac:spMkLst>
        </pc:spChg>
        <pc:spChg chg="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13" creationId="{14EBDF7B-F37D-80E3-8510-7BA222699FC9}"/>
          </ac:spMkLst>
        </pc:spChg>
        <pc:spChg chg="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15" creationId="{BFB51F77-151D-3C6B-09E9-ED835A7424F3}"/>
          </ac:spMkLst>
        </pc:spChg>
        <pc:spChg chg="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18" creationId="{F93679B5-C179-8FBD-EFBF-D2C84CEBA286}"/>
          </ac:spMkLst>
        </pc:spChg>
        <pc:spChg chg="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20" creationId="{504D736E-9EDC-CCE0-A4CF-B6BD217562BD}"/>
          </ac:spMkLst>
        </pc:spChg>
        <pc:spChg chg="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22" creationId="{7C1E7DD8-C311-A3AC-283C-A89BB13149BF}"/>
          </ac:spMkLst>
        </pc:spChg>
        <pc:spChg chg="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23" creationId="{0C6A7107-058B-673B-6EBA-315C9B0B2C1E}"/>
          </ac:spMkLst>
        </pc:spChg>
        <pc:spChg chg="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24" creationId="{2E33B484-96AD-6C82-C210-59F8C4467AA2}"/>
          </ac:spMkLst>
        </pc:spChg>
        <pc:spChg chg="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26" creationId="{E1813F05-9448-13AE-1C16-46D6734C9E38}"/>
          </ac:spMkLst>
        </pc:spChg>
        <pc:spChg chg="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29" creationId="{C0FD6214-BD50-9DCF-F8D4-C7937D03B335}"/>
          </ac:spMkLst>
        </pc:spChg>
        <pc:spChg chg="mod">
          <ac:chgData name="Obinna Duru" userId="b0eb4df41ee8a276" providerId="LiveId" clId="{05FAAAF3-9368-413B-A6EB-A0E2D598F2EE}" dt="2024-09-07T13:13:17.560" v="4865" actId="20577"/>
          <ac:spMkLst>
            <pc:docMk/>
            <pc:sldMk cId="85607532" sldId="257"/>
            <ac:spMk id="32" creationId="{127A87EE-41CC-F718-0366-028BF8D49299}"/>
          </ac:spMkLst>
        </pc:spChg>
        <pc:spChg chg="mod">
          <ac:chgData name="Obinna Duru" userId="b0eb4df41ee8a276" providerId="LiveId" clId="{05FAAAF3-9368-413B-A6EB-A0E2D598F2EE}" dt="2024-09-07T13:13:27.878" v="4866"/>
          <ac:spMkLst>
            <pc:docMk/>
            <pc:sldMk cId="85607532" sldId="257"/>
            <ac:spMk id="35" creationId="{9F6B98E9-C1BF-E8D0-0140-55C0BBDA2CC5}"/>
          </ac:spMkLst>
        </pc:spChg>
        <pc:spChg chg="mod">
          <ac:chgData name="Obinna Duru" userId="b0eb4df41ee8a276" providerId="LiveId" clId="{05FAAAF3-9368-413B-A6EB-A0E2D598F2EE}" dt="2024-09-07T13:13:32.947" v="4867"/>
          <ac:spMkLst>
            <pc:docMk/>
            <pc:sldMk cId="85607532" sldId="257"/>
            <ac:spMk id="38" creationId="{F49C155C-3CB8-E38A-C69A-6443AD878097}"/>
          </ac:spMkLst>
        </pc:spChg>
        <pc:spChg chg="mod">
          <ac:chgData name="Obinna Duru" userId="b0eb4df41ee8a276" providerId="LiveId" clId="{05FAAAF3-9368-413B-A6EB-A0E2D598F2EE}" dt="2024-09-07T13:13:46.175" v="4874"/>
          <ac:spMkLst>
            <pc:docMk/>
            <pc:sldMk cId="85607532" sldId="257"/>
            <ac:spMk id="41" creationId="{EEB02184-7F47-81E0-C3F9-B5BEBE6B513C}"/>
          </ac:spMkLst>
        </pc:spChg>
        <pc:spChg chg="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44" creationId="{43E52E75-98C0-E4E5-47EB-BEF6FF32251D}"/>
          </ac:spMkLst>
        </pc:spChg>
        <pc:spChg chg="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48" creationId="{16F3B004-D4FB-78BC-1F59-578A94D8AD34}"/>
          </ac:spMkLst>
        </pc:spChg>
        <pc:spChg chg="add mod">
          <ac:chgData name="Obinna Duru" userId="b0eb4df41ee8a276" providerId="LiveId" clId="{05FAAAF3-9368-413B-A6EB-A0E2D598F2EE}" dt="2024-09-07T15:53:07.656" v="4942" actId="1076"/>
          <ac:spMkLst>
            <pc:docMk/>
            <pc:sldMk cId="85607532" sldId="257"/>
            <ac:spMk id="49" creationId="{7DAB4BCB-E89D-EE6C-24C4-93D04995F695}"/>
          </ac:spMkLst>
        </pc:spChg>
        <pc:spChg chg="del mod">
          <ac:chgData name="Obinna Duru" userId="b0eb4df41ee8a276" providerId="LiveId" clId="{05FAAAF3-9368-413B-A6EB-A0E2D598F2EE}" dt="2024-09-07T13:10:05.600" v="4844" actId="478"/>
          <ac:spMkLst>
            <pc:docMk/>
            <pc:sldMk cId="85607532" sldId="257"/>
            <ac:spMk id="51" creationId="{A22AF423-987B-1D8D-DBD1-0863CCF23C6B}"/>
          </ac:spMkLst>
        </pc:spChg>
        <pc:spChg chg="del mod">
          <ac:chgData name="Obinna Duru" userId="b0eb4df41ee8a276" providerId="LiveId" clId="{05FAAAF3-9368-413B-A6EB-A0E2D598F2EE}" dt="2024-09-07T13:10:13.164" v="4849" actId="478"/>
          <ac:spMkLst>
            <pc:docMk/>
            <pc:sldMk cId="85607532" sldId="257"/>
            <ac:spMk id="54" creationId="{154D12F5-74F5-E9BA-5DA3-E4E339AE01ED}"/>
          </ac:spMkLst>
        </pc:spChg>
        <pc:spChg chg="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59" creationId="{CBCB7BE4-F94A-67C6-7C11-4D562041A4FD}"/>
          </ac:spMkLst>
        </pc:spChg>
        <pc:spChg chg="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61" creationId="{3DB383B3-D89E-997C-BF7C-E6638674F916}"/>
          </ac:spMkLst>
        </pc:spChg>
        <pc:spChg chg="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63" creationId="{FFAE4BC0-6931-3CBA-DF95-805BA3FB2E51}"/>
          </ac:spMkLst>
        </pc:spChg>
        <pc:spChg chg="mod">
          <ac:chgData name="Obinna Duru" userId="b0eb4df41ee8a276" providerId="LiveId" clId="{05FAAAF3-9368-413B-A6EB-A0E2D598F2EE}" dt="2024-09-07T15:52:55.398" v="4937" actId="1036"/>
          <ac:spMkLst>
            <pc:docMk/>
            <pc:sldMk cId="85607532" sldId="257"/>
            <ac:spMk id="65" creationId="{C831D473-174B-5A2C-18F6-DF7C0ED47833}"/>
          </ac:spMkLst>
        </pc:spChg>
        <pc:spChg chg="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66" creationId="{2987186F-C41B-A33C-FBA8-7B893EAEC75F}"/>
          </ac:spMkLst>
        </pc:spChg>
        <pc:spChg chg="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69" creationId="{21E62F68-7F3A-ABC9-B3EF-51B1C3CD99B1}"/>
          </ac:spMkLst>
        </pc:spChg>
        <pc:spChg chg="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74" creationId="{C5D3B150-0FF7-F1DE-8AFE-3C80BE3311F3}"/>
          </ac:spMkLst>
        </pc:spChg>
        <pc:spChg chg="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76" creationId="{599AADC3-1CE7-3A34-1153-EB6E05D0F349}"/>
          </ac:spMkLst>
        </pc:spChg>
        <pc:spChg chg="del mod">
          <ac:chgData name="Obinna Duru" userId="b0eb4df41ee8a276" providerId="LiveId" clId="{05FAAAF3-9368-413B-A6EB-A0E2D598F2EE}" dt="2024-09-07T13:10:17.519" v="4852" actId="478"/>
          <ac:spMkLst>
            <pc:docMk/>
            <pc:sldMk cId="85607532" sldId="257"/>
            <ac:spMk id="77" creationId="{4C4F2F80-9AD9-E00E-AB55-7DCD12ED6B30}"/>
          </ac:spMkLst>
        </pc:spChg>
        <pc:spChg chg="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78" creationId="{26552B19-ED2F-A564-0B3B-9E88F32D30EC}"/>
          </ac:spMkLst>
        </pc:spChg>
        <pc:spChg chg="add mod">
          <ac:chgData name="Obinna Duru" userId="b0eb4df41ee8a276" providerId="LiveId" clId="{05FAAAF3-9368-413B-A6EB-A0E2D598F2EE}" dt="2024-09-07T15:54:07.687" v="4949" actId="20577"/>
          <ac:spMkLst>
            <pc:docMk/>
            <pc:sldMk cId="85607532" sldId="257"/>
            <ac:spMk id="81" creationId="{BC3B3D2F-077B-79A9-3FBC-50E4E7F61529}"/>
          </ac:spMkLst>
        </pc:spChg>
        <pc:spChg chg="add mod">
          <ac:chgData name="Obinna Duru" userId="b0eb4df41ee8a276" providerId="LiveId" clId="{05FAAAF3-9368-413B-A6EB-A0E2D598F2EE}" dt="2024-09-07T16:35:02.635" v="6611" actId="1076"/>
          <ac:spMkLst>
            <pc:docMk/>
            <pc:sldMk cId="85607532" sldId="257"/>
            <ac:spMk id="82" creationId="{C7CDEC45-ED0A-AC26-3969-9634EA32EDEE}"/>
          </ac:spMkLst>
        </pc:spChg>
        <pc:spChg chg="add mod">
          <ac:chgData name="Obinna Duru" userId="b0eb4df41ee8a276" providerId="LiveId" clId="{05FAAAF3-9368-413B-A6EB-A0E2D598F2EE}" dt="2024-09-07T17:25:13.811" v="10435" actId="242"/>
          <ac:spMkLst>
            <pc:docMk/>
            <pc:sldMk cId="85607532" sldId="257"/>
            <ac:spMk id="83" creationId="{C63A2B0E-D836-D9DD-1113-D99E2C1703E6}"/>
          </ac:spMkLst>
        </pc:spChg>
        <pc:spChg chg="mod">
          <ac:chgData name="Obinna Duru" userId="b0eb4df41ee8a276" providerId="LiveId" clId="{05FAAAF3-9368-413B-A6EB-A0E2D598F2EE}" dt="2024-09-07T13:14:05.932" v="4886" actId="1036"/>
          <ac:spMkLst>
            <pc:docMk/>
            <pc:sldMk cId="85607532" sldId="257"/>
            <ac:spMk id="172" creationId="{7AB73FF5-BE1C-DF56-872B-21667EE5624C}"/>
          </ac:spMkLst>
        </pc:spChg>
        <pc:spChg chg="mod">
          <ac:chgData name="Obinna Duru" userId="b0eb4df41ee8a276" providerId="LiveId" clId="{05FAAAF3-9368-413B-A6EB-A0E2D598F2EE}" dt="2024-09-07T13:13:39.599" v="4873" actId="1036"/>
          <ac:spMkLst>
            <pc:docMk/>
            <pc:sldMk cId="85607532" sldId="257"/>
            <ac:spMk id="173" creationId="{C9402C48-CB6C-F3C4-A608-C9553CC00A9E}"/>
          </ac:spMkLst>
        </pc:spChg>
        <pc:spChg chg="add 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174" creationId="{E40CE301-B960-7E58-02D7-BCDAEF551EAE}"/>
          </ac:spMkLst>
        </pc:spChg>
        <pc:spChg chg="add 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175" creationId="{2408D504-5B45-35CE-A40F-85CB1B1F27FE}"/>
          </ac:spMkLst>
        </pc:spChg>
        <pc:spChg chg="add 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176" creationId="{732B990D-66D3-E167-23C0-C02DEF3BF872}"/>
          </ac:spMkLst>
        </pc:spChg>
        <pc:spChg chg="add 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177" creationId="{CE16C273-7C9B-9DE3-A3EC-E78CD6E311C5}"/>
          </ac:spMkLst>
        </pc:spChg>
        <pc:spChg chg="add 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178" creationId="{E2D8C67E-927D-FB61-B224-1337BBAD87B2}"/>
          </ac:spMkLst>
        </pc:spChg>
        <pc:spChg chg="add mod">
          <ac:chgData name="Obinna Duru" userId="b0eb4df41ee8a276" providerId="LiveId" clId="{05FAAAF3-9368-413B-A6EB-A0E2D598F2EE}" dt="2024-09-02T18:32:04.535" v="35"/>
          <ac:spMkLst>
            <pc:docMk/>
            <pc:sldMk cId="85607532" sldId="257"/>
            <ac:spMk id="179" creationId="{5EA758FD-017B-C05A-48D1-FAF979B6710A}"/>
          </ac:spMkLst>
        </pc:spChg>
        <pc:spChg chg="add 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180" creationId="{521F87D4-F37B-D1B7-483A-C712E8D99A72}"/>
          </ac:spMkLst>
        </pc:spChg>
        <pc:spChg chg="add">
          <ac:chgData name="Obinna Duru" userId="b0eb4df41ee8a276" providerId="LiveId" clId="{05FAAAF3-9368-413B-A6EB-A0E2D598F2EE}" dt="2024-09-02T18:35:02.569" v="46"/>
          <ac:spMkLst>
            <pc:docMk/>
            <pc:sldMk cId="85607532" sldId="257"/>
            <ac:spMk id="181" creationId="{3F8995F0-305A-E9C6-47A9-35B08E4C224D}"/>
          </ac:spMkLst>
        </pc:spChg>
        <pc:spChg chg="add">
          <ac:chgData name="Obinna Duru" userId="b0eb4df41ee8a276" providerId="LiveId" clId="{05FAAAF3-9368-413B-A6EB-A0E2D598F2EE}" dt="2024-09-02T18:35:08.119" v="47"/>
          <ac:spMkLst>
            <pc:docMk/>
            <pc:sldMk cId="85607532" sldId="257"/>
            <ac:spMk id="182" creationId="{6A96F65A-2447-E08C-0B6E-1ADBFFEB49E1}"/>
          </ac:spMkLst>
        </pc:spChg>
        <pc:spChg chg="add 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183" creationId="{7AC1DFF6-7971-FD88-3282-7BBDFBB1256F}"/>
          </ac:spMkLst>
        </pc:spChg>
        <pc:spChg chg="add 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184" creationId="{9D2170A6-555E-7181-F6D8-4D15F65DF190}"/>
          </ac:spMkLst>
        </pc:spChg>
        <pc:spChg chg="add 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185" creationId="{981EAB4D-2F87-5FD1-E918-B350B0A774D7}"/>
          </ac:spMkLst>
        </pc:spChg>
        <pc:spChg chg="add del mod">
          <ac:chgData name="Obinna Duru" userId="b0eb4df41ee8a276" providerId="LiveId" clId="{05FAAAF3-9368-413B-A6EB-A0E2D598F2EE}" dt="2024-09-07T13:10:01.862" v="4842" actId="478"/>
          <ac:spMkLst>
            <pc:docMk/>
            <pc:sldMk cId="85607532" sldId="257"/>
            <ac:spMk id="186" creationId="{8EF58C6A-10AD-B2C1-AE0D-9094857BFB42}"/>
          </ac:spMkLst>
        </pc:spChg>
        <pc:spChg chg="add 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187" creationId="{95DD854D-0135-721A-ECE8-77AA245F79D8}"/>
          </ac:spMkLst>
        </pc:spChg>
        <pc:spChg chg="add 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188" creationId="{008FDD46-D4AA-5433-E307-A752EC609553}"/>
          </ac:spMkLst>
        </pc:spChg>
        <pc:spChg chg="add 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189" creationId="{95DFE7D9-D655-ECDA-0119-F1A5A0B4BBCA}"/>
          </ac:spMkLst>
        </pc:spChg>
        <pc:spChg chg="add 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190" creationId="{6CF734FC-E12B-5039-A3A9-6A24F0B84904}"/>
          </ac:spMkLst>
        </pc:spChg>
        <pc:spChg chg="add mod">
          <ac:chgData name="Obinna Duru" userId="b0eb4df41ee8a276" providerId="LiveId" clId="{05FAAAF3-9368-413B-A6EB-A0E2D598F2EE}" dt="2024-09-07T12:36:18.463" v="4838"/>
          <ac:spMkLst>
            <pc:docMk/>
            <pc:sldMk cId="85607532" sldId="257"/>
            <ac:spMk id="191" creationId="{FCC3D7D7-28BC-D56A-98E4-564205E0B76C}"/>
          </ac:spMkLst>
        </pc:spChg>
        <pc:spChg chg="add mod">
          <ac:chgData name="Obinna Duru" userId="b0eb4df41ee8a276" providerId="LiveId" clId="{05FAAAF3-9368-413B-A6EB-A0E2D598F2EE}" dt="2024-09-07T15:52:49.542" v="4931" actId="1036"/>
          <ac:spMkLst>
            <pc:docMk/>
            <pc:sldMk cId="85607532" sldId="257"/>
            <ac:spMk id="192" creationId="{32D99899-6B0D-8FEA-11CA-B099A8F04A46}"/>
          </ac:spMkLst>
        </pc:spChg>
        <pc:spChg chg="add mod">
          <ac:chgData name="Obinna Duru" userId="b0eb4df41ee8a276" providerId="LiveId" clId="{05FAAAF3-9368-413B-A6EB-A0E2D598F2EE}" dt="2024-09-07T13:14:05.932" v="4886" actId="1036"/>
          <ac:spMkLst>
            <pc:docMk/>
            <pc:sldMk cId="85607532" sldId="257"/>
            <ac:spMk id="193" creationId="{133D3E33-367D-5D1C-0C63-8DC375918377}"/>
          </ac:spMkLst>
        </pc:spChg>
        <pc:spChg chg="add mod">
          <ac:chgData name="Obinna Duru" userId="b0eb4df41ee8a276" providerId="LiveId" clId="{05FAAAF3-9368-413B-A6EB-A0E2D598F2EE}" dt="2024-09-07T17:20:32.959" v="10358" actId="14100"/>
          <ac:spMkLst>
            <pc:docMk/>
            <pc:sldMk cId="85607532" sldId="257"/>
            <ac:spMk id="194" creationId="{F97ABB78-F441-7E95-6D92-C38268F5E032}"/>
          </ac:spMkLst>
        </pc:spChg>
        <pc:grpChg chg="mod">
          <ac:chgData name="Obinna Duru" userId="b0eb4df41ee8a276" providerId="LiveId" clId="{05FAAAF3-9368-413B-A6EB-A0E2D598F2EE}" dt="2024-09-07T12:36:18.463" v="4838"/>
          <ac:grpSpMkLst>
            <pc:docMk/>
            <pc:sldMk cId="85607532" sldId="257"/>
            <ac:grpSpMk id="4" creationId="{CA2A30BD-1021-9076-BBD6-F2EA73F5E3A2}"/>
          </ac:grpSpMkLst>
        </pc:grpChg>
        <pc:grpChg chg="mod">
          <ac:chgData name="Obinna Duru" userId="b0eb4df41ee8a276" providerId="LiveId" clId="{05FAAAF3-9368-413B-A6EB-A0E2D598F2EE}" dt="2024-09-07T12:36:18.463" v="4838"/>
          <ac:grpSpMkLst>
            <pc:docMk/>
            <pc:sldMk cId="85607532" sldId="257"/>
            <ac:grpSpMk id="8" creationId="{032A3B5D-1D6E-1C60-3221-B0A790E42662}"/>
          </ac:grpSpMkLst>
        </pc:grpChg>
        <pc:grpChg chg="mod">
          <ac:chgData name="Obinna Duru" userId="b0eb4df41ee8a276" providerId="LiveId" clId="{05FAAAF3-9368-413B-A6EB-A0E2D598F2EE}" dt="2024-09-07T12:36:18.463" v="4838"/>
          <ac:grpSpMkLst>
            <pc:docMk/>
            <pc:sldMk cId="85607532" sldId="257"/>
            <ac:grpSpMk id="25" creationId="{7E8606C6-D577-A147-C0E5-29833F31CCF1}"/>
          </ac:grpSpMkLst>
        </pc:grpChg>
        <pc:grpChg chg="mod">
          <ac:chgData name="Obinna Duru" userId="b0eb4df41ee8a276" providerId="LiveId" clId="{05FAAAF3-9368-413B-A6EB-A0E2D598F2EE}" dt="2024-09-07T12:36:18.463" v="4838"/>
          <ac:grpSpMkLst>
            <pc:docMk/>
            <pc:sldMk cId="85607532" sldId="257"/>
            <ac:grpSpMk id="28" creationId="{1119850B-180B-AA84-580D-6042FCFC3F86}"/>
          </ac:grpSpMkLst>
        </pc:grpChg>
        <pc:grpChg chg="add del mod">
          <ac:chgData name="Obinna Duru" userId="b0eb4df41ee8a276" providerId="LiveId" clId="{05FAAAF3-9368-413B-A6EB-A0E2D598F2EE}" dt="2024-09-07T13:10:09.368" v="4847" actId="478"/>
          <ac:grpSpMkLst>
            <pc:docMk/>
            <pc:sldMk cId="85607532" sldId="257"/>
            <ac:grpSpMk id="31" creationId="{7E3AABC2-07D7-FEF4-3C28-0B3CF5DEFCE3}"/>
          </ac:grpSpMkLst>
        </pc:grpChg>
        <pc:grpChg chg="mod">
          <ac:chgData name="Obinna Duru" userId="b0eb4df41ee8a276" providerId="LiveId" clId="{05FAAAF3-9368-413B-A6EB-A0E2D598F2EE}" dt="2024-09-07T12:36:18.463" v="4838"/>
          <ac:grpSpMkLst>
            <pc:docMk/>
            <pc:sldMk cId="85607532" sldId="257"/>
            <ac:grpSpMk id="34" creationId="{D0FE2E6A-5CC1-E50A-40D0-F83CC6AED508}"/>
          </ac:grpSpMkLst>
        </pc:grpChg>
        <pc:grpChg chg="mod">
          <ac:chgData name="Obinna Duru" userId="b0eb4df41ee8a276" providerId="LiveId" clId="{05FAAAF3-9368-413B-A6EB-A0E2D598F2EE}" dt="2024-09-07T12:36:18.463" v="4838"/>
          <ac:grpSpMkLst>
            <pc:docMk/>
            <pc:sldMk cId="85607532" sldId="257"/>
            <ac:grpSpMk id="37" creationId="{E64A4747-114B-3C3B-B531-B2672C96B12D}"/>
          </ac:grpSpMkLst>
        </pc:grpChg>
        <pc:grpChg chg="mod">
          <ac:chgData name="Obinna Duru" userId="b0eb4df41ee8a276" providerId="LiveId" clId="{05FAAAF3-9368-413B-A6EB-A0E2D598F2EE}" dt="2024-09-07T12:36:18.463" v="4838"/>
          <ac:grpSpMkLst>
            <pc:docMk/>
            <pc:sldMk cId="85607532" sldId="257"/>
            <ac:grpSpMk id="40" creationId="{E3F444EF-C144-9F6E-41BB-B8DE30DD62CE}"/>
          </ac:grpSpMkLst>
        </pc:grpChg>
        <pc:grpChg chg="mod">
          <ac:chgData name="Obinna Duru" userId="b0eb4df41ee8a276" providerId="LiveId" clId="{05FAAAF3-9368-413B-A6EB-A0E2D598F2EE}" dt="2024-09-07T12:36:18.463" v="4838"/>
          <ac:grpSpMkLst>
            <pc:docMk/>
            <pc:sldMk cId="85607532" sldId="257"/>
            <ac:grpSpMk id="43" creationId="{E40B3F37-D181-DF02-E0C7-3F15FF399990}"/>
          </ac:grpSpMkLst>
        </pc:grpChg>
        <pc:picChg chg="mod">
          <ac:chgData name="Obinna Duru" userId="b0eb4df41ee8a276" providerId="LiveId" clId="{05FAAAF3-9368-413B-A6EB-A0E2D598F2EE}" dt="2024-09-07T12:36:18.463" v="4838"/>
          <ac:picMkLst>
            <pc:docMk/>
            <pc:sldMk cId="85607532" sldId="257"/>
            <ac:picMk id="6" creationId="{D398F80C-9BA4-E01A-F5B0-7066F192FDD0}"/>
          </ac:picMkLst>
        </pc:picChg>
        <pc:picChg chg="add mod">
          <ac:chgData name="Obinna Duru" userId="b0eb4df41ee8a276" providerId="LiveId" clId="{05FAAAF3-9368-413B-A6EB-A0E2D598F2EE}" dt="2024-09-07T15:53:10.435" v="4943" actId="1036"/>
          <ac:picMkLst>
            <pc:docMk/>
            <pc:sldMk cId="85607532" sldId="257"/>
            <ac:picMk id="7" creationId="{C71CD54B-CE3C-F08F-8B9E-265F06A1615F}"/>
          </ac:picMkLst>
        </pc:picChg>
        <pc:picChg chg="mod">
          <ac:chgData name="Obinna Duru" userId="b0eb4df41ee8a276" providerId="LiveId" clId="{05FAAAF3-9368-413B-A6EB-A0E2D598F2EE}" dt="2024-09-07T12:36:18.463" v="4838"/>
          <ac:picMkLst>
            <pc:docMk/>
            <pc:sldMk cId="85607532" sldId="257"/>
            <ac:picMk id="10" creationId="{DEB2865F-23C1-F1E6-B10A-4D89A3B173B8}"/>
          </ac:picMkLst>
        </pc:picChg>
        <pc:picChg chg="mod">
          <ac:chgData name="Obinna Duru" userId="b0eb4df41ee8a276" providerId="LiveId" clId="{05FAAAF3-9368-413B-A6EB-A0E2D598F2EE}" dt="2024-09-07T12:36:18.463" v="4838"/>
          <ac:picMkLst>
            <pc:docMk/>
            <pc:sldMk cId="85607532" sldId="257"/>
            <ac:picMk id="11" creationId="{9CB664B5-1512-CDFB-106C-608592E59488}"/>
          </ac:picMkLst>
        </pc:picChg>
        <pc:picChg chg="mod">
          <ac:chgData name="Obinna Duru" userId="b0eb4df41ee8a276" providerId="LiveId" clId="{05FAAAF3-9368-413B-A6EB-A0E2D598F2EE}" dt="2024-09-07T12:36:18.463" v="4838"/>
          <ac:picMkLst>
            <pc:docMk/>
            <pc:sldMk cId="85607532" sldId="257"/>
            <ac:picMk id="12" creationId="{E160DF92-A63A-FF9F-3BE1-75BE0CFFE387}"/>
          </ac:picMkLst>
        </pc:picChg>
        <pc:picChg chg="mod">
          <ac:chgData name="Obinna Duru" userId="b0eb4df41ee8a276" providerId="LiveId" clId="{05FAAAF3-9368-413B-A6EB-A0E2D598F2EE}" dt="2024-09-07T12:36:18.463" v="4838"/>
          <ac:picMkLst>
            <pc:docMk/>
            <pc:sldMk cId="85607532" sldId="257"/>
            <ac:picMk id="14" creationId="{90B27BF4-FD2E-BE7E-D0BF-2C0ABB089A9C}"/>
          </ac:picMkLst>
        </pc:picChg>
        <pc:picChg chg="mod">
          <ac:chgData name="Obinna Duru" userId="b0eb4df41ee8a276" providerId="LiveId" clId="{05FAAAF3-9368-413B-A6EB-A0E2D598F2EE}" dt="2024-09-07T12:36:18.463" v="4838"/>
          <ac:picMkLst>
            <pc:docMk/>
            <pc:sldMk cId="85607532" sldId="257"/>
            <ac:picMk id="16" creationId="{09936408-EB5A-587F-0340-D3B42B6B60F0}"/>
          </ac:picMkLst>
        </pc:picChg>
        <pc:picChg chg="mod">
          <ac:chgData name="Obinna Duru" userId="b0eb4df41ee8a276" providerId="LiveId" clId="{05FAAAF3-9368-413B-A6EB-A0E2D598F2EE}" dt="2024-09-07T12:36:18.463" v="4838"/>
          <ac:picMkLst>
            <pc:docMk/>
            <pc:sldMk cId="85607532" sldId="257"/>
            <ac:picMk id="17" creationId="{4E726D04-0FE2-207D-42AE-CECEB58022B2}"/>
          </ac:picMkLst>
        </pc:picChg>
        <pc:picChg chg="mod">
          <ac:chgData name="Obinna Duru" userId="b0eb4df41ee8a276" providerId="LiveId" clId="{05FAAAF3-9368-413B-A6EB-A0E2D598F2EE}" dt="2024-09-07T12:36:18.463" v="4838"/>
          <ac:picMkLst>
            <pc:docMk/>
            <pc:sldMk cId="85607532" sldId="257"/>
            <ac:picMk id="19" creationId="{2F118570-5CC4-D1B7-8113-47CF72DEE829}"/>
          </ac:picMkLst>
        </pc:picChg>
        <pc:picChg chg="mod">
          <ac:chgData name="Obinna Duru" userId="b0eb4df41ee8a276" providerId="LiveId" clId="{05FAAAF3-9368-413B-A6EB-A0E2D598F2EE}" dt="2024-09-07T12:36:18.463" v="4838"/>
          <ac:picMkLst>
            <pc:docMk/>
            <pc:sldMk cId="85607532" sldId="257"/>
            <ac:picMk id="21" creationId="{B0B39254-01FA-B945-3B26-4C792FB8E32B}"/>
          </ac:picMkLst>
        </pc:picChg>
        <pc:picChg chg="mod">
          <ac:chgData name="Obinna Duru" userId="b0eb4df41ee8a276" providerId="LiveId" clId="{05FAAAF3-9368-413B-A6EB-A0E2D598F2EE}" dt="2024-09-07T12:36:18.463" v="4838"/>
          <ac:picMkLst>
            <pc:docMk/>
            <pc:sldMk cId="85607532" sldId="257"/>
            <ac:picMk id="27" creationId="{C8AF8E99-EDFF-1CAD-60FA-2400FC28957C}"/>
          </ac:picMkLst>
        </pc:picChg>
        <pc:picChg chg="mod">
          <ac:chgData name="Obinna Duru" userId="b0eb4df41ee8a276" providerId="LiveId" clId="{05FAAAF3-9368-413B-A6EB-A0E2D598F2EE}" dt="2024-09-07T12:36:18.463" v="4838"/>
          <ac:picMkLst>
            <pc:docMk/>
            <pc:sldMk cId="85607532" sldId="257"/>
            <ac:picMk id="30" creationId="{0C081CFD-0958-3C4F-E188-927C18CCDA0E}"/>
          </ac:picMkLst>
        </pc:picChg>
        <pc:picChg chg="mod">
          <ac:chgData name="Obinna Duru" userId="b0eb4df41ee8a276" providerId="LiveId" clId="{05FAAAF3-9368-413B-A6EB-A0E2D598F2EE}" dt="2024-09-07T12:36:18.463" v="4838"/>
          <ac:picMkLst>
            <pc:docMk/>
            <pc:sldMk cId="85607532" sldId="257"/>
            <ac:picMk id="33" creationId="{E1BEFA31-5FC3-C287-EA24-DA3F65B5E8CC}"/>
          </ac:picMkLst>
        </pc:picChg>
        <pc:picChg chg="mod">
          <ac:chgData name="Obinna Duru" userId="b0eb4df41ee8a276" providerId="LiveId" clId="{05FAAAF3-9368-413B-A6EB-A0E2D598F2EE}" dt="2024-09-07T12:36:18.463" v="4838"/>
          <ac:picMkLst>
            <pc:docMk/>
            <pc:sldMk cId="85607532" sldId="257"/>
            <ac:picMk id="36" creationId="{A2EE27BD-B29D-41AC-5BEC-0370CF075366}"/>
          </ac:picMkLst>
        </pc:picChg>
        <pc:picChg chg="mod">
          <ac:chgData name="Obinna Duru" userId="b0eb4df41ee8a276" providerId="LiveId" clId="{05FAAAF3-9368-413B-A6EB-A0E2D598F2EE}" dt="2024-09-07T12:36:18.463" v="4838"/>
          <ac:picMkLst>
            <pc:docMk/>
            <pc:sldMk cId="85607532" sldId="257"/>
            <ac:picMk id="39" creationId="{65283C20-DECC-5F75-79F5-3E471BA4D7E4}"/>
          </ac:picMkLst>
        </pc:picChg>
        <pc:picChg chg="mod">
          <ac:chgData name="Obinna Duru" userId="b0eb4df41ee8a276" providerId="LiveId" clId="{05FAAAF3-9368-413B-A6EB-A0E2D598F2EE}" dt="2024-09-07T12:36:18.463" v="4838"/>
          <ac:picMkLst>
            <pc:docMk/>
            <pc:sldMk cId="85607532" sldId="257"/>
            <ac:picMk id="42" creationId="{F85AEEE8-2B39-A3AF-CECA-F7091F1B9501}"/>
          </ac:picMkLst>
        </pc:picChg>
        <pc:picChg chg="mod">
          <ac:chgData name="Obinna Duru" userId="b0eb4df41ee8a276" providerId="LiveId" clId="{05FAAAF3-9368-413B-A6EB-A0E2D598F2EE}" dt="2024-09-07T12:36:18.463" v="4838"/>
          <ac:picMkLst>
            <pc:docMk/>
            <pc:sldMk cId="85607532" sldId="257"/>
            <ac:picMk id="45" creationId="{842F5AB9-DB30-BC02-1C8C-BAF3D3A5EF7C}"/>
          </ac:picMkLst>
        </pc:picChg>
        <pc:picChg chg="mod">
          <ac:chgData name="Obinna Duru" userId="b0eb4df41ee8a276" providerId="LiveId" clId="{05FAAAF3-9368-413B-A6EB-A0E2D598F2EE}" dt="2024-09-07T12:36:18.463" v="4838"/>
          <ac:picMkLst>
            <pc:docMk/>
            <pc:sldMk cId="85607532" sldId="257"/>
            <ac:picMk id="46" creationId="{C29DCF85-B1DF-DF1A-DB9C-EBB9F5C5798A}"/>
          </ac:picMkLst>
        </pc:picChg>
        <pc:picChg chg="mod">
          <ac:chgData name="Obinna Duru" userId="b0eb4df41ee8a276" providerId="LiveId" clId="{05FAAAF3-9368-413B-A6EB-A0E2D598F2EE}" dt="2024-09-07T12:36:18.463" v="4838"/>
          <ac:picMkLst>
            <pc:docMk/>
            <pc:sldMk cId="85607532" sldId="257"/>
            <ac:picMk id="47" creationId="{B72C665B-DE56-52D3-7304-3215DDE9606A}"/>
          </ac:picMkLst>
        </pc:picChg>
        <pc:picChg chg="del mod">
          <ac:chgData name="Obinna Duru" userId="b0eb4df41ee8a276" providerId="LiveId" clId="{05FAAAF3-9368-413B-A6EB-A0E2D598F2EE}" dt="2024-09-07T13:09:59.146" v="4840" actId="478"/>
          <ac:picMkLst>
            <pc:docMk/>
            <pc:sldMk cId="85607532" sldId="257"/>
            <ac:picMk id="50" creationId="{436F490A-9310-67D2-262A-F770822A6ADD}"/>
          </ac:picMkLst>
        </pc:picChg>
        <pc:picChg chg="mod">
          <ac:chgData name="Obinna Duru" userId="b0eb4df41ee8a276" providerId="LiveId" clId="{05FAAAF3-9368-413B-A6EB-A0E2D598F2EE}" dt="2024-09-07T12:36:18.463" v="4838"/>
          <ac:picMkLst>
            <pc:docMk/>
            <pc:sldMk cId="85607532" sldId="257"/>
            <ac:picMk id="57" creationId="{C5DB9B17-232C-03EE-6CAC-99AD2C4EC3E2}"/>
          </ac:picMkLst>
        </pc:picChg>
        <pc:picChg chg="mod">
          <ac:chgData name="Obinna Duru" userId="b0eb4df41ee8a276" providerId="LiveId" clId="{05FAAAF3-9368-413B-A6EB-A0E2D598F2EE}" dt="2024-09-07T12:36:18.463" v="4838"/>
          <ac:picMkLst>
            <pc:docMk/>
            <pc:sldMk cId="85607532" sldId="257"/>
            <ac:picMk id="60" creationId="{007384CE-C009-FE66-729F-51B501FDCACC}"/>
          </ac:picMkLst>
        </pc:picChg>
        <pc:picChg chg="mod">
          <ac:chgData name="Obinna Duru" userId="b0eb4df41ee8a276" providerId="LiveId" clId="{05FAAAF3-9368-413B-A6EB-A0E2D598F2EE}" dt="2024-09-07T12:36:18.463" v="4838"/>
          <ac:picMkLst>
            <pc:docMk/>
            <pc:sldMk cId="85607532" sldId="257"/>
            <ac:picMk id="62" creationId="{F9DC43AA-6027-069A-AEBE-2B5E5E25A31C}"/>
          </ac:picMkLst>
        </pc:picChg>
        <pc:picChg chg="mod">
          <ac:chgData name="Obinna Duru" userId="b0eb4df41ee8a276" providerId="LiveId" clId="{05FAAAF3-9368-413B-A6EB-A0E2D598F2EE}" dt="2024-09-07T15:52:49.542" v="4931" actId="1036"/>
          <ac:picMkLst>
            <pc:docMk/>
            <pc:sldMk cId="85607532" sldId="257"/>
            <ac:picMk id="64" creationId="{AE7BA7DE-939E-067D-DF6F-8B6C504FC780}"/>
          </ac:picMkLst>
        </pc:picChg>
        <pc:picChg chg="del mod">
          <ac:chgData name="Obinna Duru" userId="b0eb4df41ee8a276" providerId="LiveId" clId="{05FAAAF3-9368-413B-A6EB-A0E2D598F2EE}" dt="2024-09-07T13:10:11.704" v="4848" actId="478"/>
          <ac:picMkLst>
            <pc:docMk/>
            <pc:sldMk cId="85607532" sldId="257"/>
            <ac:picMk id="70" creationId="{9F21AFF0-80E2-7E8A-B068-E447C3030BB3}"/>
          </ac:picMkLst>
        </pc:picChg>
        <pc:picChg chg="del mod">
          <ac:chgData name="Obinna Duru" userId="b0eb4df41ee8a276" providerId="LiveId" clId="{05FAAAF3-9368-413B-A6EB-A0E2D598F2EE}" dt="2024-09-07T13:10:15.853" v="4851" actId="478"/>
          <ac:picMkLst>
            <pc:docMk/>
            <pc:sldMk cId="85607532" sldId="257"/>
            <ac:picMk id="71" creationId="{2EAD9F7E-2065-B2C0-E07D-617063EA1866}"/>
          </ac:picMkLst>
        </pc:picChg>
        <pc:picChg chg="mod">
          <ac:chgData name="Obinna Duru" userId="b0eb4df41ee8a276" providerId="LiveId" clId="{05FAAAF3-9368-413B-A6EB-A0E2D598F2EE}" dt="2024-09-07T12:36:18.463" v="4838"/>
          <ac:picMkLst>
            <pc:docMk/>
            <pc:sldMk cId="85607532" sldId="257"/>
            <ac:picMk id="72" creationId="{394D8F00-36A9-6171-C6AB-3CB8C3F56D18}"/>
          </ac:picMkLst>
        </pc:picChg>
        <pc:picChg chg="mod">
          <ac:chgData name="Obinna Duru" userId="b0eb4df41ee8a276" providerId="LiveId" clId="{05FAAAF3-9368-413B-A6EB-A0E2D598F2EE}" dt="2024-09-07T12:36:18.463" v="4838"/>
          <ac:picMkLst>
            <pc:docMk/>
            <pc:sldMk cId="85607532" sldId="257"/>
            <ac:picMk id="73" creationId="{887EB3F8-C997-3427-6E23-20B5AE4698B2}"/>
          </ac:picMkLst>
        </pc:picChg>
        <pc:picChg chg="mod">
          <ac:chgData name="Obinna Duru" userId="b0eb4df41ee8a276" providerId="LiveId" clId="{05FAAAF3-9368-413B-A6EB-A0E2D598F2EE}" dt="2024-09-07T13:14:05.932" v="4886" actId="1036"/>
          <ac:picMkLst>
            <pc:docMk/>
            <pc:sldMk cId="85607532" sldId="257"/>
            <ac:picMk id="168" creationId="{BA2D3795-93B7-E3CA-27F7-B8ADA9F7B145}"/>
          </ac:picMkLst>
        </pc:picChg>
        <pc:picChg chg="mod">
          <ac:chgData name="Obinna Duru" userId="b0eb4df41ee8a276" providerId="LiveId" clId="{05FAAAF3-9368-413B-A6EB-A0E2D598F2EE}" dt="2024-09-07T13:13:39.599" v="4873" actId="1036"/>
          <ac:picMkLst>
            <pc:docMk/>
            <pc:sldMk cId="85607532" sldId="257"/>
            <ac:picMk id="169" creationId="{E19E4B50-B982-6DA2-D853-03F07B626EB8}"/>
          </ac:picMkLst>
        </pc:picChg>
        <pc:picChg chg="add del">
          <ac:chgData name="Obinna Duru" userId="b0eb4df41ee8a276" providerId="LiveId" clId="{05FAAAF3-9368-413B-A6EB-A0E2D598F2EE}" dt="2024-09-04T01:47:50.484" v="4785" actId="21"/>
          <ac:picMkLst>
            <pc:docMk/>
            <pc:sldMk cId="85607532" sldId="257"/>
            <ac:picMk id="195" creationId="{B5294D6A-3AF9-0C38-9C5A-935ABF660134}"/>
          </ac:picMkLst>
        </pc:picChg>
        <pc:cxnChg chg="add mod">
          <ac:chgData name="Obinna Duru" userId="b0eb4df41ee8a276" providerId="LiveId" clId="{05FAAAF3-9368-413B-A6EB-A0E2D598F2EE}" dt="2024-09-07T15:53:35.305" v="4945" actId="693"/>
          <ac:cxnSpMkLst>
            <pc:docMk/>
            <pc:sldMk cId="85607532" sldId="257"/>
            <ac:cxnSpMk id="56" creationId="{BBBF45A6-A913-6A38-33CA-CEDF53728658}"/>
          </ac:cxnSpMkLst>
        </pc:cxnChg>
        <pc:cxnChg chg="mod">
          <ac:chgData name="Obinna Duru" userId="b0eb4df41ee8a276" providerId="LiveId" clId="{05FAAAF3-9368-413B-A6EB-A0E2D598F2EE}" dt="2024-09-07T12:36:18.463" v="4838"/>
          <ac:cxnSpMkLst>
            <pc:docMk/>
            <pc:sldMk cId="85607532" sldId="257"/>
            <ac:cxnSpMk id="67" creationId="{A2C61004-425E-12FB-4181-3000FFC920A6}"/>
          </ac:cxnSpMkLst>
        </pc:cxnChg>
        <pc:cxnChg chg="mod">
          <ac:chgData name="Obinna Duru" userId="b0eb4df41ee8a276" providerId="LiveId" clId="{05FAAAF3-9368-413B-A6EB-A0E2D598F2EE}" dt="2024-09-07T12:36:18.463" v="4838"/>
          <ac:cxnSpMkLst>
            <pc:docMk/>
            <pc:sldMk cId="85607532" sldId="257"/>
            <ac:cxnSpMk id="68" creationId="{D88E44A2-96C8-86D6-2AD4-E1D7C0181B60}"/>
          </ac:cxnSpMkLst>
        </pc:cxnChg>
        <pc:cxnChg chg="mod">
          <ac:chgData name="Obinna Duru" userId="b0eb4df41ee8a276" providerId="LiveId" clId="{05FAAAF3-9368-413B-A6EB-A0E2D598F2EE}" dt="2024-09-07T12:36:18.463" v="4838"/>
          <ac:cxnSpMkLst>
            <pc:docMk/>
            <pc:sldMk cId="85607532" sldId="257"/>
            <ac:cxnSpMk id="79" creationId="{6CB257A5-5703-B164-F2DD-A896257FA61D}"/>
          </ac:cxnSpMkLst>
        </pc:cxnChg>
        <pc:cxnChg chg="mod">
          <ac:chgData name="Obinna Duru" userId="b0eb4df41ee8a276" providerId="LiveId" clId="{05FAAAF3-9368-413B-A6EB-A0E2D598F2EE}" dt="2024-09-07T12:36:18.463" v="4838"/>
          <ac:cxnSpMkLst>
            <pc:docMk/>
            <pc:sldMk cId="85607532" sldId="257"/>
            <ac:cxnSpMk id="80" creationId="{BF5E766C-4296-214E-5846-008464B3A3B7}"/>
          </ac:cxnSpMkLst>
        </pc:cxnChg>
        <pc:cxnChg chg="mod">
          <ac:chgData name="Obinna Duru" userId="b0eb4df41ee8a276" providerId="LiveId" clId="{05FAAAF3-9368-413B-A6EB-A0E2D598F2EE}" dt="2024-09-07T12:36:18.463" v="4838"/>
          <ac:cxnSpMkLst>
            <pc:docMk/>
            <pc:sldMk cId="85607532" sldId="257"/>
            <ac:cxnSpMk id="84" creationId="{56F0E83C-98D6-80E9-ECB4-2B84D936D55C}"/>
          </ac:cxnSpMkLst>
        </pc:cxnChg>
        <pc:cxnChg chg="mod">
          <ac:chgData name="Obinna Duru" userId="b0eb4df41ee8a276" providerId="LiveId" clId="{05FAAAF3-9368-413B-A6EB-A0E2D598F2EE}" dt="2024-09-07T12:36:18.463" v="4838"/>
          <ac:cxnSpMkLst>
            <pc:docMk/>
            <pc:sldMk cId="85607532" sldId="257"/>
            <ac:cxnSpMk id="96" creationId="{AD9E68DF-3563-C87B-6184-94BD7772A8E7}"/>
          </ac:cxnSpMkLst>
        </pc:cxnChg>
        <pc:cxnChg chg="mod">
          <ac:chgData name="Obinna Duru" userId="b0eb4df41ee8a276" providerId="LiveId" clId="{05FAAAF3-9368-413B-A6EB-A0E2D598F2EE}" dt="2024-09-07T12:36:18.463" v="4838"/>
          <ac:cxnSpMkLst>
            <pc:docMk/>
            <pc:sldMk cId="85607532" sldId="257"/>
            <ac:cxnSpMk id="105" creationId="{842CD49C-EAD2-7C66-6866-70426292B0D5}"/>
          </ac:cxnSpMkLst>
        </pc:cxnChg>
        <pc:cxnChg chg="mod">
          <ac:chgData name="Obinna Duru" userId="b0eb4df41ee8a276" providerId="LiveId" clId="{05FAAAF3-9368-413B-A6EB-A0E2D598F2EE}" dt="2024-09-07T12:36:18.463" v="4838"/>
          <ac:cxnSpMkLst>
            <pc:docMk/>
            <pc:sldMk cId="85607532" sldId="257"/>
            <ac:cxnSpMk id="110" creationId="{8BD2E4F4-1E6E-B322-16E3-0ABA46146F30}"/>
          </ac:cxnSpMkLst>
        </pc:cxnChg>
        <pc:cxnChg chg="mod">
          <ac:chgData name="Obinna Duru" userId="b0eb4df41ee8a276" providerId="LiveId" clId="{05FAAAF3-9368-413B-A6EB-A0E2D598F2EE}" dt="2024-09-07T12:36:18.463" v="4838"/>
          <ac:cxnSpMkLst>
            <pc:docMk/>
            <pc:sldMk cId="85607532" sldId="257"/>
            <ac:cxnSpMk id="117" creationId="{08D7F6EC-D2A4-72CD-1465-542772DD833E}"/>
          </ac:cxnSpMkLst>
        </pc:cxnChg>
        <pc:cxnChg chg="mod">
          <ac:chgData name="Obinna Duru" userId="b0eb4df41ee8a276" providerId="LiveId" clId="{05FAAAF3-9368-413B-A6EB-A0E2D598F2EE}" dt="2024-09-07T12:36:18.463" v="4838"/>
          <ac:cxnSpMkLst>
            <pc:docMk/>
            <pc:sldMk cId="85607532" sldId="257"/>
            <ac:cxnSpMk id="119" creationId="{E02D9138-BE4E-4C21-A61F-5170B9876F39}"/>
          </ac:cxnSpMkLst>
        </pc:cxnChg>
        <pc:cxnChg chg="del mod">
          <ac:chgData name="Obinna Duru" userId="b0eb4df41ee8a276" providerId="LiveId" clId="{05FAAAF3-9368-413B-A6EB-A0E2D598F2EE}" dt="2024-09-07T13:10:14.500" v="4850" actId="478"/>
          <ac:cxnSpMkLst>
            <pc:docMk/>
            <pc:sldMk cId="85607532" sldId="257"/>
            <ac:cxnSpMk id="123" creationId="{AE099B60-1BC0-9499-02F2-72F9AC1B4A03}"/>
          </ac:cxnSpMkLst>
        </pc:cxnChg>
        <pc:cxnChg chg="mod">
          <ac:chgData name="Obinna Duru" userId="b0eb4df41ee8a276" providerId="LiveId" clId="{05FAAAF3-9368-413B-A6EB-A0E2D598F2EE}" dt="2024-09-07T15:52:49.542" v="4931" actId="1036"/>
          <ac:cxnSpMkLst>
            <pc:docMk/>
            <pc:sldMk cId="85607532" sldId="257"/>
            <ac:cxnSpMk id="125" creationId="{CE7BE735-1E26-3C8D-D49D-0458731235C6}"/>
          </ac:cxnSpMkLst>
        </pc:cxnChg>
        <pc:cxnChg chg="del mod">
          <ac:chgData name="Obinna Duru" userId="b0eb4df41ee8a276" providerId="LiveId" clId="{05FAAAF3-9368-413B-A6EB-A0E2D598F2EE}" dt="2024-09-07T13:10:06.636" v="4845" actId="478"/>
          <ac:cxnSpMkLst>
            <pc:docMk/>
            <pc:sldMk cId="85607532" sldId="257"/>
            <ac:cxnSpMk id="130" creationId="{5913A8FC-B7F6-7CE3-778B-6BC7447DB0ED}"/>
          </ac:cxnSpMkLst>
        </pc:cxnChg>
        <pc:cxnChg chg="del mod">
          <ac:chgData name="Obinna Duru" userId="b0eb4df41ee8a276" providerId="LiveId" clId="{05FAAAF3-9368-413B-A6EB-A0E2D598F2EE}" dt="2024-09-07T13:10:03.840" v="4843" actId="478"/>
          <ac:cxnSpMkLst>
            <pc:docMk/>
            <pc:sldMk cId="85607532" sldId="257"/>
            <ac:cxnSpMk id="131" creationId="{002E4C66-F8EE-8E5C-90BF-34B59119FD60}"/>
          </ac:cxnSpMkLst>
        </pc:cxnChg>
        <pc:cxnChg chg="mod">
          <ac:chgData name="Obinna Duru" userId="b0eb4df41ee8a276" providerId="LiveId" clId="{05FAAAF3-9368-413B-A6EB-A0E2D598F2EE}" dt="2024-09-07T12:36:18.463" v="4838"/>
          <ac:cxnSpMkLst>
            <pc:docMk/>
            <pc:sldMk cId="85607532" sldId="257"/>
            <ac:cxnSpMk id="133" creationId="{9F6C1BA9-CF82-2539-87B8-089154480819}"/>
          </ac:cxnSpMkLst>
        </pc:cxnChg>
        <pc:cxnChg chg="mod">
          <ac:chgData name="Obinna Duru" userId="b0eb4df41ee8a276" providerId="LiveId" clId="{05FAAAF3-9368-413B-A6EB-A0E2D598F2EE}" dt="2024-09-07T12:36:18.463" v="4838"/>
          <ac:cxnSpMkLst>
            <pc:docMk/>
            <pc:sldMk cId="85607532" sldId="257"/>
            <ac:cxnSpMk id="146" creationId="{D2CCFD51-919D-14AA-86A4-8120396A11FD}"/>
          </ac:cxnSpMkLst>
        </pc:cxnChg>
        <pc:cxnChg chg="mod">
          <ac:chgData name="Obinna Duru" userId="b0eb4df41ee8a276" providerId="LiveId" clId="{05FAAAF3-9368-413B-A6EB-A0E2D598F2EE}" dt="2024-09-07T12:36:18.463" v="4838"/>
          <ac:cxnSpMkLst>
            <pc:docMk/>
            <pc:sldMk cId="85607532" sldId="257"/>
            <ac:cxnSpMk id="166" creationId="{BA69C5A7-05A9-BE1C-5ECC-D158057E5554}"/>
          </ac:cxnSpMkLst>
        </pc:cxnChg>
      </pc:sldChg>
      <pc:sldChg chg="del">
        <pc:chgData name="Obinna Duru" userId="b0eb4df41ee8a276" providerId="LiveId" clId="{05FAAAF3-9368-413B-A6EB-A0E2D598F2EE}" dt="2024-09-02T18:39:44.179" v="103" actId="47"/>
        <pc:sldMkLst>
          <pc:docMk/>
          <pc:sldMk cId="625123237" sldId="258"/>
        </pc:sldMkLst>
      </pc:sldChg>
      <pc:sldChg chg="modSp new mod">
        <pc:chgData name="Obinna Duru" userId="b0eb4df41ee8a276" providerId="LiveId" clId="{05FAAAF3-9368-413B-A6EB-A0E2D598F2EE}" dt="2024-09-07T17:22:08.878" v="10374" actId="20577"/>
        <pc:sldMkLst>
          <pc:docMk/>
          <pc:sldMk cId="3856399115" sldId="258"/>
        </pc:sldMkLst>
        <pc:spChg chg="mod">
          <ac:chgData name="Obinna Duru" userId="b0eb4df41ee8a276" providerId="LiveId" clId="{05FAAAF3-9368-413B-A6EB-A0E2D598F2EE}" dt="2024-09-07T12:36:18.463" v="4838"/>
          <ac:spMkLst>
            <pc:docMk/>
            <pc:sldMk cId="3856399115" sldId="258"/>
            <ac:spMk id="2" creationId="{ADBE22D8-F53B-42CF-D869-598446290323}"/>
          </ac:spMkLst>
        </pc:spChg>
        <pc:spChg chg="mod">
          <ac:chgData name="Obinna Duru" userId="b0eb4df41ee8a276" providerId="LiveId" clId="{05FAAAF3-9368-413B-A6EB-A0E2D598F2EE}" dt="2024-09-07T17:22:08.878" v="10374" actId="20577"/>
          <ac:spMkLst>
            <pc:docMk/>
            <pc:sldMk cId="3856399115" sldId="258"/>
            <ac:spMk id="3" creationId="{96CFDE05-ED87-A4C0-8976-EDF583D8A036}"/>
          </ac:spMkLst>
        </pc:spChg>
      </pc:sldChg>
      <pc:sldChg chg="addSp delSp modSp add mod ord">
        <pc:chgData name="Obinna Duru" userId="b0eb4df41ee8a276" providerId="LiveId" clId="{05FAAAF3-9368-413B-A6EB-A0E2D598F2EE}" dt="2024-09-07T17:28:28.573" v="10572" actId="20577"/>
        <pc:sldMkLst>
          <pc:docMk/>
          <pc:sldMk cId="2422469646" sldId="259"/>
        </pc:sldMkLst>
        <pc:spChg chg="mod">
          <ac:chgData name="Obinna Duru" userId="b0eb4df41ee8a276" providerId="LiveId" clId="{05FAAAF3-9368-413B-A6EB-A0E2D598F2EE}" dt="2024-09-07T17:16:32.522" v="10027" actId="20577"/>
          <ac:spMkLst>
            <pc:docMk/>
            <pc:sldMk cId="2422469646" sldId="259"/>
            <ac:spMk id="2" creationId="{ADBE22D8-F53B-42CF-D869-598446290323}"/>
          </ac:spMkLst>
        </pc:spChg>
        <pc:spChg chg="del mod">
          <ac:chgData name="Obinna Duru" userId="b0eb4df41ee8a276" providerId="LiveId" clId="{05FAAAF3-9368-413B-A6EB-A0E2D598F2EE}" dt="2024-09-07T17:15:26.402" v="9992" actId="478"/>
          <ac:spMkLst>
            <pc:docMk/>
            <pc:sldMk cId="2422469646" sldId="259"/>
            <ac:spMk id="3" creationId="{96CFDE05-ED87-A4C0-8976-EDF583D8A036}"/>
          </ac:spMkLst>
        </pc:spChg>
        <pc:spChg chg="add del mod">
          <ac:chgData name="Obinna Duru" userId="b0eb4df41ee8a276" providerId="LiveId" clId="{05FAAAF3-9368-413B-A6EB-A0E2D598F2EE}" dt="2024-09-04T01:17:34.536" v="4783" actId="478"/>
          <ac:spMkLst>
            <pc:docMk/>
            <pc:sldMk cId="2422469646" sldId="259"/>
            <ac:spMk id="4" creationId="{2F15F7AF-0AE1-0723-0C27-AAB5321F7BAA}"/>
          </ac:spMkLst>
        </pc:spChg>
        <pc:spChg chg="add del mod">
          <ac:chgData name="Obinna Duru" userId="b0eb4df41ee8a276" providerId="LiveId" clId="{05FAAAF3-9368-413B-A6EB-A0E2D598F2EE}" dt="2024-09-07T17:15:29.960" v="9993" actId="478"/>
          <ac:spMkLst>
            <pc:docMk/>
            <pc:sldMk cId="2422469646" sldId="259"/>
            <ac:spMk id="5" creationId="{061FF781-458E-5378-0BA1-158E9F9456F2}"/>
          </ac:spMkLst>
        </pc:spChg>
        <pc:spChg chg="add mod">
          <ac:chgData name="Obinna Duru" userId="b0eb4df41ee8a276" providerId="LiveId" clId="{05FAAAF3-9368-413B-A6EB-A0E2D598F2EE}" dt="2024-09-07T17:28:28.573" v="10572" actId="20577"/>
          <ac:spMkLst>
            <pc:docMk/>
            <pc:sldMk cId="2422469646" sldId="259"/>
            <ac:spMk id="6" creationId="{5FB5B185-22FA-2B00-5472-1A2DCAFBF879}"/>
          </ac:spMkLst>
        </pc:spChg>
      </pc:sldChg>
      <pc:sldChg chg="del">
        <pc:chgData name="Obinna Duru" userId="b0eb4df41ee8a276" providerId="LiveId" clId="{05FAAAF3-9368-413B-A6EB-A0E2D598F2EE}" dt="2024-09-02T18:39:46.245" v="104" actId="47"/>
        <pc:sldMkLst>
          <pc:docMk/>
          <pc:sldMk cId="3045083656" sldId="259"/>
        </pc:sldMkLst>
      </pc:sldChg>
      <pc:sldChg chg="del">
        <pc:chgData name="Obinna Duru" userId="b0eb4df41ee8a276" providerId="LiveId" clId="{05FAAAF3-9368-413B-A6EB-A0E2D598F2EE}" dt="2024-09-02T18:39:48.840" v="105" actId="47"/>
        <pc:sldMkLst>
          <pc:docMk/>
          <pc:sldMk cId="942652335" sldId="260"/>
        </pc:sldMkLst>
      </pc:sldChg>
      <pc:sldChg chg="delSp modSp add mod ord">
        <pc:chgData name="Obinna Duru" userId="b0eb4df41ee8a276" providerId="LiveId" clId="{05FAAAF3-9368-413B-A6EB-A0E2D598F2EE}" dt="2024-09-07T17:23:56.721" v="10396"/>
        <pc:sldMkLst>
          <pc:docMk/>
          <pc:sldMk cId="1594064201" sldId="260"/>
        </pc:sldMkLst>
        <pc:spChg chg="mod">
          <ac:chgData name="Obinna Duru" userId="b0eb4df41ee8a276" providerId="LiveId" clId="{05FAAAF3-9368-413B-A6EB-A0E2D598F2EE}" dt="2024-09-07T12:36:18.463" v="4838"/>
          <ac:spMkLst>
            <pc:docMk/>
            <pc:sldMk cId="1594064201" sldId="260"/>
            <ac:spMk id="2" creationId="{ADBE22D8-F53B-42CF-D869-598446290323}"/>
          </ac:spMkLst>
        </pc:spChg>
        <pc:spChg chg="mod">
          <ac:chgData name="Obinna Duru" userId="b0eb4df41ee8a276" providerId="LiveId" clId="{05FAAAF3-9368-413B-A6EB-A0E2D598F2EE}" dt="2024-09-07T12:36:18.463" v="4838"/>
          <ac:spMkLst>
            <pc:docMk/>
            <pc:sldMk cId="1594064201" sldId="260"/>
            <ac:spMk id="3" creationId="{96CFDE05-ED87-A4C0-8976-EDF583D8A036}"/>
          </ac:spMkLst>
        </pc:spChg>
        <pc:spChg chg="del">
          <ac:chgData name="Obinna Duru" userId="b0eb4df41ee8a276" providerId="LiveId" clId="{05FAAAF3-9368-413B-A6EB-A0E2D598F2EE}" dt="2024-09-04T01:17:10.922" v="4782" actId="478"/>
          <ac:spMkLst>
            <pc:docMk/>
            <pc:sldMk cId="1594064201" sldId="260"/>
            <ac:spMk id="4" creationId="{2F15F7AF-0AE1-0723-0C27-AAB5321F7BAA}"/>
          </ac:spMkLst>
        </pc:spChg>
      </pc:sldChg>
      <pc:sldChg chg="addSp delSp modSp add mod ord">
        <pc:chgData name="Obinna Duru" userId="b0eb4df41ee8a276" providerId="LiveId" clId="{05FAAAF3-9368-413B-A6EB-A0E2D598F2EE}" dt="2024-09-07T17:23:48.063" v="10394" actId="20577"/>
        <pc:sldMkLst>
          <pc:docMk/>
          <pc:sldMk cId="3182694819" sldId="261"/>
        </pc:sldMkLst>
        <pc:spChg chg="mod">
          <ac:chgData name="Obinna Duru" userId="b0eb4df41ee8a276" providerId="LiveId" clId="{05FAAAF3-9368-413B-A6EB-A0E2D598F2EE}" dt="2024-09-07T17:23:48.063" v="10394" actId="20577"/>
          <ac:spMkLst>
            <pc:docMk/>
            <pc:sldMk cId="3182694819" sldId="261"/>
            <ac:spMk id="2" creationId="{ADBE22D8-F53B-42CF-D869-598446290323}"/>
          </ac:spMkLst>
        </pc:spChg>
        <pc:spChg chg="del">
          <ac:chgData name="Obinna Duru" userId="b0eb4df41ee8a276" providerId="LiveId" clId="{05FAAAF3-9368-413B-A6EB-A0E2D598F2EE}" dt="2024-09-02T19:34:49.896" v="3090" actId="478"/>
          <ac:spMkLst>
            <pc:docMk/>
            <pc:sldMk cId="3182694819" sldId="261"/>
            <ac:spMk id="3" creationId="{96CFDE05-ED87-A4C0-8976-EDF583D8A036}"/>
          </ac:spMkLst>
        </pc:spChg>
        <pc:spChg chg="mod">
          <ac:chgData name="Obinna Duru" userId="b0eb4df41ee8a276" providerId="LiveId" clId="{05FAAAF3-9368-413B-A6EB-A0E2D598F2EE}" dt="2024-09-07T12:36:18.463" v="4838"/>
          <ac:spMkLst>
            <pc:docMk/>
            <pc:sldMk cId="3182694819" sldId="261"/>
            <ac:spMk id="4" creationId="{2F15F7AF-0AE1-0723-0C27-AAB5321F7BAA}"/>
          </ac:spMkLst>
        </pc:spChg>
        <pc:spChg chg="add del mod">
          <ac:chgData name="Obinna Duru" userId="b0eb4df41ee8a276" providerId="LiveId" clId="{05FAAAF3-9368-413B-A6EB-A0E2D598F2EE}" dt="2024-09-02T19:34:52.011" v="3091" actId="478"/>
          <ac:spMkLst>
            <pc:docMk/>
            <pc:sldMk cId="3182694819" sldId="261"/>
            <ac:spMk id="6" creationId="{B0CABEB6-13D3-35FB-8681-1BB8A823A798}"/>
          </ac:spMkLst>
        </pc:spChg>
      </pc:sldChg>
      <pc:sldChg chg="modSp new del mod">
        <pc:chgData name="Obinna Duru" userId="b0eb4df41ee8a276" providerId="LiveId" clId="{05FAAAF3-9368-413B-A6EB-A0E2D598F2EE}" dt="2024-09-02T20:09:06.928" v="4434" actId="47"/>
        <pc:sldMkLst>
          <pc:docMk/>
          <pc:sldMk cId="4156902783" sldId="262"/>
        </pc:sldMkLst>
        <pc:spChg chg="mod">
          <ac:chgData name="Obinna Duru" userId="b0eb4df41ee8a276" providerId="LiveId" clId="{05FAAAF3-9368-413B-A6EB-A0E2D598F2EE}" dt="2024-09-02T19:38:16.470" v="3285" actId="20577"/>
          <ac:spMkLst>
            <pc:docMk/>
            <pc:sldMk cId="4156902783" sldId="262"/>
            <ac:spMk id="2" creationId="{51C03FF0-3ECB-C4B1-33F0-31BA86979783}"/>
          </ac:spMkLst>
        </pc:spChg>
        <pc:spChg chg="mod">
          <ac:chgData name="Obinna Duru" userId="b0eb4df41ee8a276" providerId="LiveId" clId="{05FAAAF3-9368-413B-A6EB-A0E2D598F2EE}" dt="2024-09-02T19:39:02.790" v="3375" actId="20577"/>
          <ac:spMkLst>
            <pc:docMk/>
            <pc:sldMk cId="4156902783" sldId="262"/>
            <ac:spMk id="3" creationId="{7FA02866-1153-FDEA-F418-8D5ED10211B4}"/>
          </ac:spMkLst>
        </pc:spChg>
      </pc:sldChg>
      <pc:sldChg chg="addSp modSp add mod">
        <pc:chgData name="Obinna Duru" userId="b0eb4df41ee8a276" providerId="LiveId" clId="{05FAAAF3-9368-413B-A6EB-A0E2D598F2EE}" dt="2024-09-07T17:32:52.429" v="10781" actId="1076"/>
        <pc:sldMkLst>
          <pc:docMk/>
          <pc:sldMk cId="225831606" sldId="263"/>
        </pc:sldMkLst>
        <pc:spChg chg="mod">
          <ac:chgData name="Obinna Duru" userId="b0eb4df41ee8a276" providerId="LiveId" clId="{05FAAAF3-9368-413B-A6EB-A0E2D598F2EE}" dt="2024-09-07T12:36:18.463" v="4838"/>
          <ac:spMkLst>
            <pc:docMk/>
            <pc:sldMk cId="225831606" sldId="263"/>
            <ac:spMk id="2" creationId="{51C03FF0-3ECB-C4B1-33F0-31BA86979783}"/>
          </ac:spMkLst>
        </pc:spChg>
        <pc:spChg chg="mod">
          <ac:chgData name="Obinna Duru" userId="b0eb4df41ee8a276" providerId="LiveId" clId="{05FAAAF3-9368-413B-A6EB-A0E2D598F2EE}" dt="2024-09-07T12:36:18.463" v="4838"/>
          <ac:spMkLst>
            <pc:docMk/>
            <pc:sldMk cId="225831606" sldId="263"/>
            <ac:spMk id="3" creationId="{7FA02866-1153-FDEA-F418-8D5ED10211B4}"/>
          </ac:spMkLst>
        </pc:spChg>
        <pc:picChg chg="add mod">
          <ac:chgData name="Obinna Duru" userId="b0eb4df41ee8a276" providerId="LiveId" clId="{05FAAAF3-9368-413B-A6EB-A0E2D598F2EE}" dt="2024-09-07T17:32:52.429" v="10781" actId="1076"/>
          <ac:picMkLst>
            <pc:docMk/>
            <pc:sldMk cId="225831606" sldId="263"/>
            <ac:picMk id="5122" creationId="{73BF2178-F442-9C2C-B49A-BB63C1E362EC}"/>
          </ac:picMkLst>
        </pc:picChg>
      </pc:sldChg>
      <pc:sldChg chg="addSp delSp modSp new del mod">
        <pc:chgData name="Obinna Duru" userId="b0eb4df41ee8a276" providerId="LiveId" clId="{05FAAAF3-9368-413B-A6EB-A0E2D598F2EE}" dt="2024-09-02T20:09:55.011" v="4435" actId="47"/>
        <pc:sldMkLst>
          <pc:docMk/>
          <pc:sldMk cId="1769560548" sldId="264"/>
        </pc:sldMkLst>
        <pc:spChg chg="del">
          <ac:chgData name="Obinna Duru" userId="b0eb4df41ee8a276" providerId="LiveId" clId="{05FAAAF3-9368-413B-A6EB-A0E2D598F2EE}" dt="2024-09-02T19:42:28.185" v="3388" actId="478"/>
          <ac:spMkLst>
            <pc:docMk/>
            <pc:sldMk cId="1769560548" sldId="264"/>
            <ac:spMk id="2" creationId="{3EC547FD-88D0-5DE3-B198-417962B9A333}"/>
          </ac:spMkLst>
        </pc:spChg>
        <pc:spChg chg="del">
          <ac:chgData name="Obinna Duru" userId="b0eb4df41ee8a276" providerId="LiveId" clId="{05FAAAF3-9368-413B-A6EB-A0E2D598F2EE}" dt="2024-09-02T19:42:27.187" v="3387" actId="478"/>
          <ac:spMkLst>
            <pc:docMk/>
            <pc:sldMk cId="1769560548" sldId="264"/>
            <ac:spMk id="3" creationId="{DBD00D21-CE2A-E5F3-DB72-606AB6D93EBE}"/>
          </ac:spMkLst>
        </pc:spChg>
        <pc:spChg chg="add del mod">
          <ac:chgData name="Obinna Duru" userId="b0eb4df41ee8a276" providerId="LiveId" clId="{05FAAAF3-9368-413B-A6EB-A0E2D598F2EE}" dt="2024-09-02T19:42:52.244" v="3390" actId="478"/>
          <ac:spMkLst>
            <pc:docMk/>
            <pc:sldMk cId="1769560548" sldId="264"/>
            <ac:spMk id="4" creationId="{91115205-D884-F03F-F925-AF3856CB091A}"/>
          </ac:spMkLst>
        </pc:spChg>
      </pc:sldChg>
      <pc:sldChg chg="addSp delSp modSp add mod">
        <pc:chgData name="Obinna Duru" userId="b0eb4df41ee8a276" providerId="LiveId" clId="{05FAAAF3-9368-413B-A6EB-A0E2D598F2EE}" dt="2024-09-07T16:30:05.278" v="6503" actId="948"/>
        <pc:sldMkLst>
          <pc:docMk/>
          <pc:sldMk cId="1304169420" sldId="265"/>
        </pc:sldMkLst>
        <pc:spChg chg="mod">
          <ac:chgData name="Obinna Duru" userId="b0eb4df41ee8a276" providerId="LiveId" clId="{05FAAAF3-9368-413B-A6EB-A0E2D598F2EE}" dt="2024-09-07T12:36:18.463" v="4838"/>
          <ac:spMkLst>
            <pc:docMk/>
            <pc:sldMk cId="1304169420" sldId="265"/>
            <ac:spMk id="2" creationId="{ADBE22D8-F53B-42CF-D869-598446290323}"/>
          </ac:spMkLst>
        </pc:spChg>
        <pc:spChg chg="mod">
          <ac:chgData name="Obinna Duru" userId="b0eb4df41ee8a276" providerId="LiveId" clId="{05FAAAF3-9368-413B-A6EB-A0E2D598F2EE}" dt="2024-09-07T16:30:05.278" v="6503" actId="948"/>
          <ac:spMkLst>
            <pc:docMk/>
            <pc:sldMk cId="1304169420" sldId="265"/>
            <ac:spMk id="3" creationId="{96CFDE05-ED87-A4C0-8976-EDF583D8A036}"/>
          </ac:spMkLst>
        </pc:spChg>
        <pc:picChg chg="add del mod">
          <ac:chgData name="Obinna Duru" userId="b0eb4df41ee8a276" providerId="LiveId" clId="{05FAAAF3-9368-413B-A6EB-A0E2D598F2EE}" dt="2024-09-07T16:23:02.611" v="6327" actId="478"/>
          <ac:picMkLst>
            <pc:docMk/>
            <pc:sldMk cId="1304169420" sldId="265"/>
            <ac:picMk id="5" creationId="{02B2E289-66BF-A47E-189D-B96D7E295357}"/>
          </ac:picMkLst>
        </pc:picChg>
      </pc:sldChg>
      <pc:sldChg chg="add">
        <pc:chgData name="Obinna Duru" userId="b0eb4df41ee8a276" providerId="LiveId" clId="{05FAAAF3-9368-413B-A6EB-A0E2D598F2EE}" dt="2024-09-07T13:09:49.837" v="4839"/>
        <pc:sldMkLst>
          <pc:docMk/>
          <pc:sldMk cId="2102451952" sldId="266"/>
        </pc:sldMkLst>
      </pc:sldChg>
      <pc:sldChg chg="addSp delSp modSp add mod ord">
        <pc:chgData name="Obinna Duru" userId="b0eb4df41ee8a276" providerId="LiveId" clId="{05FAAAF3-9368-413B-A6EB-A0E2D598F2EE}" dt="2024-09-07T17:24:17.857" v="10408" actId="20577"/>
        <pc:sldMkLst>
          <pc:docMk/>
          <pc:sldMk cId="1138476739" sldId="267"/>
        </pc:sldMkLst>
        <pc:spChg chg="mod">
          <ac:chgData name="Obinna Duru" userId="b0eb4df41ee8a276" providerId="LiveId" clId="{05FAAAF3-9368-413B-A6EB-A0E2D598F2EE}" dt="2024-09-07T17:24:17.857" v="10408" actId="20577"/>
          <ac:spMkLst>
            <pc:docMk/>
            <pc:sldMk cId="1138476739" sldId="267"/>
            <ac:spMk id="2" creationId="{ADBE22D8-F53B-42CF-D869-598446290323}"/>
          </ac:spMkLst>
        </pc:spChg>
        <pc:spChg chg="del">
          <ac:chgData name="Obinna Duru" userId="b0eb4df41ee8a276" providerId="LiveId" clId="{05FAAAF3-9368-413B-A6EB-A0E2D598F2EE}" dt="2024-09-07T16:02:17.474" v="4963" actId="478"/>
          <ac:spMkLst>
            <pc:docMk/>
            <pc:sldMk cId="1138476739" sldId="267"/>
            <ac:spMk id="3" creationId="{96CFDE05-ED87-A4C0-8976-EDF583D8A036}"/>
          </ac:spMkLst>
        </pc:spChg>
        <pc:spChg chg="add del mod">
          <ac:chgData name="Obinna Duru" userId="b0eb4df41ee8a276" providerId="LiveId" clId="{05FAAAF3-9368-413B-A6EB-A0E2D598F2EE}" dt="2024-09-07T16:02:20.227" v="4964" actId="478"/>
          <ac:spMkLst>
            <pc:docMk/>
            <pc:sldMk cId="1138476739" sldId="267"/>
            <ac:spMk id="5" creationId="{493C7178-4303-5320-7A56-BF98DA0761E0}"/>
          </ac:spMkLst>
        </pc:spChg>
        <pc:spChg chg="add mod">
          <ac:chgData name="Obinna Duru" userId="b0eb4df41ee8a276" providerId="LiveId" clId="{05FAAAF3-9368-413B-A6EB-A0E2D598F2EE}" dt="2024-09-07T16:20:27.174" v="6166" actId="207"/>
          <ac:spMkLst>
            <pc:docMk/>
            <pc:sldMk cId="1138476739" sldId="267"/>
            <ac:spMk id="8" creationId="{1FEDB196-107F-6D03-5A9D-8FFAEFEA37B3}"/>
          </ac:spMkLst>
        </pc:spChg>
        <pc:spChg chg="add mod">
          <ac:chgData name="Obinna Duru" userId="b0eb4df41ee8a276" providerId="LiveId" clId="{05FAAAF3-9368-413B-A6EB-A0E2D598F2EE}" dt="2024-09-07T16:20:33.071" v="6167" actId="207"/>
          <ac:spMkLst>
            <pc:docMk/>
            <pc:sldMk cId="1138476739" sldId="267"/>
            <ac:spMk id="9" creationId="{CBE6C57C-2229-A178-FB45-CC4ABD90387E}"/>
          </ac:spMkLst>
        </pc:spChg>
        <pc:spChg chg="add mod">
          <ac:chgData name="Obinna Duru" userId="b0eb4df41ee8a276" providerId="LiveId" clId="{05FAAAF3-9368-413B-A6EB-A0E2D598F2EE}" dt="2024-09-07T16:20:03.475" v="6164" actId="1076"/>
          <ac:spMkLst>
            <pc:docMk/>
            <pc:sldMk cId="1138476739" sldId="267"/>
            <ac:spMk id="12" creationId="{5055B129-9F5F-80B7-88C5-148664F1DC3F}"/>
          </ac:spMkLst>
        </pc:spChg>
        <pc:picChg chg="add del mod">
          <ac:chgData name="Obinna Duru" userId="b0eb4df41ee8a276" providerId="LiveId" clId="{05FAAAF3-9368-413B-A6EB-A0E2D598F2EE}" dt="2024-09-07T16:03:00.904" v="4969" actId="478"/>
          <ac:picMkLst>
            <pc:docMk/>
            <pc:sldMk cId="1138476739" sldId="267"/>
            <ac:picMk id="6" creationId="{EE40262B-5EFA-6A56-B123-3CBE82CA3D04}"/>
          </ac:picMkLst>
        </pc:picChg>
        <pc:picChg chg="add mod">
          <ac:chgData name="Obinna Duru" userId="b0eb4df41ee8a276" providerId="LiveId" clId="{05FAAAF3-9368-413B-A6EB-A0E2D598F2EE}" dt="2024-09-07T16:02:40.039" v="4967" actId="1076"/>
          <ac:picMkLst>
            <pc:docMk/>
            <pc:sldMk cId="1138476739" sldId="267"/>
            <ac:picMk id="7" creationId="{C247AB13-9833-C89B-C6D7-509CFDA13738}"/>
          </ac:picMkLst>
        </pc:picChg>
        <pc:picChg chg="add mod">
          <ac:chgData name="Obinna Duru" userId="b0eb4df41ee8a276" providerId="LiveId" clId="{05FAAAF3-9368-413B-A6EB-A0E2D598F2EE}" dt="2024-09-07T16:20:23.076" v="6165" actId="14100"/>
          <ac:picMkLst>
            <pc:docMk/>
            <pc:sldMk cId="1138476739" sldId="267"/>
            <ac:picMk id="11" creationId="{BDF7AC3A-0419-12F1-0587-BF857A0EA1B0}"/>
          </ac:picMkLst>
        </pc:picChg>
      </pc:sldChg>
      <pc:sldChg chg="addSp delSp new del mod">
        <pc:chgData name="Obinna Duru" userId="b0eb4df41ee8a276" providerId="LiveId" clId="{05FAAAF3-9368-413B-A6EB-A0E2D598F2EE}" dt="2024-09-07T17:32:33.847" v="10780" actId="47"/>
        <pc:sldMkLst>
          <pc:docMk/>
          <pc:sldMk cId="3913302269" sldId="268"/>
        </pc:sldMkLst>
        <pc:spChg chg="add del">
          <ac:chgData name="Obinna Duru" userId="b0eb4df41ee8a276" providerId="LiveId" clId="{05FAAAF3-9368-413B-A6EB-A0E2D598F2EE}" dt="2024-09-07T17:21:31.805" v="10361" actId="22"/>
          <ac:spMkLst>
            <pc:docMk/>
            <pc:sldMk cId="3913302269" sldId="268"/>
            <ac:spMk id="5" creationId="{57FE79CF-F10F-4664-1B7C-B2B3C063ADAA}"/>
          </ac:spMkLst>
        </pc:spChg>
      </pc:sldChg>
      <pc:sldChg chg="modSp add mod">
        <pc:chgData name="Obinna Duru" userId="b0eb4df41ee8a276" providerId="LiveId" clId="{05FAAAF3-9368-413B-A6EB-A0E2D598F2EE}" dt="2024-09-07T17:22:55.817" v="10384" actId="33524"/>
        <pc:sldMkLst>
          <pc:docMk/>
          <pc:sldMk cId="3620180333" sldId="269"/>
        </pc:sldMkLst>
        <pc:spChg chg="mod">
          <ac:chgData name="Obinna Duru" userId="b0eb4df41ee8a276" providerId="LiveId" clId="{05FAAAF3-9368-413B-A6EB-A0E2D598F2EE}" dt="2024-09-07T17:22:55.817" v="10384" actId="33524"/>
          <ac:spMkLst>
            <pc:docMk/>
            <pc:sldMk cId="3620180333" sldId="269"/>
            <ac:spMk id="6" creationId="{5FB5B185-22FA-2B00-5472-1A2DCAFBF879}"/>
          </ac:spMkLst>
        </pc:spChg>
      </pc:sldChg>
      <pc:sldChg chg="modSp add mod">
        <pc:chgData name="Obinna Duru" userId="b0eb4df41ee8a276" providerId="LiveId" clId="{05FAAAF3-9368-413B-A6EB-A0E2D598F2EE}" dt="2024-09-07T17:26:07.341" v="10467" actId="20577"/>
        <pc:sldMkLst>
          <pc:docMk/>
          <pc:sldMk cId="3264019479" sldId="270"/>
        </pc:sldMkLst>
        <pc:spChg chg="mod">
          <ac:chgData name="Obinna Duru" userId="b0eb4df41ee8a276" providerId="LiveId" clId="{05FAAAF3-9368-413B-A6EB-A0E2D598F2EE}" dt="2024-09-07T17:26:00.657" v="10456" actId="20577"/>
          <ac:spMkLst>
            <pc:docMk/>
            <pc:sldMk cId="3264019479" sldId="270"/>
            <ac:spMk id="2" creationId="{ADBE22D8-F53B-42CF-D869-598446290323}"/>
          </ac:spMkLst>
        </pc:spChg>
        <pc:spChg chg="mod">
          <ac:chgData name="Obinna Duru" userId="b0eb4df41ee8a276" providerId="LiveId" clId="{05FAAAF3-9368-413B-A6EB-A0E2D598F2EE}" dt="2024-09-07T17:26:07.341" v="10467" actId="20577"/>
          <ac:spMkLst>
            <pc:docMk/>
            <pc:sldMk cId="3264019479" sldId="270"/>
            <ac:spMk id="6" creationId="{5FB5B185-22FA-2B00-5472-1A2DCAFBF879}"/>
          </ac:spMkLst>
        </pc:spChg>
      </pc:sldChg>
      <pc:sldChg chg="modSp add mod">
        <pc:chgData name="Obinna Duru" userId="b0eb4df41ee8a276" providerId="LiveId" clId="{05FAAAF3-9368-413B-A6EB-A0E2D598F2EE}" dt="2024-09-07T17:27:33.934" v="10515" actId="6549"/>
        <pc:sldMkLst>
          <pc:docMk/>
          <pc:sldMk cId="3988335659" sldId="271"/>
        </pc:sldMkLst>
        <pc:spChg chg="mod">
          <ac:chgData name="Obinna Duru" userId="b0eb4df41ee8a276" providerId="LiveId" clId="{05FAAAF3-9368-413B-A6EB-A0E2D598F2EE}" dt="2024-09-07T17:27:33.934" v="10515" actId="6549"/>
          <ac:spMkLst>
            <pc:docMk/>
            <pc:sldMk cId="3988335659" sldId="271"/>
            <ac:spMk id="2" creationId="{ADBE22D8-F53B-42CF-D869-598446290323}"/>
          </ac:spMkLst>
        </pc:spChg>
      </pc:sldChg>
      <pc:sldChg chg="modSp add mod">
        <pc:chgData name="Obinna Duru" userId="b0eb4df41ee8a276" providerId="LiveId" clId="{05FAAAF3-9368-413B-A6EB-A0E2D598F2EE}" dt="2024-09-07T17:31:33.633" v="10728" actId="6549"/>
        <pc:sldMkLst>
          <pc:docMk/>
          <pc:sldMk cId="3843470077" sldId="272"/>
        </pc:sldMkLst>
        <pc:spChg chg="mod">
          <ac:chgData name="Obinna Duru" userId="b0eb4df41ee8a276" providerId="LiveId" clId="{05FAAAF3-9368-413B-A6EB-A0E2D598F2EE}" dt="2024-09-07T17:31:33.633" v="10728" actId="6549"/>
          <ac:spMkLst>
            <pc:docMk/>
            <pc:sldMk cId="3843470077" sldId="272"/>
            <ac:spMk id="2" creationId="{ADBE22D8-F53B-42CF-D869-598446290323}"/>
          </ac:spMkLst>
        </pc:spChg>
      </pc:sldChg>
      <pc:sldChg chg="modSp add mod">
        <pc:chgData name="Obinna Duru" userId="b0eb4df41ee8a276" providerId="LiveId" clId="{05FAAAF3-9368-413B-A6EB-A0E2D598F2EE}" dt="2024-09-07T17:30:55.484" v="10675" actId="5793"/>
        <pc:sldMkLst>
          <pc:docMk/>
          <pc:sldMk cId="2778063647" sldId="273"/>
        </pc:sldMkLst>
        <pc:spChg chg="mod">
          <ac:chgData name="Obinna Duru" userId="b0eb4df41ee8a276" providerId="LiveId" clId="{05FAAAF3-9368-413B-A6EB-A0E2D598F2EE}" dt="2024-09-07T17:30:55.484" v="10675" actId="5793"/>
          <ac:spMkLst>
            <pc:docMk/>
            <pc:sldMk cId="2778063647" sldId="273"/>
            <ac:spMk id="2" creationId="{ADBE22D8-F53B-42CF-D869-598446290323}"/>
          </ac:spMkLst>
        </pc:spChg>
      </pc:sldChg>
      <pc:sldChg chg="modSp add mod ord">
        <pc:chgData name="Obinna Duru" userId="b0eb4df41ee8a276" providerId="LiveId" clId="{05FAAAF3-9368-413B-A6EB-A0E2D598F2EE}" dt="2024-09-07T17:29:53.972" v="10647" actId="6549"/>
        <pc:sldMkLst>
          <pc:docMk/>
          <pc:sldMk cId="45523259" sldId="274"/>
        </pc:sldMkLst>
        <pc:spChg chg="mod">
          <ac:chgData name="Obinna Duru" userId="b0eb4df41ee8a276" providerId="LiveId" clId="{05FAAAF3-9368-413B-A6EB-A0E2D598F2EE}" dt="2024-09-07T17:29:53.972" v="10647" actId="6549"/>
          <ac:spMkLst>
            <pc:docMk/>
            <pc:sldMk cId="45523259" sldId="274"/>
            <ac:spMk id="2" creationId="{ADBE22D8-F53B-42CF-D869-598446290323}"/>
          </ac:spMkLst>
        </pc:spChg>
      </pc:sldChg>
      <pc:sldChg chg="modSp add mod">
        <pc:chgData name="Obinna Duru" userId="b0eb4df41ee8a276" providerId="LiveId" clId="{05FAAAF3-9368-413B-A6EB-A0E2D598F2EE}" dt="2024-09-07T17:28:51.722" v="10600" actId="6549"/>
        <pc:sldMkLst>
          <pc:docMk/>
          <pc:sldMk cId="910466927" sldId="275"/>
        </pc:sldMkLst>
        <pc:spChg chg="mod">
          <ac:chgData name="Obinna Duru" userId="b0eb4df41ee8a276" providerId="LiveId" clId="{05FAAAF3-9368-413B-A6EB-A0E2D598F2EE}" dt="2024-09-07T17:28:51.722" v="10600" actId="6549"/>
          <ac:spMkLst>
            <pc:docMk/>
            <pc:sldMk cId="910466927" sldId="275"/>
            <ac:spMk id="2" creationId="{ADBE22D8-F53B-42CF-D869-598446290323}"/>
          </ac:spMkLst>
        </pc:spChg>
      </pc:sldChg>
      <pc:sldChg chg="modSp add mod">
        <pc:chgData name="Obinna Duru" userId="b0eb4df41ee8a276" providerId="LiveId" clId="{05FAAAF3-9368-413B-A6EB-A0E2D598F2EE}" dt="2024-09-07T17:27:56.564" v="10547" actId="20577"/>
        <pc:sldMkLst>
          <pc:docMk/>
          <pc:sldMk cId="2340609914" sldId="276"/>
        </pc:sldMkLst>
        <pc:spChg chg="mod">
          <ac:chgData name="Obinna Duru" userId="b0eb4df41ee8a276" providerId="LiveId" clId="{05FAAAF3-9368-413B-A6EB-A0E2D598F2EE}" dt="2024-09-07T17:27:56.564" v="10547" actId="20577"/>
          <ac:spMkLst>
            <pc:docMk/>
            <pc:sldMk cId="2340609914" sldId="276"/>
            <ac:spMk id="2" creationId="{ADBE22D8-F53B-42CF-D869-598446290323}"/>
          </ac:spMkLst>
        </pc:spChg>
      </pc:sldChg>
      <pc:sldChg chg="modSp add mod">
        <pc:chgData name="Obinna Duru" userId="b0eb4df41ee8a276" providerId="LiveId" clId="{05FAAAF3-9368-413B-A6EB-A0E2D598F2EE}" dt="2024-09-07T17:32:05.775" v="10751" actId="20577"/>
        <pc:sldMkLst>
          <pc:docMk/>
          <pc:sldMk cId="3840729197" sldId="277"/>
        </pc:sldMkLst>
        <pc:spChg chg="mod">
          <ac:chgData name="Obinna Duru" userId="b0eb4df41ee8a276" providerId="LiveId" clId="{05FAAAF3-9368-413B-A6EB-A0E2D598F2EE}" dt="2024-09-07T17:32:05.775" v="10751" actId="20577"/>
          <ac:spMkLst>
            <pc:docMk/>
            <pc:sldMk cId="3840729197" sldId="277"/>
            <ac:spMk id="2" creationId="{ADBE22D8-F53B-42CF-D869-598446290323}"/>
          </ac:spMkLst>
        </pc:spChg>
      </pc:sldChg>
      <pc:sldChg chg="modSp add mod">
        <pc:chgData name="Obinna Duru" userId="b0eb4df41ee8a276" providerId="LiveId" clId="{05FAAAF3-9368-413B-A6EB-A0E2D598F2EE}" dt="2024-09-07T17:32:28.034" v="10779" actId="20577"/>
        <pc:sldMkLst>
          <pc:docMk/>
          <pc:sldMk cId="4047022668" sldId="278"/>
        </pc:sldMkLst>
        <pc:spChg chg="mod">
          <ac:chgData name="Obinna Duru" userId="b0eb4df41ee8a276" providerId="LiveId" clId="{05FAAAF3-9368-413B-A6EB-A0E2D598F2EE}" dt="2024-09-07T17:32:28.034" v="10779" actId="20577"/>
          <ac:spMkLst>
            <pc:docMk/>
            <pc:sldMk cId="4047022668" sldId="278"/>
            <ac:spMk id="2" creationId="{ADBE22D8-F53B-42CF-D869-598446290323}"/>
          </ac:spMkLst>
        </pc:spChg>
      </pc:sldChg>
      <pc:sldChg chg="new">
        <pc:chgData name="Obinna Duru" userId="b0eb4df41ee8a276" providerId="LiveId" clId="{05FAAAF3-9368-413B-A6EB-A0E2D598F2EE}" dt="2024-09-07T17:33:38.463" v="10782" actId="680"/>
        <pc:sldMkLst>
          <pc:docMk/>
          <pc:sldMk cId="2263468391" sldId="279"/>
        </pc:sldMkLst>
      </pc:sldChg>
      <pc:sldChg chg="addSp delSp modSp add mod">
        <pc:chgData name="Obinna Duru" userId="b0eb4df41ee8a276" providerId="LiveId" clId="{05FAAAF3-9368-413B-A6EB-A0E2D598F2EE}" dt="2024-09-07T17:53:08.239" v="11080" actId="1076"/>
        <pc:sldMkLst>
          <pc:docMk/>
          <pc:sldMk cId="1833672862" sldId="280"/>
        </pc:sldMkLst>
        <pc:spChg chg="mod">
          <ac:chgData name="Obinna Duru" userId="b0eb4df41ee8a276" providerId="LiveId" clId="{05FAAAF3-9368-413B-A6EB-A0E2D598F2EE}" dt="2024-09-07T17:33:53.390" v="10801" actId="20577"/>
          <ac:spMkLst>
            <pc:docMk/>
            <pc:sldMk cId="1833672862" sldId="280"/>
            <ac:spMk id="2" creationId="{ADBE22D8-F53B-42CF-D869-598446290323}"/>
          </ac:spMkLst>
        </pc:spChg>
        <pc:spChg chg="add del mod">
          <ac:chgData name="Obinna Duru" userId="b0eb4df41ee8a276" providerId="LiveId" clId="{05FAAAF3-9368-413B-A6EB-A0E2D598F2EE}" dt="2024-09-07T17:34:00.267" v="10803" actId="478"/>
          <ac:spMkLst>
            <pc:docMk/>
            <pc:sldMk cId="1833672862" sldId="280"/>
            <ac:spMk id="4" creationId="{A0E524E2-4125-696D-1619-2BDE365A1084}"/>
          </ac:spMkLst>
        </pc:spChg>
        <pc:spChg chg="del">
          <ac:chgData name="Obinna Duru" userId="b0eb4df41ee8a276" providerId="LiveId" clId="{05FAAAF3-9368-413B-A6EB-A0E2D598F2EE}" dt="2024-09-07T17:33:57.677" v="10802" actId="478"/>
          <ac:spMkLst>
            <pc:docMk/>
            <pc:sldMk cId="1833672862" sldId="280"/>
            <ac:spMk id="6" creationId="{5FB5B185-22FA-2B00-5472-1A2DCAFBF879}"/>
          </ac:spMkLst>
        </pc:spChg>
        <pc:graphicFrameChg chg="add del mod modGraphic">
          <ac:chgData name="Obinna Duru" userId="b0eb4df41ee8a276" providerId="LiveId" clId="{05FAAAF3-9368-413B-A6EB-A0E2D598F2EE}" dt="2024-09-07T17:34:45.242" v="10807" actId="478"/>
          <ac:graphicFrameMkLst>
            <pc:docMk/>
            <pc:sldMk cId="1833672862" sldId="280"/>
            <ac:graphicFrameMk id="5" creationId="{4094F812-64FA-B901-C58F-B8E6FE8CD938}"/>
          </ac:graphicFrameMkLst>
        </pc:graphicFrameChg>
        <pc:graphicFrameChg chg="add del mod modGraphic">
          <ac:chgData name="Obinna Duru" userId="b0eb4df41ee8a276" providerId="LiveId" clId="{05FAAAF3-9368-413B-A6EB-A0E2D598F2EE}" dt="2024-09-07T17:48:25.157" v="11027" actId="478"/>
          <ac:graphicFrameMkLst>
            <pc:docMk/>
            <pc:sldMk cId="1833672862" sldId="280"/>
            <ac:graphicFrameMk id="7" creationId="{6DD3DA92-4209-9917-2AB9-C5F6765EE1AF}"/>
          </ac:graphicFrameMkLst>
        </pc:graphicFrameChg>
        <pc:graphicFrameChg chg="add del mod modGraphic">
          <ac:chgData name="Obinna Duru" userId="b0eb4df41ee8a276" providerId="LiveId" clId="{05FAAAF3-9368-413B-A6EB-A0E2D598F2EE}" dt="2024-09-07T17:50:09.769" v="11043" actId="21"/>
          <ac:graphicFrameMkLst>
            <pc:docMk/>
            <pc:sldMk cId="1833672862" sldId="280"/>
            <ac:graphicFrameMk id="8" creationId="{70FDF517-BB59-24DD-8DC2-331080F52B32}"/>
          </ac:graphicFrameMkLst>
        </pc:graphicFrameChg>
        <pc:graphicFrameChg chg="add mod modGraphic">
          <ac:chgData name="Obinna Duru" userId="b0eb4df41ee8a276" providerId="LiveId" clId="{05FAAAF3-9368-413B-A6EB-A0E2D598F2EE}" dt="2024-09-07T17:53:08.239" v="11080" actId="1076"/>
          <ac:graphicFrameMkLst>
            <pc:docMk/>
            <pc:sldMk cId="1833672862" sldId="280"/>
            <ac:graphicFrameMk id="9" creationId="{C26F2058-ED4C-19FE-025D-F907E2CCBF4D}"/>
          </ac:graphicFrameMkLst>
        </pc:graphicFrameChg>
        <pc:graphicFrameChg chg="add del mod">
          <ac:chgData name="Obinna Duru" userId="b0eb4df41ee8a276" providerId="LiveId" clId="{05FAAAF3-9368-413B-A6EB-A0E2D598F2EE}" dt="2024-09-07T17:52:33.133" v="11072" actId="478"/>
          <ac:graphicFrameMkLst>
            <pc:docMk/>
            <pc:sldMk cId="1833672862" sldId="280"/>
            <ac:graphicFrameMk id="10" creationId="{DB0E817B-8EBE-033E-BED0-4F23B09E2F8C}"/>
          </ac:graphicFrameMkLst>
        </pc:graphicFrameChg>
      </pc:sldChg>
      <pc:sldChg chg="addSp delSp modSp add mod">
        <pc:chgData name="Obinna Duru" userId="b0eb4df41ee8a276" providerId="LiveId" clId="{05FAAAF3-9368-413B-A6EB-A0E2D598F2EE}" dt="2024-09-07T17:52:27.623" v="11070" actId="1076"/>
        <pc:sldMkLst>
          <pc:docMk/>
          <pc:sldMk cId="2055831162" sldId="281"/>
        </pc:sldMkLst>
        <pc:graphicFrameChg chg="add mod modGraphic">
          <ac:chgData name="Obinna Duru" userId="b0eb4df41ee8a276" providerId="LiveId" clId="{05FAAAF3-9368-413B-A6EB-A0E2D598F2EE}" dt="2024-09-07T17:52:24.624" v="11069" actId="1076"/>
          <ac:graphicFrameMkLst>
            <pc:docMk/>
            <pc:sldMk cId="2055831162" sldId="281"/>
            <ac:graphicFrameMk id="3" creationId="{372BD323-E8C7-4F0C-6445-9489855A6BBA}"/>
          </ac:graphicFrameMkLst>
        </pc:graphicFrameChg>
        <pc:graphicFrameChg chg="del">
          <ac:chgData name="Obinna Duru" userId="b0eb4df41ee8a276" providerId="LiveId" clId="{05FAAAF3-9368-413B-A6EB-A0E2D598F2EE}" dt="2024-09-07T17:37:18.159" v="10841" actId="478"/>
          <ac:graphicFrameMkLst>
            <pc:docMk/>
            <pc:sldMk cId="2055831162" sldId="281"/>
            <ac:graphicFrameMk id="7" creationId="{6DD3DA92-4209-9917-2AB9-C5F6765EE1AF}"/>
          </ac:graphicFrameMkLst>
        </pc:graphicFrameChg>
        <pc:graphicFrameChg chg="add mod">
          <ac:chgData name="Obinna Duru" userId="b0eb4df41ee8a276" providerId="LiveId" clId="{05FAAAF3-9368-413B-A6EB-A0E2D598F2EE}" dt="2024-09-07T17:52:27.623" v="11070" actId="1076"/>
          <ac:graphicFrameMkLst>
            <pc:docMk/>
            <pc:sldMk cId="2055831162" sldId="281"/>
            <ac:graphicFrameMk id="8" creationId="{70FDF517-BB59-24DD-8DC2-331080F52B32}"/>
          </ac:graphicFrameMkLst>
        </pc:graphicFrameChg>
      </pc:sldChg>
      <pc:sldChg chg="modSp add mod">
        <pc:chgData name="Obinna Duru" userId="b0eb4df41ee8a276" providerId="LiveId" clId="{05FAAAF3-9368-413B-A6EB-A0E2D598F2EE}" dt="2024-09-07T17:53:37.057" v="11081" actId="20577"/>
        <pc:sldMkLst>
          <pc:docMk/>
          <pc:sldMk cId="2786759322" sldId="282"/>
        </pc:sldMkLst>
        <pc:graphicFrameChg chg="mod modGraphic">
          <ac:chgData name="Obinna Duru" userId="b0eb4df41ee8a276" providerId="LiveId" clId="{05FAAAF3-9368-413B-A6EB-A0E2D598F2EE}" dt="2024-09-07T17:53:37.057" v="11081" actId="20577"/>
          <ac:graphicFrameMkLst>
            <pc:docMk/>
            <pc:sldMk cId="2786759322" sldId="282"/>
            <ac:graphicFrameMk id="7" creationId="{6DD3DA92-4209-9917-2AB9-C5F6765EE1AF}"/>
          </ac:graphicFrameMkLst>
        </pc:graphicFrameChg>
      </pc:sldChg>
      <pc:sldMasterChg chg="modSp modSldLayout">
        <pc:chgData name="Obinna Duru" userId="b0eb4df41ee8a276" providerId="LiveId" clId="{05FAAAF3-9368-413B-A6EB-A0E2D598F2EE}" dt="2024-09-07T12:36:18.463" v="4838"/>
        <pc:sldMasterMkLst>
          <pc:docMk/>
          <pc:sldMasterMk cId="1458126053" sldId="2147483672"/>
        </pc:sldMasterMkLst>
        <pc:spChg chg="mod">
          <ac:chgData name="Obinna Duru" userId="b0eb4df41ee8a276" providerId="LiveId" clId="{05FAAAF3-9368-413B-A6EB-A0E2D598F2EE}" dt="2024-09-07T12:36:18.463" v="4838"/>
          <ac:spMkLst>
            <pc:docMk/>
            <pc:sldMasterMk cId="1458126053" sldId="2147483672"/>
            <ac:spMk id="2" creationId="{00000000-0000-0000-0000-000000000000}"/>
          </ac:spMkLst>
        </pc:spChg>
        <pc:spChg chg="mod">
          <ac:chgData name="Obinna Duru" userId="b0eb4df41ee8a276" providerId="LiveId" clId="{05FAAAF3-9368-413B-A6EB-A0E2D598F2EE}" dt="2024-09-07T12:36:18.463" v="4838"/>
          <ac:spMkLst>
            <pc:docMk/>
            <pc:sldMasterMk cId="1458126053" sldId="2147483672"/>
            <ac:spMk id="3" creationId="{00000000-0000-0000-0000-000000000000}"/>
          </ac:spMkLst>
        </pc:spChg>
        <pc:spChg chg="mod">
          <ac:chgData name="Obinna Duru" userId="b0eb4df41ee8a276" providerId="LiveId" clId="{05FAAAF3-9368-413B-A6EB-A0E2D598F2EE}" dt="2024-09-07T12:36:18.463" v="4838"/>
          <ac:spMkLst>
            <pc:docMk/>
            <pc:sldMasterMk cId="1458126053" sldId="2147483672"/>
            <ac:spMk id="4" creationId="{00000000-0000-0000-0000-000000000000}"/>
          </ac:spMkLst>
        </pc:spChg>
        <pc:spChg chg="mod">
          <ac:chgData name="Obinna Duru" userId="b0eb4df41ee8a276" providerId="LiveId" clId="{05FAAAF3-9368-413B-A6EB-A0E2D598F2EE}" dt="2024-09-07T12:36:18.463" v="4838"/>
          <ac:spMkLst>
            <pc:docMk/>
            <pc:sldMasterMk cId="1458126053" sldId="2147483672"/>
            <ac:spMk id="5" creationId="{00000000-0000-0000-0000-000000000000}"/>
          </ac:spMkLst>
        </pc:spChg>
        <pc:spChg chg="mod">
          <ac:chgData name="Obinna Duru" userId="b0eb4df41ee8a276" providerId="LiveId" clId="{05FAAAF3-9368-413B-A6EB-A0E2D598F2EE}" dt="2024-09-07T12:36:18.463" v="4838"/>
          <ac:spMkLst>
            <pc:docMk/>
            <pc:sldMasterMk cId="1458126053" sldId="2147483672"/>
            <ac:spMk id="6" creationId="{00000000-0000-0000-0000-000000000000}"/>
          </ac:spMkLst>
        </pc:spChg>
        <pc:sldLayoutChg chg="modSp">
          <pc:chgData name="Obinna Duru" userId="b0eb4df41ee8a276" providerId="LiveId" clId="{05FAAAF3-9368-413B-A6EB-A0E2D598F2EE}" dt="2024-09-07T12:36:18.463" v="4838"/>
          <pc:sldLayoutMkLst>
            <pc:docMk/>
            <pc:sldMasterMk cId="1458126053" sldId="2147483672"/>
            <pc:sldLayoutMk cId="35215776" sldId="2147483673"/>
          </pc:sldLayoutMkLst>
          <pc:spChg chg="mod">
            <ac:chgData name="Obinna Duru" userId="b0eb4df41ee8a276" providerId="LiveId" clId="{05FAAAF3-9368-413B-A6EB-A0E2D598F2EE}" dt="2024-09-07T12:36:18.463" v="4838"/>
            <ac:spMkLst>
              <pc:docMk/>
              <pc:sldMasterMk cId="1458126053" sldId="2147483672"/>
              <pc:sldLayoutMk cId="35215776" sldId="2147483673"/>
              <ac:spMk id="2" creationId="{00000000-0000-0000-0000-000000000000}"/>
            </ac:spMkLst>
          </pc:spChg>
          <pc:spChg chg="mod">
            <ac:chgData name="Obinna Duru" userId="b0eb4df41ee8a276" providerId="LiveId" clId="{05FAAAF3-9368-413B-A6EB-A0E2D598F2EE}" dt="2024-09-07T12:36:18.463" v="4838"/>
            <ac:spMkLst>
              <pc:docMk/>
              <pc:sldMasterMk cId="1458126053" sldId="2147483672"/>
              <pc:sldLayoutMk cId="35215776" sldId="2147483673"/>
              <ac:spMk id="3" creationId="{00000000-0000-0000-0000-000000000000}"/>
            </ac:spMkLst>
          </pc:spChg>
        </pc:sldLayoutChg>
        <pc:sldLayoutChg chg="modSp">
          <pc:chgData name="Obinna Duru" userId="b0eb4df41ee8a276" providerId="LiveId" clId="{05FAAAF3-9368-413B-A6EB-A0E2D598F2EE}" dt="2024-09-07T12:36:18.463" v="4838"/>
          <pc:sldLayoutMkLst>
            <pc:docMk/>
            <pc:sldMasterMk cId="1458126053" sldId="2147483672"/>
            <pc:sldLayoutMk cId="171856404" sldId="2147483675"/>
          </pc:sldLayoutMkLst>
          <pc:spChg chg="mod">
            <ac:chgData name="Obinna Duru" userId="b0eb4df41ee8a276" providerId="LiveId" clId="{05FAAAF3-9368-413B-A6EB-A0E2D598F2EE}" dt="2024-09-07T12:36:18.463" v="4838"/>
            <ac:spMkLst>
              <pc:docMk/>
              <pc:sldMasterMk cId="1458126053" sldId="2147483672"/>
              <pc:sldLayoutMk cId="171856404" sldId="2147483675"/>
              <ac:spMk id="2" creationId="{00000000-0000-0000-0000-000000000000}"/>
            </ac:spMkLst>
          </pc:spChg>
          <pc:spChg chg="mod">
            <ac:chgData name="Obinna Duru" userId="b0eb4df41ee8a276" providerId="LiveId" clId="{05FAAAF3-9368-413B-A6EB-A0E2D598F2EE}" dt="2024-09-07T12:36:18.463" v="4838"/>
            <ac:spMkLst>
              <pc:docMk/>
              <pc:sldMasterMk cId="1458126053" sldId="2147483672"/>
              <pc:sldLayoutMk cId="171856404" sldId="2147483675"/>
              <ac:spMk id="3" creationId="{00000000-0000-0000-0000-000000000000}"/>
            </ac:spMkLst>
          </pc:spChg>
        </pc:sldLayoutChg>
        <pc:sldLayoutChg chg="modSp">
          <pc:chgData name="Obinna Duru" userId="b0eb4df41ee8a276" providerId="LiveId" clId="{05FAAAF3-9368-413B-A6EB-A0E2D598F2EE}" dt="2024-09-07T12:36:18.463" v="4838"/>
          <pc:sldLayoutMkLst>
            <pc:docMk/>
            <pc:sldMasterMk cId="1458126053" sldId="2147483672"/>
            <pc:sldLayoutMk cId="1477497692" sldId="2147483676"/>
          </pc:sldLayoutMkLst>
          <pc:spChg chg="mod">
            <ac:chgData name="Obinna Duru" userId="b0eb4df41ee8a276" providerId="LiveId" clId="{05FAAAF3-9368-413B-A6EB-A0E2D598F2EE}" dt="2024-09-07T12:36:18.463" v="4838"/>
            <ac:spMkLst>
              <pc:docMk/>
              <pc:sldMasterMk cId="1458126053" sldId="2147483672"/>
              <pc:sldLayoutMk cId="1477497692" sldId="2147483676"/>
              <ac:spMk id="3" creationId="{00000000-0000-0000-0000-000000000000}"/>
            </ac:spMkLst>
          </pc:spChg>
          <pc:spChg chg="mod">
            <ac:chgData name="Obinna Duru" userId="b0eb4df41ee8a276" providerId="LiveId" clId="{05FAAAF3-9368-413B-A6EB-A0E2D598F2EE}" dt="2024-09-07T12:36:18.463" v="4838"/>
            <ac:spMkLst>
              <pc:docMk/>
              <pc:sldMasterMk cId="1458126053" sldId="2147483672"/>
              <pc:sldLayoutMk cId="1477497692" sldId="2147483676"/>
              <ac:spMk id="4" creationId="{00000000-0000-0000-0000-000000000000}"/>
            </ac:spMkLst>
          </pc:spChg>
        </pc:sldLayoutChg>
        <pc:sldLayoutChg chg="modSp">
          <pc:chgData name="Obinna Duru" userId="b0eb4df41ee8a276" providerId="LiveId" clId="{05FAAAF3-9368-413B-A6EB-A0E2D598F2EE}" dt="2024-09-07T12:36:18.463" v="4838"/>
          <pc:sldLayoutMkLst>
            <pc:docMk/>
            <pc:sldMasterMk cId="1458126053" sldId="2147483672"/>
            <pc:sldLayoutMk cId="1128762490" sldId="2147483677"/>
          </pc:sldLayoutMkLst>
          <pc:spChg chg="mod">
            <ac:chgData name="Obinna Duru" userId="b0eb4df41ee8a276" providerId="LiveId" clId="{05FAAAF3-9368-413B-A6EB-A0E2D598F2EE}" dt="2024-09-07T12:36:18.463" v="4838"/>
            <ac:spMkLst>
              <pc:docMk/>
              <pc:sldMasterMk cId="1458126053" sldId="2147483672"/>
              <pc:sldLayoutMk cId="1128762490" sldId="2147483677"/>
              <ac:spMk id="2" creationId="{00000000-0000-0000-0000-000000000000}"/>
            </ac:spMkLst>
          </pc:spChg>
          <pc:spChg chg="mod">
            <ac:chgData name="Obinna Duru" userId="b0eb4df41ee8a276" providerId="LiveId" clId="{05FAAAF3-9368-413B-A6EB-A0E2D598F2EE}" dt="2024-09-07T12:36:18.463" v="4838"/>
            <ac:spMkLst>
              <pc:docMk/>
              <pc:sldMasterMk cId="1458126053" sldId="2147483672"/>
              <pc:sldLayoutMk cId="1128762490" sldId="2147483677"/>
              <ac:spMk id="3" creationId="{00000000-0000-0000-0000-000000000000}"/>
            </ac:spMkLst>
          </pc:spChg>
          <pc:spChg chg="mod">
            <ac:chgData name="Obinna Duru" userId="b0eb4df41ee8a276" providerId="LiveId" clId="{05FAAAF3-9368-413B-A6EB-A0E2D598F2EE}" dt="2024-09-07T12:36:18.463" v="4838"/>
            <ac:spMkLst>
              <pc:docMk/>
              <pc:sldMasterMk cId="1458126053" sldId="2147483672"/>
              <pc:sldLayoutMk cId="1128762490" sldId="2147483677"/>
              <ac:spMk id="4" creationId="{00000000-0000-0000-0000-000000000000}"/>
            </ac:spMkLst>
          </pc:spChg>
          <pc:spChg chg="mod">
            <ac:chgData name="Obinna Duru" userId="b0eb4df41ee8a276" providerId="LiveId" clId="{05FAAAF3-9368-413B-A6EB-A0E2D598F2EE}" dt="2024-09-07T12:36:18.463" v="4838"/>
            <ac:spMkLst>
              <pc:docMk/>
              <pc:sldMasterMk cId="1458126053" sldId="2147483672"/>
              <pc:sldLayoutMk cId="1128762490" sldId="2147483677"/>
              <ac:spMk id="5" creationId="{00000000-0000-0000-0000-000000000000}"/>
            </ac:spMkLst>
          </pc:spChg>
          <pc:spChg chg="mod">
            <ac:chgData name="Obinna Duru" userId="b0eb4df41ee8a276" providerId="LiveId" clId="{05FAAAF3-9368-413B-A6EB-A0E2D598F2EE}" dt="2024-09-07T12:36:18.463" v="4838"/>
            <ac:spMkLst>
              <pc:docMk/>
              <pc:sldMasterMk cId="1458126053" sldId="2147483672"/>
              <pc:sldLayoutMk cId="1128762490" sldId="2147483677"/>
              <ac:spMk id="6" creationId="{00000000-0000-0000-0000-000000000000}"/>
            </ac:spMkLst>
          </pc:spChg>
        </pc:sldLayoutChg>
        <pc:sldLayoutChg chg="modSp">
          <pc:chgData name="Obinna Duru" userId="b0eb4df41ee8a276" providerId="LiveId" clId="{05FAAAF3-9368-413B-A6EB-A0E2D598F2EE}" dt="2024-09-07T12:36:18.463" v="4838"/>
          <pc:sldLayoutMkLst>
            <pc:docMk/>
            <pc:sldMasterMk cId="1458126053" sldId="2147483672"/>
            <pc:sldLayoutMk cId="2941414907" sldId="2147483680"/>
          </pc:sldLayoutMkLst>
          <pc:spChg chg="mod">
            <ac:chgData name="Obinna Duru" userId="b0eb4df41ee8a276" providerId="LiveId" clId="{05FAAAF3-9368-413B-A6EB-A0E2D598F2EE}" dt="2024-09-07T12:36:18.463" v="4838"/>
            <ac:spMkLst>
              <pc:docMk/>
              <pc:sldMasterMk cId="1458126053" sldId="2147483672"/>
              <pc:sldLayoutMk cId="2941414907" sldId="2147483680"/>
              <ac:spMk id="2" creationId="{00000000-0000-0000-0000-000000000000}"/>
            </ac:spMkLst>
          </pc:spChg>
          <pc:spChg chg="mod">
            <ac:chgData name="Obinna Duru" userId="b0eb4df41ee8a276" providerId="LiveId" clId="{05FAAAF3-9368-413B-A6EB-A0E2D598F2EE}" dt="2024-09-07T12:36:18.463" v="4838"/>
            <ac:spMkLst>
              <pc:docMk/>
              <pc:sldMasterMk cId="1458126053" sldId="2147483672"/>
              <pc:sldLayoutMk cId="2941414907" sldId="2147483680"/>
              <ac:spMk id="3" creationId="{00000000-0000-0000-0000-000000000000}"/>
            </ac:spMkLst>
          </pc:spChg>
          <pc:spChg chg="mod">
            <ac:chgData name="Obinna Duru" userId="b0eb4df41ee8a276" providerId="LiveId" clId="{05FAAAF3-9368-413B-A6EB-A0E2D598F2EE}" dt="2024-09-07T12:36:18.463" v="4838"/>
            <ac:spMkLst>
              <pc:docMk/>
              <pc:sldMasterMk cId="1458126053" sldId="2147483672"/>
              <pc:sldLayoutMk cId="2941414907" sldId="2147483680"/>
              <ac:spMk id="4" creationId="{00000000-0000-0000-0000-000000000000}"/>
            </ac:spMkLst>
          </pc:spChg>
        </pc:sldLayoutChg>
        <pc:sldLayoutChg chg="modSp">
          <pc:chgData name="Obinna Duru" userId="b0eb4df41ee8a276" providerId="LiveId" clId="{05FAAAF3-9368-413B-A6EB-A0E2D598F2EE}" dt="2024-09-07T12:36:18.463" v="4838"/>
          <pc:sldLayoutMkLst>
            <pc:docMk/>
            <pc:sldMasterMk cId="1458126053" sldId="2147483672"/>
            <pc:sldLayoutMk cId="1842685963" sldId="2147483681"/>
          </pc:sldLayoutMkLst>
          <pc:spChg chg="mod">
            <ac:chgData name="Obinna Duru" userId="b0eb4df41ee8a276" providerId="LiveId" clId="{05FAAAF3-9368-413B-A6EB-A0E2D598F2EE}" dt="2024-09-07T12:36:18.463" v="4838"/>
            <ac:spMkLst>
              <pc:docMk/>
              <pc:sldMasterMk cId="1458126053" sldId="2147483672"/>
              <pc:sldLayoutMk cId="1842685963" sldId="2147483681"/>
              <ac:spMk id="2" creationId="{00000000-0000-0000-0000-000000000000}"/>
            </ac:spMkLst>
          </pc:spChg>
          <pc:spChg chg="mod">
            <ac:chgData name="Obinna Duru" userId="b0eb4df41ee8a276" providerId="LiveId" clId="{05FAAAF3-9368-413B-A6EB-A0E2D598F2EE}" dt="2024-09-07T12:36:18.463" v="4838"/>
            <ac:spMkLst>
              <pc:docMk/>
              <pc:sldMasterMk cId="1458126053" sldId="2147483672"/>
              <pc:sldLayoutMk cId="1842685963" sldId="2147483681"/>
              <ac:spMk id="3" creationId="{00000000-0000-0000-0000-000000000000}"/>
            </ac:spMkLst>
          </pc:spChg>
          <pc:spChg chg="mod">
            <ac:chgData name="Obinna Duru" userId="b0eb4df41ee8a276" providerId="LiveId" clId="{05FAAAF3-9368-413B-A6EB-A0E2D598F2EE}" dt="2024-09-07T12:36:18.463" v="4838"/>
            <ac:spMkLst>
              <pc:docMk/>
              <pc:sldMasterMk cId="1458126053" sldId="2147483672"/>
              <pc:sldLayoutMk cId="1842685963" sldId="2147483681"/>
              <ac:spMk id="4" creationId="{00000000-0000-0000-0000-000000000000}"/>
            </ac:spMkLst>
          </pc:spChg>
        </pc:sldLayoutChg>
        <pc:sldLayoutChg chg="modSp">
          <pc:chgData name="Obinna Duru" userId="b0eb4df41ee8a276" providerId="LiveId" clId="{05FAAAF3-9368-413B-A6EB-A0E2D598F2EE}" dt="2024-09-07T12:36:18.463" v="4838"/>
          <pc:sldLayoutMkLst>
            <pc:docMk/>
            <pc:sldMasterMk cId="1458126053" sldId="2147483672"/>
            <pc:sldLayoutMk cId="1943491944" sldId="2147483683"/>
          </pc:sldLayoutMkLst>
          <pc:spChg chg="mod">
            <ac:chgData name="Obinna Duru" userId="b0eb4df41ee8a276" providerId="LiveId" clId="{05FAAAF3-9368-413B-A6EB-A0E2D598F2EE}" dt="2024-09-07T12:36:18.463" v="4838"/>
            <ac:spMkLst>
              <pc:docMk/>
              <pc:sldMasterMk cId="1458126053" sldId="2147483672"/>
              <pc:sldLayoutMk cId="1943491944" sldId="2147483683"/>
              <ac:spMk id="2" creationId="{00000000-0000-0000-0000-000000000000}"/>
            </ac:spMkLst>
          </pc:spChg>
          <pc:spChg chg="mod">
            <ac:chgData name="Obinna Duru" userId="b0eb4df41ee8a276" providerId="LiveId" clId="{05FAAAF3-9368-413B-A6EB-A0E2D598F2EE}" dt="2024-09-07T12:36:18.463" v="4838"/>
            <ac:spMkLst>
              <pc:docMk/>
              <pc:sldMasterMk cId="1458126053" sldId="2147483672"/>
              <pc:sldLayoutMk cId="1943491944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316959"/>
            <a:ext cx="5052060" cy="2801561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1" y="4226558"/>
            <a:ext cx="4457700" cy="1942838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1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90" y="428431"/>
            <a:ext cx="1281589" cy="68194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4" y="428431"/>
            <a:ext cx="3770471" cy="68194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9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4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8" y="2006173"/>
            <a:ext cx="5126355" cy="3347344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8" y="5385185"/>
            <a:ext cx="5126355" cy="1760289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82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4" y="2142151"/>
            <a:ext cx="2526030" cy="5105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9" y="2142151"/>
            <a:ext cx="2526030" cy="5105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9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28434"/>
            <a:ext cx="5126355" cy="15553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8" y="1972643"/>
            <a:ext cx="2514421" cy="966762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8" y="2939404"/>
            <a:ext cx="2514421" cy="4323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9" y="1972643"/>
            <a:ext cx="2526804" cy="966762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9" y="2939404"/>
            <a:ext cx="2526804" cy="4323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6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3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9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36469"/>
            <a:ext cx="1916966" cy="1877642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158627"/>
            <a:ext cx="3008948" cy="5718614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414111"/>
            <a:ext cx="1916966" cy="4472440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1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36469"/>
            <a:ext cx="1916966" cy="1877642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158627"/>
            <a:ext cx="3008948" cy="5718614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414111"/>
            <a:ext cx="1916966" cy="4472440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8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428434"/>
            <a:ext cx="5126355" cy="1555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2142151"/>
            <a:ext cx="5126355" cy="510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7458415"/>
            <a:ext cx="1337310" cy="428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A2F81-571C-44AA-B825-9F6FC0BB533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9" y="7458415"/>
            <a:ext cx="2005965" cy="428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7458415"/>
            <a:ext cx="1337310" cy="428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2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37.svg"/><Relationship Id="rId21" Type="http://schemas.openxmlformats.org/officeDocument/2006/relationships/image" Target="../media/image23.svg"/><Relationship Id="rId34" Type="http://schemas.openxmlformats.org/officeDocument/2006/relationships/image" Target="../media/image34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43.svg"/><Relationship Id="rId41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32" Type="http://schemas.openxmlformats.org/officeDocument/2006/relationships/image" Target="../media/image32.png"/><Relationship Id="rId37" Type="http://schemas.openxmlformats.org/officeDocument/2006/relationships/image" Target="../media/image45.svg"/><Relationship Id="rId40" Type="http://schemas.openxmlformats.org/officeDocument/2006/relationships/image" Target="../media/image38.pn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42.png"/><Relationship Id="rId36" Type="http://schemas.openxmlformats.org/officeDocument/2006/relationships/image" Target="../media/image44.pn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31" Type="http://schemas.openxmlformats.org/officeDocument/2006/relationships/image" Target="../media/image3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33" Type="http://schemas.openxmlformats.org/officeDocument/2006/relationships/image" Target="../media/image33.svg"/><Relationship Id="rId38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svg"/><Relationship Id="rId21" Type="http://schemas.openxmlformats.org/officeDocument/2006/relationships/image" Target="../media/image23.svg"/><Relationship Id="rId34" Type="http://schemas.openxmlformats.org/officeDocument/2006/relationships/image" Target="../media/image36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33" Type="http://schemas.openxmlformats.org/officeDocument/2006/relationships/image" Target="../media/image35.svg"/><Relationship Id="rId38" Type="http://schemas.openxmlformats.org/officeDocument/2006/relationships/image" Target="../media/image40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31" Type="http://schemas.openxmlformats.org/officeDocument/2006/relationships/image" Target="../media/image33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Relationship Id="rId30" Type="http://schemas.openxmlformats.org/officeDocument/2006/relationships/image" Target="../media/image32.png"/><Relationship Id="rId35" Type="http://schemas.openxmlformats.org/officeDocument/2006/relationships/image" Target="../media/image37.svg"/><Relationship Id="rId8" Type="http://schemas.openxmlformats.org/officeDocument/2006/relationships/image" Target="../media/image10.png"/><Relationship Id="rId3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3FF0-3ECB-C4B1-33F0-31BA86979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" y="2196831"/>
            <a:ext cx="5852160" cy="2029729"/>
          </a:xfrm>
        </p:spPr>
        <p:txBody>
          <a:bodyPr anchor="ctr">
            <a:normAutofit/>
          </a:bodyPr>
          <a:lstStyle/>
          <a:p>
            <a:r>
              <a:rPr lang="en-US" sz="35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The</a:t>
            </a:r>
            <a:br>
              <a:rPr lang="en-US" sz="3500" b="1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r>
              <a:rPr lang="en-US" sz="35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Group 2 Consulting Group</a:t>
            </a:r>
            <a:br>
              <a:rPr lang="en-US" sz="3500" b="1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r>
              <a:rPr lang="en-US" sz="4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(G2CG)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02866-1153-FDEA-F418-8D5ED1021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" y="4226560"/>
            <a:ext cx="4457700" cy="496049"/>
          </a:xfrm>
        </p:spPr>
        <p:txBody>
          <a:bodyPr>
            <a:normAutofit/>
          </a:bodyPr>
          <a:lstStyle/>
          <a:p>
            <a:pPr algn="l"/>
            <a:r>
              <a:rPr lang="en-US" sz="2000" i="1" dirty="0">
                <a:latin typeface="Abadi" panose="020B0604020104020204" pitchFamily="34" charset="0"/>
              </a:rPr>
              <a:t>…an AWS cloud solutions consultancy</a:t>
            </a:r>
          </a:p>
        </p:txBody>
      </p:sp>
      <p:pic>
        <p:nvPicPr>
          <p:cNvPr id="5122" name="Picture 2" descr="logo for Group 2 Consulting Group (G2CG)">
            <a:extLst>
              <a:ext uri="{FF2B5EF4-FFF2-40B4-BE49-F238E27FC236}">
                <a16:creationId xmlns:a16="http://schemas.microsoft.com/office/drawing/2014/main" id="{73BF2178-F442-9C2C-B49A-BB63C1E36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106" y="167102"/>
            <a:ext cx="2029729" cy="20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31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2" y="0"/>
            <a:ext cx="5943600" cy="61506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badi" panose="020B0604020104020204" pitchFamily="34" charset="0"/>
              </a:rPr>
              <a:t>Availability and Redundancy (Precious)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B5B185-22FA-2B00-5472-1A2DCAFB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4" y="623945"/>
            <a:ext cx="5900656" cy="7341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u="sng" dirty="0" err="1">
                <a:latin typeface="Century Gothic" panose="020B0502020202020204" pitchFamily="34" charset="0"/>
              </a:rPr>
              <a:t>Bla</a:t>
            </a:r>
            <a:r>
              <a:rPr lang="en-US" sz="1200" b="1" u="sng" dirty="0">
                <a:latin typeface="Century Gothic" panose="020B0502020202020204" pitchFamily="34" charset="0"/>
              </a:rPr>
              <a:t> </a:t>
            </a:r>
            <a:r>
              <a:rPr lang="en-US" sz="1200" b="1" u="sng" dirty="0" err="1">
                <a:latin typeface="Century Gothic" panose="020B0502020202020204" pitchFamily="34" charset="0"/>
              </a:rPr>
              <a:t>bla</a:t>
            </a:r>
            <a:r>
              <a:rPr lang="en-US" sz="1200" b="1" u="sng" dirty="0">
                <a:latin typeface="Century Gothic" panose="020B0502020202020204" pitchFamily="34" charset="0"/>
              </a:rPr>
              <a:t> </a:t>
            </a:r>
            <a:r>
              <a:rPr lang="en-US" sz="1200" b="1" u="sng" dirty="0" err="1">
                <a:latin typeface="Century Gothic" panose="020B0502020202020204" pitchFamily="34" charset="0"/>
              </a:rPr>
              <a:t>bla</a:t>
            </a: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/>
            </a:pPr>
            <a:endParaRPr lang="en-US" sz="12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33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2" y="0"/>
            <a:ext cx="5943600" cy="61506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badi" panose="020B0604020104020204" pitchFamily="34" charset="0"/>
              </a:rPr>
              <a:t>Cost Optimization (Kingsley)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B5B185-22FA-2B00-5472-1A2DCAFB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4" y="623945"/>
            <a:ext cx="5900656" cy="7341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u="sng" dirty="0" err="1">
                <a:latin typeface="Century Gothic" panose="020B0502020202020204" pitchFamily="34" charset="0"/>
              </a:rPr>
              <a:t>Bla</a:t>
            </a:r>
            <a:r>
              <a:rPr lang="en-US" sz="1200" b="1" u="sng" dirty="0">
                <a:latin typeface="Century Gothic" panose="020B0502020202020204" pitchFamily="34" charset="0"/>
              </a:rPr>
              <a:t> </a:t>
            </a:r>
            <a:r>
              <a:rPr lang="en-US" sz="1200" b="1" u="sng" dirty="0" err="1">
                <a:latin typeface="Century Gothic" panose="020B0502020202020204" pitchFamily="34" charset="0"/>
              </a:rPr>
              <a:t>bla</a:t>
            </a:r>
            <a:r>
              <a:rPr lang="en-US" sz="1200" b="1" u="sng" dirty="0">
                <a:latin typeface="Century Gothic" panose="020B0502020202020204" pitchFamily="34" charset="0"/>
              </a:rPr>
              <a:t> </a:t>
            </a:r>
            <a:r>
              <a:rPr lang="en-US" sz="1200" b="1" u="sng" dirty="0" err="1">
                <a:latin typeface="Century Gothic" panose="020B0502020202020204" pitchFamily="34" charset="0"/>
              </a:rPr>
              <a:t>bla</a:t>
            </a: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/>
            </a:pPr>
            <a:endParaRPr lang="en-US" sz="12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0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2" y="0"/>
            <a:ext cx="5943600" cy="61506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badi" panose="020B0604020104020204" pitchFamily="34" charset="0"/>
              </a:rPr>
              <a:t>Low Maintenance (Leslie)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B5B185-22FA-2B00-5472-1A2DCAFB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4" y="623945"/>
            <a:ext cx="5900656" cy="7341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u="sng" dirty="0" err="1">
                <a:latin typeface="Century Gothic" panose="020B0502020202020204" pitchFamily="34" charset="0"/>
              </a:rPr>
              <a:t>Bla</a:t>
            </a:r>
            <a:r>
              <a:rPr lang="en-US" sz="1200" b="1" u="sng" dirty="0">
                <a:latin typeface="Century Gothic" panose="020B0502020202020204" pitchFamily="34" charset="0"/>
              </a:rPr>
              <a:t> </a:t>
            </a:r>
            <a:r>
              <a:rPr lang="en-US" sz="1200" b="1" u="sng" dirty="0" err="1">
                <a:latin typeface="Century Gothic" panose="020B0502020202020204" pitchFamily="34" charset="0"/>
              </a:rPr>
              <a:t>bla</a:t>
            </a:r>
            <a:r>
              <a:rPr lang="en-US" sz="1200" b="1" u="sng" dirty="0">
                <a:latin typeface="Century Gothic" panose="020B0502020202020204" pitchFamily="34" charset="0"/>
              </a:rPr>
              <a:t> </a:t>
            </a:r>
            <a:r>
              <a:rPr lang="en-US" sz="1200" b="1" u="sng" dirty="0" err="1">
                <a:latin typeface="Century Gothic" panose="020B0502020202020204" pitchFamily="34" charset="0"/>
              </a:rPr>
              <a:t>bla</a:t>
            </a: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/>
            </a:pPr>
            <a:endParaRPr lang="en-US" sz="12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6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2" y="0"/>
            <a:ext cx="5943600" cy="61506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badi" panose="020B0604020104020204" pitchFamily="34" charset="0"/>
              </a:rPr>
              <a:t>Scalability (…)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B5B185-22FA-2B00-5472-1A2DCAFB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4" y="623945"/>
            <a:ext cx="5900656" cy="7341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u="sng" dirty="0" err="1">
                <a:latin typeface="Century Gothic" panose="020B0502020202020204" pitchFamily="34" charset="0"/>
              </a:rPr>
              <a:t>Bla</a:t>
            </a:r>
            <a:r>
              <a:rPr lang="en-US" sz="1200" b="1" u="sng" dirty="0">
                <a:latin typeface="Century Gothic" panose="020B0502020202020204" pitchFamily="34" charset="0"/>
              </a:rPr>
              <a:t> </a:t>
            </a:r>
            <a:r>
              <a:rPr lang="en-US" sz="1200" b="1" u="sng" dirty="0" err="1">
                <a:latin typeface="Century Gothic" panose="020B0502020202020204" pitchFamily="34" charset="0"/>
              </a:rPr>
              <a:t>bla</a:t>
            </a:r>
            <a:r>
              <a:rPr lang="en-US" sz="1200" b="1" u="sng" dirty="0">
                <a:latin typeface="Century Gothic" panose="020B0502020202020204" pitchFamily="34" charset="0"/>
              </a:rPr>
              <a:t> </a:t>
            </a:r>
            <a:r>
              <a:rPr lang="en-US" sz="1200" b="1" u="sng" dirty="0" err="1">
                <a:latin typeface="Century Gothic" panose="020B0502020202020204" pitchFamily="34" charset="0"/>
              </a:rPr>
              <a:t>bla</a:t>
            </a: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/>
            </a:pPr>
            <a:endParaRPr lang="en-US" sz="12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063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2" y="0"/>
            <a:ext cx="5943600" cy="61506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badi" panose="020B0604020104020204" pitchFamily="34" charset="0"/>
              </a:rPr>
              <a:t>Web/App Tier Description (Olayinka)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B5B185-22FA-2B00-5472-1A2DCAFB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4" y="623945"/>
            <a:ext cx="5900656" cy="7341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u="sng" dirty="0" err="1">
                <a:latin typeface="Century Gothic" panose="020B0502020202020204" pitchFamily="34" charset="0"/>
              </a:rPr>
              <a:t>Bla</a:t>
            </a:r>
            <a:r>
              <a:rPr lang="en-US" sz="1200" b="1" u="sng" dirty="0">
                <a:latin typeface="Century Gothic" panose="020B0502020202020204" pitchFamily="34" charset="0"/>
              </a:rPr>
              <a:t> </a:t>
            </a:r>
            <a:r>
              <a:rPr lang="en-US" sz="1200" b="1" u="sng" dirty="0" err="1">
                <a:latin typeface="Century Gothic" panose="020B0502020202020204" pitchFamily="34" charset="0"/>
              </a:rPr>
              <a:t>bla</a:t>
            </a:r>
            <a:r>
              <a:rPr lang="en-US" sz="1200" b="1" u="sng" dirty="0">
                <a:latin typeface="Century Gothic" panose="020B0502020202020204" pitchFamily="34" charset="0"/>
              </a:rPr>
              <a:t> </a:t>
            </a:r>
            <a:r>
              <a:rPr lang="en-US" sz="1200" b="1" u="sng" dirty="0" err="1">
                <a:latin typeface="Century Gothic" panose="020B0502020202020204" pitchFamily="34" charset="0"/>
              </a:rPr>
              <a:t>bla</a:t>
            </a: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/>
            </a:pPr>
            <a:endParaRPr lang="en-US" sz="12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470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2" y="0"/>
            <a:ext cx="5943600" cy="61506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badi" panose="020B0604020104020204" pitchFamily="34" charset="0"/>
              </a:rPr>
              <a:t>Database Tier Description (….)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B5B185-22FA-2B00-5472-1A2DCAFB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4" y="623945"/>
            <a:ext cx="5900656" cy="7341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u="sng" dirty="0" err="1">
                <a:latin typeface="Century Gothic" panose="020B0502020202020204" pitchFamily="34" charset="0"/>
              </a:rPr>
              <a:t>Bla</a:t>
            </a:r>
            <a:r>
              <a:rPr lang="en-US" sz="1200" b="1" u="sng" dirty="0">
                <a:latin typeface="Century Gothic" panose="020B0502020202020204" pitchFamily="34" charset="0"/>
              </a:rPr>
              <a:t> </a:t>
            </a:r>
            <a:r>
              <a:rPr lang="en-US" sz="1200" b="1" u="sng" dirty="0" err="1">
                <a:latin typeface="Century Gothic" panose="020B0502020202020204" pitchFamily="34" charset="0"/>
              </a:rPr>
              <a:t>bla</a:t>
            </a:r>
            <a:r>
              <a:rPr lang="en-US" sz="1200" b="1" u="sng" dirty="0">
                <a:latin typeface="Century Gothic" panose="020B0502020202020204" pitchFamily="34" charset="0"/>
              </a:rPr>
              <a:t> </a:t>
            </a:r>
            <a:r>
              <a:rPr lang="en-US" sz="1200" b="1" u="sng" dirty="0" err="1">
                <a:latin typeface="Century Gothic" panose="020B0502020202020204" pitchFamily="34" charset="0"/>
              </a:rPr>
              <a:t>bla</a:t>
            </a: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/>
            </a:pPr>
            <a:endParaRPr lang="en-US" sz="12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729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2" y="0"/>
            <a:ext cx="5943600" cy="61506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badi" panose="020B0604020104020204" pitchFamily="34" charset="0"/>
              </a:rPr>
              <a:t>Backup &amp; Recovery (Alain)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B5B185-22FA-2B00-5472-1A2DCAFB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4" y="623945"/>
            <a:ext cx="5900656" cy="7341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u="sng" dirty="0" err="1">
                <a:latin typeface="Century Gothic" panose="020B0502020202020204" pitchFamily="34" charset="0"/>
              </a:rPr>
              <a:t>Bla</a:t>
            </a:r>
            <a:r>
              <a:rPr lang="en-US" sz="1200" b="1" u="sng" dirty="0">
                <a:latin typeface="Century Gothic" panose="020B0502020202020204" pitchFamily="34" charset="0"/>
              </a:rPr>
              <a:t> </a:t>
            </a:r>
            <a:r>
              <a:rPr lang="en-US" sz="1200" b="1" u="sng" dirty="0" err="1">
                <a:latin typeface="Century Gothic" panose="020B0502020202020204" pitchFamily="34" charset="0"/>
              </a:rPr>
              <a:t>bla</a:t>
            </a:r>
            <a:r>
              <a:rPr lang="en-US" sz="1200" b="1" u="sng" dirty="0">
                <a:latin typeface="Century Gothic" panose="020B0502020202020204" pitchFamily="34" charset="0"/>
              </a:rPr>
              <a:t> </a:t>
            </a:r>
            <a:r>
              <a:rPr lang="en-US" sz="1200" b="1" u="sng" dirty="0" err="1">
                <a:latin typeface="Century Gothic" panose="020B0502020202020204" pitchFamily="34" charset="0"/>
              </a:rPr>
              <a:t>bla</a:t>
            </a: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/>
            </a:pPr>
            <a:endParaRPr lang="en-US" sz="12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022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2" y="0"/>
            <a:ext cx="5943600" cy="61506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badi" panose="020B0604020104020204" pitchFamily="34" charset="0"/>
              </a:rPr>
              <a:t>Obinna- brain dump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D3DA92-4209-9917-2AB9-C5F6765EE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489210"/>
              </p:ext>
            </p:extLst>
          </p:nvPr>
        </p:nvGraphicFramePr>
        <p:xfrm>
          <a:off x="21472" y="896740"/>
          <a:ext cx="5922127" cy="6497880"/>
        </p:xfrm>
        <a:graphic>
          <a:graphicData uri="http://schemas.openxmlformats.org/drawingml/2006/table">
            <a:tbl>
              <a:tblPr/>
              <a:tblGrid>
                <a:gridCol w="1031956">
                  <a:extLst>
                    <a:ext uri="{9D8B030D-6E8A-4147-A177-3AD203B41FA5}">
                      <a16:colId xmlns:a16="http://schemas.microsoft.com/office/drawing/2014/main" val="4150903551"/>
                    </a:ext>
                  </a:extLst>
                </a:gridCol>
                <a:gridCol w="847051">
                  <a:extLst>
                    <a:ext uri="{9D8B030D-6E8A-4147-A177-3AD203B41FA5}">
                      <a16:colId xmlns:a16="http://schemas.microsoft.com/office/drawing/2014/main" val="1840310979"/>
                    </a:ext>
                  </a:extLst>
                </a:gridCol>
                <a:gridCol w="1621793">
                  <a:extLst>
                    <a:ext uri="{9D8B030D-6E8A-4147-A177-3AD203B41FA5}">
                      <a16:colId xmlns:a16="http://schemas.microsoft.com/office/drawing/2014/main" val="3468969658"/>
                    </a:ext>
                  </a:extLst>
                </a:gridCol>
                <a:gridCol w="2421327">
                  <a:extLst>
                    <a:ext uri="{9D8B030D-6E8A-4147-A177-3AD203B41FA5}">
                      <a16:colId xmlns:a16="http://schemas.microsoft.com/office/drawing/2014/main" val="316646597"/>
                    </a:ext>
                  </a:extLst>
                </a:gridCol>
              </a:tblGrid>
              <a:tr h="172949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Feature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Existing Platform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New Platform (AWS Cloud)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013833"/>
                  </a:ext>
                </a:extLst>
              </a:tr>
              <a:tr h="124672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Network &amp; Infra</a:t>
                      </a:r>
                    </a:p>
                  </a:txBody>
                  <a:tcPr marL="90011" marR="90011" marT="45006" marB="4500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Network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Private network </a:t>
                      </a:r>
                    </a:p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(data center)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Courier New" panose="02070309020205020404" pitchFamily="49" charset="0"/>
                        <a:buChar char="o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VPC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277539"/>
                  </a:ext>
                </a:extLst>
              </a:tr>
              <a:tr h="2493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Subnets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Two - one public and one private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Not scalable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Courier New" panose="02070309020205020404" pitchFamily="49" charset="0"/>
                        <a:buChar char="o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3-tier but scalable - can add more subnets for even more isolation of resources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545510"/>
                  </a:ext>
                </a:extLst>
              </a:tr>
              <a:tr h="124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Load balancer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Load balancer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Courier New" panose="02070309020205020404" pitchFamily="49" charset="0"/>
                        <a:buChar char="o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Application load balancer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954323"/>
                  </a:ext>
                </a:extLst>
              </a:tr>
              <a:tr h="3353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Servers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 Application servers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Courier New" panose="02070309020205020404" pitchFamily="49" charset="0"/>
                        <a:buChar char="o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On-demand scalability - can scale out to 4 (or more), scale in to 1</a:t>
                      </a:r>
                    </a:p>
                    <a:p>
                      <a:pPr marL="171450" indent="-171450" algn="l" fontAlgn="ctr">
                        <a:buFont typeface="Courier New" panose="02070309020205020404" pitchFamily="49" charset="0"/>
                        <a:buChar char="o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 vertically scale to higher performance servers if needed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846921"/>
                  </a:ext>
                </a:extLst>
              </a:tr>
              <a:tr h="2493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DB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MySQL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Courier New" panose="02070309020205020404" pitchFamily="49" charset="0"/>
                        <a:buChar char="o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AWS Aurora w/ MySQL - highly scalable (read replicas), faster, highly available across multi-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Azs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automatic failover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180517"/>
                  </a:ext>
                </a:extLst>
              </a:tr>
              <a:tr h="2493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Storage / backup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Weekly backup, on-Tape storage  for DB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Courier New" panose="02070309020205020404" pitchFamily="49" charset="0"/>
                        <a:buChar char="o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Continuous backup with AWS Backup to S3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AWS S3 is on auto replication across multiple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Azs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50" marR="5550" marT="55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92031"/>
                  </a:ext>
                </a:extLst>
              </a:tr>
              <a:tr h="124672"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Courier New" panose="02070309020205020404" pitchFamily="49" charset="0"/>
                        <a:buChar char="o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106128"/>
                  </a:ext>
                </a:extLst>
              </a:tr>
              <a:tr h="12467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Performance</a:t>
                      </a:r>
                    </a:p>
                  </a:txBody>
                  <a:tcPr marL="90011" marR="90011" marT="45006" marB="45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Load distribution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Courier New" panose="02070309020205020404" pitchFamily="49" charset="0"/>
                        <a:buChar char="o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 - ALB goes beyond to performance health checks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343985"/>
                  </a:ext>
                </a:extLst>
              </a:tr>
              <a:tr h="2493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Scaling for peak traffic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- constrained to 2 servers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Courier New" panose="02070309020205020404" pitchFamily="49" charset="0"/>
                        <a:buChar char="o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 - can scale out (and scale in to save costs) using ASG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767876"/>
                  </a:ext>
                </a:extLst>
              </a:tr>
              <a:tr h="4987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DB access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MySQL - base speed, base storage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Courier New" panose="02070309020205020404" pitchFamily="49" charset="0"/>
                        <a:buChar char="o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Aurora MySQL optimized for 5X speed (distributed storage)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-scalable read capacity with up to 15 read replicas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-auto-scaling of storage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-optional Memcached for even faster read access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680792"/>
                  </a:ext>
                </a:extLst>
              </a:tr>
              <a:tr h="2493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Web latency improvement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None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Courier New" panose="02070309020205020404" pitchFamily="49" charset="0"/>
                        <a:buChar char="o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AWS CloudFront using Edge locations for global caching, reduced latency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202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759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2" y="0"/>
            <a:ext cx="5943600" cy="61506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badi" panose="020B0604020104020204" pitchFamily="34" charset="0"/>
              </a:rPr>
              <a:t>Obinna- brain dump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26F2058-ED4C-19FE-025D-F907E2CCB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198635"/>
              </p:ext>
            </p:extLst>
          </p:nvPr>
        </p:nvGraphicFramePr>
        <p:xfrm>
          <a:off x="21472" y="844062"/>
          <a:ext cx="5826668" cy="7000080"/>
        </p:xfrm>
        <a:graphic>
          <a:graphicData uri="http://schemas.openxmlformats.org/drawingml/2006/table">
            <a:tbl>
              <a:tblPr/>
              <a:tblGrid>
                <a:gridCol w="718456">
                  <a:extLst>
                    <a:ext uri="{9D8B030D-6E8A-4147-A177-3AD203B41FA5}">
                      <a16:colId xmlns:a16="http://schemas.microsoft.com/office/drawing/2014/main" val="2044066542"/>
                    </a:ext>
                  </a:extLst>
                </a:gridCol>
                <a:gridCol w="730780">
                  <a:extLst>
                    <a:ext uri="{9D8B030D-6E8A-4147-A177-3AD203B41FA5}">
                      <a16:colId xmlns:a16="http://schemas.microsoft.com/office/drawing/2014/main" val="2491057826"/>
                    </a:ext>
                  </a:extLst>
                </a:gridCol>
                <a:gridCol w="1108069">
                  <a:extLst>
                    <a:ext uri="{9D8B030D-6E8A-4147-A177-3AD203B41FA5}">
                      <a16:colId xmlns:a16="http://schemas.microsoft.com/office/drawing/2014/main" val="2707580240"/>
                    </a:ext>
                  </a:extLst>
                </a:gridCol>
                <a:gridCol w="3269363">
                  <a:extLst>
                    <a:ext uri="{9D8B030D-6E8A-4147-A177-3AD203B41FA5}">
                      <a16:colId xmlns:a16="http://schemas.microsoft.com/office/drawing/2014/main" val="1262715466"/>
                    </a:ext>
                  </a:extLst>
                </a:gridCol>
              </a:tblGrid>
              <a:tr h="317824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50" marR="5550" marT="55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Feature</a:t>
                      </a:r>
                    </a:p>
                  </a:txBody>
                  <a:tcPr marL="5550" marR="5550" marT="55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Existing Platform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New Platform (AWS Cloud)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620191"/>
                  </a:ext>
                </a:extLst>
              </a:tr>
              <a:tr h="76234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Security &amp; PCI Compliance </a:t>
                      </a:r>
                    </a:p>
                  </a:txBody>
                  <a:tcPr marL="90739" marR="90739" marT="45370" marB="453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Servers &amp; DB vulnerability</a:t>
                      </a:r>
                    </a:p>
                  </a:txBody>
                  <a:tcPr marL="2435" marR="2435" marT="243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- Web &amp; App servers are in public subnet and highly vulnerable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DB is in private subnet</a:t>
                      </a:r>
                    </a:p>
                  </a:txBody>
                  <a:tcPr marL="2435" marR="2435" marT="243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Web &amp; App servers in private subnets with NAT gateway for one-directional access to internet (ssh via bastion host or SSM session manager needed for access)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DB and replicas are in private subnets</a:t>
                      </a:r>
                    </a:p>
                  </a:txBody>
                  <a:tcPr marL="2435" marR="2435" marT="243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127068"/>
                  </a:ext>
                </a:extLst>
              </a:tr>
              <a:tr h="4730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Firewalls: Security Groups &amp; NACLs</a:t>
                      </a:r>
                    </a:p>
                  </a:txBody>
                  <a:tcPr marL="2435" marR="2435" marT="243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Not clear</a:t>
                      </a:r>
                    </a:p>
                  </a:txBody>
                  <a:tcPr marL="2435" marR="2435" marT="243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Yes, controls access (inbound &amp; outbound traffic) to the instances (servers and DBs) and subnets</a:t>
                      </a:r>
                    </a:p>
                  </a:txBody>
                  <a:tcPr marL="2435" marR="2435" marT="243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528940"/>
                  </a:ext>
                </a:extLst>
              </a:tr>
              <a:tr h="5909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encryption </a:t>
                      </a:r>
                    </a:p>
                  </a:txBody>
                  <a:tcPr marL="2435" marR="2435" marT="243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Not clear</a:t>
                      </a:r>
                    </a:p>
                  </a:txBody>
                  <a:tcPr marL="2435" marR="2435" marT="243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TSL/SSL encryption via AWS Certificate Manager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-protects customer data (credit card info,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etc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 from interception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Optional data-at-rest encryption (s3, EBS &amp; RDS), uses AWS KMS</a:t>
                      </a:r>
                    </a:p>
                  </a:txBody>
                  <a:tcPr marL="2435" marR="2435" marT="243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667670"/>
                  </a:ext>
                </a:extLst>
              </a:tr>
              <a:tr h="4730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Network and Application Layer Protection</a:t>
                      </a:r>
                    </a:p>
                  </a:txBody>
                  <a:tcPr marL="2435" marR="2435" marT="243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None</a:t>
                      </a:r>
                    </a:p>
                  </a:txBody>
                  <a:tcPr marL="2435" marR="2435" marT="24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AWS WAF(paid) protects from web exploits - SQL injection,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etc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using custom rules to block traffic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AWS Shield (free) protects against DDoS</a:t>
                      </a:r>
                    </a:p>
                  </a:txBody>
                  <a:tcPr marL="2435" marR="2435" marT="243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697239"/>
                  </a:ext>
                </a:extLst>
              </a:tr>
              <a:tr h="3552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IAM</a:t>
                      </a:r>
                    </a:p>
                  </a:txBody>
                  <a:tcPr marL="2435" marR="2435" marT="243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None</a:t>
                      </a:r>
                    </a:p>
                  </a:txBody>
                  <a:tcPr marL="2435" marR="2435" marT="243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Account access management - Roles for applications, MFA for users, permission (least privilege permission) and Groups management</a:t>
                      </a:r>
                    </a:p>
                  </a:txBody>
                  <a:tcPr marL="2435" marR="2435" marT="243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849425"/>
                  </a:ext>
                </a:extLst>
              </a:tr>
              <a:tr h="2712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Logging</a:t>
                      </a:r>
                    </a:p>
                  </a:txBody>
                  <a:tcPr marL="2435" marR="2435" marT="243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None</a:t>
                      </a:r>
                    </a:p>
                  </a:txBody>
                  <a:tcPr marL="2435" marR="2435" marT="243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Highly advanced logging tools for threat monitoring &amp; detection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How-to: store logs in S3; Athena to Query;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Quicksights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to analyze and visualize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Log-types for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sucurity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: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r>
                        <a:rPr lang="en-US" sz="1000" b="0" i="0" u="sng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AWS Config-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monitor and log security-related changes in AWS resources, such as security groups, IAM roles, and S3 bucket policies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r>
                        <a:rPr lang="en-US" sz="1000" b="0" i="0" u="sng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AWS CloudTrail-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 log API calls, and track user activity, detect unauthorized access, and audit AWS account activities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r>
                        <a:rPr lang="en-US" sz="1000" b="0" i="0" u="sng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CloudWatch-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to monitor application and infrastructure logs for security anomalies, like unauthorized login attempts or unusual error rates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r>
                        <a:rPr lang="en-US" sz="1000" b="0" i="0" u="sng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VPC Flow Logs-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 monitor network (IP) traffic and detect anomalous traffic patterns that may indicate security incidents.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r>
                        <a:rPr lang="en-US" sz="10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GuardDuty</a:t>
                      </a:r>
                      <a:r>
                        <a:rPr lang="en-US" sz="1000" b="0" i="0" u="sng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Detect potential security threats, such as EC2 instances compromised by malware, unusual API activity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r>
                        <a:rPr lang="en-US" sz="1000" b="0" i="0" u="sng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WAF Logs-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monitor for web application threats such as SQL injection or cross-site scripting (XSS) attacks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r>
                        <a:rPr lang="en-US" sz="1000" b="0" i="0" u="sng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AWS Security Hub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 centralize security findings and insights</a:t>
                      </a:r>
                    </a:p>
                  </a:txBody>
                  <a:tcPr marL="2435" marR="2435" marT="243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969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672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2" y="0"/>
            <a:ext cx="5943600" cy="61506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badi" panose="020B0604020104020204" pitchFamily="34" charset="0"/>
              </a:rPr>
              <a:t>Obinna- brain dump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2BD323-E8C7-4F0C-6445-9489855A6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367840"/>
              </p:ext>
            </p:extLst>
          </p:nvPr>
        </p:nvGraphicFramePr>
        <p:xfrm>
          <a:off x="58466" y="4175148"/>
          <a:ext cx="5826668" cy="3799680"/>
        </p:xfrm>
        <a:graphic>
          <a:graphicData uri="http://schemas.openxmlformats.org/drawingml/2006/table">
            <a:tbl>
              <a:tblPr/>
              <a:tblGrid>
                <a:gridCol w="695609">
                  <a:extLst>
                    <a:ext uri="{9D8B030D-6E8A-4147-A177-3AD203B41FA5}">
                      <a16:colId xmlns:a16="http://schemas.microsoft.com/office/drawing/2014/main" val="649524550"/>
                    </a:ext>
                  </a:extLst>
                </a:gridCol>
                <a:gridCol w="753627">
                  <a:extLst>
                    <a:ext uri="{9D8B030D-6E8A-4147-A177-3AD203B41FA5}">
                      <a16:colId xmlns:a16="http://schemas.microsoft.com/office/drawing/2014/main" val="260176376"/>
                    </a:ext>
                  </a:extLst>
                </a:gridCol>
                <a:gridCol w="924448">
                  <a:extLst>
                    <a:ext uri="{9D8B030D-6E8A-4147-A177-3AD203B41FA5}">
                      <a16:colId xmlns:a16="http://schemas.microsoft.com/office/drawing/2014/main" val="1888189021"/>
                    </a:ext>
                  </a:extLst>
                </a:gridCol>
                <a:gridCol w="3452984">
                  <a:extLst>
                    <a:ext uri="{9D8B030D-6E8A-4147-A177-3AD203B41FA5}">
                      <a16:colId xmlns:a16="http://schemas.microsoft.com/office/drawing/2014/main" val="1051065794"/>
                    </a:ext>
                  </a:extLst>
                </a:gridCol>
              </a:tblGrid>
              <a:tr h="95786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35" marR="2435" marT="24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Feature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Existing Platform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New Platform (AWS Cloud)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489232"/>
                  </a:ext>
                </a:extLst>
              </a:tr>
              <a:tr h="95786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35" marR="2435" marT="243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35" marR="2435" marT="243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35" marR="2435" marT="243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35" marR="2435" marT="243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538276"/>
                  </a:ext>
                </a:extLst>
              </a:tr>
              <a:tr h="9409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 Optimization</a:t>
                      </a:r>
                    </a:p>
                  </a:txBody>
                  <a:tcPr marL="2435" marR="2435" marT="2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Infrastruture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cost</a:t>
                      </a:r>
                    </a:p>
                  </a:txBody>
                  <a:tcPr marL="2435" marR="2435" marT="24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One time cost; difficult to plan for scale</a:t>
                      </a:r>
                    </a:p>
                  </a:txBody>
                  <a:tcPr marL="2435" marR="2435" marT="24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Pay for resources used and data transferred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 optimize resource choice - i.e. choose the right instance type based on workload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-Use S3 storage tiers and lifecycle policies to save costs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-Use DB Autoscaling to add additional storage to DB (pay for necessary capacity only)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 use Reserved Instanced (or Savings Plan) for Desired # of servers; use On-Demand for scale-out during peak traffic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 AWS cost explorer and AWS budgets to track and manage spending; use dashboard to track</a:t>
                      </a:r>
                    </a:p>
                  </a:txBody>
                  <a:tcPr marL="2435" marR="2435" marT="2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592068"/>
                  </a:ext>
                </a:extLst>
              </a:tr>
              <a:tr h="95786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35" marR="2435" marT="24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35" marR="2435" marT="24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35" marR="2435" marT="24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35" marR="2435" marT="24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307046"/>
                  </a:ext>
                </a:extLst>
              </a:tr>
              <a:tr h="753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Scalability</a:t>
                      </a:r>
                    </a:p>
                  </a:txBody>
                  <a:tcPr marL="2435" marR="2435" marT="2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Network</a:t>
                      </a:r>
                    </a:p>
                  </a:txBody>
                  <a:tcPr marL="2435" marR="2435" marT="24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Discrete, will need to physically add new infrastructure</a:t>
                      </a:r>
                    </a:p>
                  </a:txBody>
                  <a:tcPr marL="2435" marR="2435" marT="24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-Many options to scale as business grows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 Servers can be added via ASG and hooked up to the ALB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 New subnets can be created on existing VPC for additional resources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 S3 is scalable storage and automatically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svales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 Aurora DB can scale - more read replicas to distribute read traffic and multi-AZ deployment for HA and failover; Also supports cross region replication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 Option for serverless migration - infinitely scaling services</a:t>
                      </a:r>
                    </a:p>
                  </a:txBody>
                  <a:tcPr marL="2435" marR="2435" marT="2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942279"/>
                  </a:ext>
                </a:extLst>
              </a:tr>
              <a:tr h="95786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35" marR="2435" marT="24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35" marR="2435" marT="24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35" marR="2435" marT="24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35" marR="2435" marT="24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788202"/>
                  </a:ext>
                </a:extLst>
              </a:tr>
              <a:tr h="12227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 Maintenance</a:t>
                      </a:r>
                    </a:p>
                  </a:txBody>
                  <a:tcPr marL="2435" marR="2435" marT="2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2435" marR="2435" marT="24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None</a:t>
                      </a:r>
                    </a:p>
                  </a:txBody>
                  <a:tcPr marL="2435" marR="2435" marT="24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-Automated backup with retention policies via AWS Backup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-Use AWS Managed Services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-Aurora DB provides automatic backup, automatic failover and automatic scaling with minimal manual intervention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-ASG handles server scaling automatically based on demand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-Monitoring &amp; Alerts: set up alarms based on thresholds, and SNS for alerts; also can use managed services like Lambda to create automatic actions triggered by alarms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-SSM patch manager for automatic patching of managed instances with timely security updates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-AWS CloudFormation automates provisioning, management, deployment and retirement of resources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-Automatic tracking of costs and budgets via cost explorer</a:t>
                      </a:r>
                    </a:p>
                  </a:txBody>
                  <a:tcPr marL="2435" marR="2435" marT="2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195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0FDF517-BB59-24DD-8DC2-331080F52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065686"/>
              </p:ext>
            </p:extLst>
          </p:nvPr>
        </p:nvGraphicFramePr>
        <p:xfrm>
          <a:off x="124415" y="778254"/>
          <a:ext cx="5760719" cy="3233700"/>
        </p:xfrm>
        <a:graphic>
          <a:graphicData uri="http://schemas.openxmlformats.org/drawingml/2006/table">
            <a:tbl>
              <a:tblPr/>
              <a:tblGrid>
                <a:gridCol w="792815">
                  <a:extLst>
                    <a:ext uri="{9D8B030D-6E8A-4147-A177-3AD203B41FA5}">
                      <a16:colId xmlns:a16="http://schemas.microsoft.com/office/drawing/2014/main" val="1934564827"/>
                    </a:ext>
                  </a:extLst>
                </a:gridCol>
                <a:gridCol w="845246">
                  <a:extLst>
                    <a:ext uri="{9D8B030D-6E8A-4147-A177-3AD203B41FA5}">
                      <a16:colId xmlns:a16="http://schemas.microsoft.com/office/drawing/2014/main" val="2449205938"/>
                    </a:ext>
                  </a:extLst>
                </a:gridCol>
                <a:gridCol w="1767325">
                  <a:extLst>
                    <a:ext uri="{9D8B030D-6E8A-4147-A177-3AD203B41FA5}">
                      <a16:colId xmlns:a16="http://schemas.microsoft.com/office/drawing/2014/main" val="2624010028"/>
                    </a:ext>
                  </a:extLst>
                </a:gridCol>
                <a:gridCol w="2355333">
                  <a:extLst>
                    <a:ext uri="{9D8B030D-6E8A-4147-A177-3AD203B41FA5}">
                      <a16:colId xmlns:a16="http://schemas.microsoft.com/office/drawing/2014/main" val="482984663"/>
                    </a:ext>
                  </a:extLst>
                </a:gridCol>
              </a:tblGrid>
              <a:tr h="124672"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Feature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Existing Platform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New Platform (AWS Cloud)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72435"/>
                  </a:ext>
                </a:extLst>
              </a:tr>
              <a:tr h="49870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 Availability / Fault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Torelance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/ Redundancy / Reliability</a:t>
                      </a:r>
                    </a:p>
                  </a:txBody>
                  <a:tcPr marL="90011" marR="90011" marT="45006" marB="45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Zonal Redundancy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One zone only - Servers &amp; DB on one zone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-risk of complete failure if location is compromised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Courier New" panose="02070309020205020404" pitchFamily="49" charset="0"/>
                        <a:buChar char="o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Two or more Availability zones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-ensure HA in case one or more zones are down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-new servers can be spin up in healthy zones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-DB replication in multiple AZ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923562"/>
                  </a:ext>
                </a:extLst>
              </a:tr>
              <a:tr h="3740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Servers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Two servers only - if one is unhealthy and down, remaining can be over-worked and crash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Courier New" panose="02070309020205020404" pitchFamily="49" charset="0"/>
                        <a:buChar char="o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ALB monitors health of servers and ASG can retire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unhealthey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and spin up new healthy serves to keep workload within tolerance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354756"/>
                  </a:ext>
                </a:extLst>
              </a:tr>
              <a:tr h="2493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DB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One DB, no replication, backup and manual recovery in case of failure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Courier New" panose="02070309020205020404" pitchFamily="49" charset="0"/>
                        <a:buChar char="o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One DB and multiple replicas; failover to replica is automatic ensuring reliability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84073"/>
                  </a:ext>
                </a:extLst>
              </a:tr>
              <a:tr h="2493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Storage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File storage (customer images, metadata,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etc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 stored in server instances or DB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Courier New" panose="02070309020205020404" pitchFamily="49" charset="0"/>
                        <a:buChar char="o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S3 used to store customer-generated or uploaded images DB used to metadata storage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570576"/>
                  </a:ext>
                </a:extLst>
              </a:tr>
              <a:tr h="3740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Backup / Recovery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Back-up on Tape, failure of tape is relliability issue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Courier New" panose="02070309020205020404" pitchFamily="49" charset="0"/>
                        <a:buChar char="o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Backup into S3 buckets; and S3 buckets are replicated in multiple AZs - ensures high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availablity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and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reliabilty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backups when needed</a:t>
                      </a:r>
                    </a:p>
                  </a:txBody>
                  <a:tcPr marL="5550" marR="5550" marT="55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815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83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02523"/>
            <a:ext cx="5943600" cy="61506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badi" panose="020B0604020104020204" pitchFamily="34" charset="0"/>
              </a:rPr>
              <a:t>Project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DE05-ED87-A4C0-8976-EDF583D8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49954"/>
            <a:ext cx="5943599" cy="6647083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 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TechStyle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 and modernization of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CustomThread’s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infrastructure to improve performance, ensure PCI compliance and reduce day-to-day management efforts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Deliverables</a:t>
            </a:r>
          </a:p>
          <a:p>
            <a:pPr marL="228600" indent="-228600">
              <a:spcBef>
                <a:spcPts val="300"/>
              </a:spcBef>
              <a:spcAft>
                <a:spcPts val="600"/>
              </a:spcAft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 of proposed solution – PowerPoint deck</a:t>
            </a:r>
          </a:p>
          <a:p>
            <a:pPr marL="228600" indent="-228600">
              <a:spcBef>
                <a:spcPts val="0"/>
              </a:spcBef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architecture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Components</a:t>
            </a:r>
          </a:p>
          <a:p>
            <a:pPr lvl="2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Tier services and technologies</a:t>
            </a:r>
          </a:p>
          <a:p>
            <a:pPr lvl="2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Tier services and technologies</a:t>
            </a:r>
          </a:p>
          <a:p>
            <a:pPr lvl="2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Backup &amp; Recovery strategies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Describe how architecture addresses client’s must-haves</a:t>
            </a:r>
          </a:p>
          <a:p>
            <a:pPr marL="228600" indent="-228600">
              <a:spcBef>
                <a:spcPts val="0"/>
              </a:spcBef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Measures for both web and database tiers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does measures achieve PCI compliance</a:t>
            </a:r>
          </a:p>
          <a:p>
            <a:pPr marL="228600" indent="-228600">
              <a:spcBef>
                <a:spcPts val="600"/>
              </a:spcBef>
              <a:spcAft>
                <a:spcPts val="300"/>
              </a:spcAft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Availability and Redundancy strategies</a:t>
            </a:r>
          </a:p>
          <a:p>
            <a:pPr marL="228600" indent="-228600">
              <a:spcBef>
                <a:spcPts val="600"/>
              </a:spcBef>
              <a:spcAft>
                <a:spcPts val="300"/>
              </a:spcAft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Optimization measures</a:t>
            </a:r>
          </a:p>
          <a:p>
            <a:pPr marL="0" indent="0">
              <a:buNone/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 Must-Haves</a:t>
            </a:r>
          </a:p>
          <a:p>
            <a:pPr marL="228600" indent="-228600" fontAlgn="ctr">
              <a:spcBef>
                <a:spcPts val="0"/>
              </a:spcBef>
              <a:buFont typeface="+mj-lt"/>
              <a:buAutoNum type="arabicPeriod"/>
            </a:pPr>
            <a:r>
              <a:rPr lang="en-US" sz="1100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Optimization: </a:t>
            </a:r>
            <a:r>
              <a:rPr lang="en-US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performs well during peak hours</a:t>
            </a:r>
          </a:p>
          <a:p>
            <a:pPr marL="228600" indent="-228600" fontAlgn="ctr">
              <a:spcBef>
                <a:spcPts val="0"/>
              </a:spcBef>
              <a:buFont typeface="+mj-lt"/>
              <a:buAutoNum type="arabicPeriod"/>
            </a:pPr>
            <a:r>
              <a:rPr lang="en-US" sz="1100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and Compliance: </a:t>
            </a:r>
            <a:r>
              <a:rPr lang="en-US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Achieve PCI compliance; enhanced security</a:t>
            </a:r>
          </a:p>
          <a:p>
            <a:pPr marL="228600" indent="-228600" fontAlgn="ctr">
              <a:spcBef>
                <a:spcPts val="0"/>
              </a:spcBef>
              <a:buFont typeface="+mj-lt"/>
              <a:buAutoNum type="arabicPeriod"/>
            </a:pPr>
            <a:r>
              <a:rPr lang="en-US" sz="1100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Scalability: </a:t>
            </a:r>
            <a:r>
              <a:rPr lang="en-US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Scalable architecture to handle future growth</a:t>
            </a:r>
          </a:p>
          <a:p>
            <a:pPr marL="228600" indent="-228600" fontAlgn="ctr">
              <a:spcBef>
                <a:spcPts val="0"/>
              </a:spcBef>
              <a:buFont typeface="+mj-lt"/>
              <a:buAutoNum type="arabicPeriod"/>
            </a:pPr>
            <a:r>
              <a:rPr lang="en-US" sz="1100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Optimization: </a:t>
            </a:r>
            <a:r>
              <a:rPr lang="en-US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 be a cost-efficient solution</a:t>
            </a:r>
          </a:p>
          <a:p>
            <a:pPr marL="228600" indent="-228600" fontAlgn="ctr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100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Maintenance: </a:t>
            </a:r>
            <a:r>
              <a:rPr lang="en-US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 minimal day-to-day management</a:t>
            </a:r>
          </a:p>
          <a:p>
            <a:pPr marL="0" indent="0">
              <a:buNone/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169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1BA0-9D6C-26E2-C10D-22F6DECC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2082-984C-945A-E565-98E0AD0B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68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01" y="2741328"/>
            <a:ext cx="4833942" cy="1518700"/>
          </a:xfrm>
        </p:spPr>
        <p:txBody>
          <a:bodyPr>
            <a:noAutofit/>
          </a:bodyPr>
          <a:lstStyle/>
          <a:p>
            <a:r>
              <a:rPr lang="en-US" sz="5000" dirty="0">
                <a:solidFill>
                  <a:srgbClr val="C00000"/>
                </a:solidFill>
                <a:latin typeface="Abadi" panose="020B0604020104020204" pitchFamily="34" charset="0"/>
              </a:rPr>
              <a:t>Back-ups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15F7AF-0AE1-0723-0C27-AAB5321F7BAA}"/>
              </a:ext>
            </a:extLst>
          </p:cNvPr>
          <p:cNvSpPr txBox="1">
            <a:spLocks/>
          </p:cNvSpPr>
          <p:nvPr/>
        </p:nvSpPr>
        <p:spPr>
          <a:xfrm>
            <a:off x="6058176" y="1164999"/>
            <a:ext cx="5857711" cy="51057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48590" indent="-148590" algn="l" defTabSz="59436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18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48590" algn="l" defTabSz="594360" rtl="0" eaLnBrk="1" latinLnBrk="0" hangingPunct="1">
              <a:lnSpc>
                <a:spcPct val="90000"/>
              </a:lnSpc>
              <a:spcBef>
                <a:spcPts val="325"/>
              </a:spcBef>
              <a:buFont typeface="Arial" panose="020B0604020202020204" pitchFamily="34" charset="0"/>
              <a:buChar char="•"/>
              <a:defRPr sz="1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148590" algn="l" defTabSz="594360" rtl="0" eaLnBrk="1" latinLnBrk="0" hangingPunct="1">
              <a:lnSpc>
                <a:spcPct val="90000"/>
              </a:lnSpc>
              <a:spcBef>
                <a:spcPts val="325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0130" indent="-148590" algn="l" defTabSz="594360" rtl="0" eaLnBrk="1" latinLnBrk="0" hangingPunct="1">
              <a:lnSpc>
                <a:spcPct val="90000"/>
              </a:lnSpc>
              <a:spcBef>
                <a:spcPts val="325"/>
              </a:spcBef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37310" indent="-148590" algn="l" defTabSz="594360" rtl="0" eaLnBrk="1" latinLnBrk="0" hangingPunct="1">
              <a:lnSpc>
                <a:spcPct val="90000"/>
              </a:lnSpc>
              <a:spcBef>
                <a:spcPts val="325"/>
              </a:spcBef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4490" indent="-148590" algn="l" defTabSz="594360" rtl="0" eaLnBrk="1" latinLnBrk="0" hangingPunct="1">
              <a:lnSpc>
                <a:spcPct val="90000"/>
              </a:lnSpc>
              <a:spcBef>
                <a:spcPts val="325"/>
              </a:spcBef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31670" indent="-148590" algn="l" defTabSz="594360" rtl="0" eaLnBrk="1" latinLnBrk="0" hangingPunct="1">
              <a:lnSpc>
                <a:spcPct val="90000"/>
              </a:lnSpc>
              <a:spcBef>
                <a:spcPts val="325"/>
              </a:spcBef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28850" indent="-148590" algn="l" defTabSz="594360" rtl="0" eaLnBrk="1" latinLnBrk="0" hangingPunct="1">
              <a:lnSpc>
                <a:spcPct val="90000"/>
              </a:lnSpc>
              <a:spcBef>
                <a:spcPts val="325"/>
              </a:spcBef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148590" algn="l" defTabSz="594360" rtl="0" eaLnBrk="1" latinLnBrk="0" hangingPunct="1">
              <a:lnSpc>
                <a:spcPct val="90000"/>
              </a:lnSpc>
              <a:spcBef>
                <a:spcPts val="325"/>
              </a:spcBef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sz="1200" b="1">
                <a:latin typeface="Century Gothic" panose="020B0502020202020204" pitchFamily="34" charset="0"/>
              </a:rPr>
              <a:t>VPC</a:t>
            </a:r>
            <a:r>
              <a:rPr lang="en-US" sz="1200">
                <a:latin typeface="Century Gothic" panose="020B0502020202020204" pitchFamily="34" charset="0"/>
              </a:rPr>
              <a:t> with public and private subnets in 2 availability zones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>
                <a:latin typeface="Century Gothic" panose="020B0502020202020204" pitchFamily="34" charset="0"/>
              </a:rPr>
              <a:t>Internet Gateway</a:t>
            </a:r>
            <a:r>
              <a:rPr lang="en-US" sz="1200">
                <a:latin typeface="Century Gothic" panose="020B0502020202020204" pitchFamily="34" charset="0"/>
              </a:rPr>
              <a:t> to allow communication between instances in VPC and internet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>
                <a:latin typeface="Century Gothic" panose="020B0502020202020204" pitchFamily="34" charset="0"/>
              </a:rPr>
              <a:t>Two Availability Zones</a:t>
            </a:r>
            <a:r>
              <a:rPr lang="en-US" sz="1200">
                <a:latin typeface="Century Gothic" panose="020B0502020202020204" pitchFamily="34" charset="0"/>
              </a:rPr>
              <a:t> for high availability and fault tolerance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>
                <a:latin typeface="Century Gothic" panose="020B0502020202020204" pitchFamily="34" charset="0"/>
              </a:rPr>
              <a:t>Public subnet</a:t>
            </a:r>
            <a:r>
              <a:rPr lang="en-US" sz="1200">
                <a:latin typeface="Century Gothic" panose="020B0502020202020204" pitchFamily="34" charset="0"/>
              </a:rPr>
              <a:t> to house resources like NAT gateway, Application Load Balancers and Bastion (we will replace bastion with SSM session manager)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>
                <a:latin typeface="Century Gothic" panose="020B0502020202020204" pitchFamily="34" charset="0"/>
              </a:rPr>
              <a:t>App and DB servers</a:t>
            </a:r>
            <a:r>
              <a:rPr lang="en-US" sz="1200">
                <a:latin typeface="Century Gothic" panose="020B0502020202020204" pitchFamily="34" charset="0"/>
              </a:rPr>
              <a:t> will be placed in </a:t>
            </a:r>
            <a:r>
              <a:rPr lang="en-US" sz="1200" b="1">
                <a:latin typeface="Century Gothic" panose="020B0502020202020204" pitchFamily="34" charset="0"/>
              </a:rPr>
              <a:t>Private subnets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>
                <a:latin typeface="Century Gothic" panose="020B0502020202020204" pitchFamily="34" charset="0"/>
              </a:rPr>
              <a:t>AWS Aurora </a:t>
            </a:r>
            <a:r>
              <a:rPr lang="en-US" sz="1200">
                <a:latin typeface="Century Gothic" panose="020B0502020202020204" pitchFamily="34" charset="0"/>
              </a:rPr>
              <a:t>with </a:t>
            </a:r>
            <a:r>
              <a:rPr lang="en-US" sz="1200" i="1">
                <a:latin typeface="Century Gothic" panose="020B0502020202020204" pitchFamily="34" charset="0"/>
              </a:rPr>
              <a:t>primary </a:t>
            </a:r>
            <a:r>
              <a:rPr lang="en-US" sz="1200">
                <a:latin typeface="Century Gothic" panose="020B0502020202020204" pitchFamily="34" charset="0"/>
              </a:rPr>
              <a:t>and </a:t>
            </a:r>
            <a:r>
              <a:rPr lang="en-US" sz="1200" i="1">
                <a:latin typeface="Century Gothic" panose="020B0502020202020204" pitchFamily="34" charset="0"/>
              </a:rPr>
              <a:t>replica</a:t>
            </a:r>
            <a:r>
              <a:rPr lang="en-US" sz="1200">
                <a:latin typeface="Century Gothic" panose="020B0502020202020204" pitchFamily="34" charset="0"/>
              </a:rPr>
              <a:t> mysql databases in different AZ to ensure high availability and resilience to failures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>
                <a:latin typeface="Century Gothic" panose="020B0502020202020204" pitchFamily="34" charset="0"/>
              </a:rPr>
              <a:t>EC2 instances</a:t>
            </a:r>
            <a:r>
              <a:rPr lang="en-US" sz="1200">
                <a:latin typeface="Century Gothic" panose="020B0502020202020204" pitchFamily="34" charset="0"/>
              </a:rPr>
              <a:t> with the appropriate IAM roles and permissions to host web application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>
                <a:latin typeface="Century Gothic" panose="020B0502020202020204" pitchFamily="34" charset="0"/>
              </a:rPr>
              <a:t>Amazon EFS</a:t>
            </a:r>
            <a:r>
              <a:rPr lang="en-US" sz="1200">
                <a:latin typeface="Century Gothic" panose="020B0502020202020204" pitchFamily="34" charset="0"/>
              </a:rPr>
              <a:t> to allow application to access shared storage ensuring persistent storage across instances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>
                <a:latin typeface="Century Gothic" panose="020B0502020202020204" pitchFamily="34" charset="0"/>
              </a:rPr>
              <a:t>Application Load Balancer (ALB)</a:t>
            </a:r>
            <a:r>
              <a:rPr lang="en-US" sz="1200">
                <a:latin typeface="Century Gothic" panose="020B0502020202020204" pitchFamily="34" charset="0"/>
              </a:rPr>
              <a:t> to distribute traffic across an auto-scaling group of EC2 instances in multiple AZs.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>
                <a:latin typeface="Century Gothic" panose="020B0502020202020204" pitchFamily="34" charset="0"/>
              </a:rPr>
              <a:t>Auto Scaling Group (ASG)</a:t>
            </a:r>
            <a:r>
              <a:rPr lang="en-US" sz="1200">
                <a:latin typeface="Century Gothic" panose="020B0502020202020204" pitchFamily="34" charset="0"/>
              </a:rPr>
              <a:t> to dynamically create EC2 instances to make web application highly available, scalable, fault-tolerant and elastic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>
                <a:latin typeface="Century Gothic" panose="020B0502020202020204" pitchFamily="34" charset="0"/>
              </a:rPr>
              <a:t>Route 53</a:t>
            </a:r>
            <a:r>
              <a:rPr lang="en-US" sz="1200">
                <a:latin typeface="Century Gothic" panose="020B0502020202020204" pitchFamily="34" charset="0"/>
              </a:rPr>
              <a:t> to set up DNS, direct traffic and domain management, and failover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>
                <a:latin typeface="Century Gothic" panose="020B0502020202020204" pitchFamily="34" charset="0"/>
              </a:rPr>
              <a:t>CloudFront</a:t>
            </a:r>
            <a:r>
              <a:rPr lang="en-US" sz="1200">
                <a:latin typeface="Century Gothic" panose="020B0502020202020204" pitchFamily="34" charset="0"/>
              </a:rPr>
              <a:t> for global content caching, and SSL termination for data-in-transit encryption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>
                <a:latin typeface="Century Gothic" panose="020B0502020202020204" pitchFamily="34" charset="0"/>
              </a:rPr>
              <a:t>WAF</a:t>
            </a:r>
            <a:r>
              <a:rPr lang="en-US" sz="1200">
                <a:latin typeface="Century Gothic" panose="020B0502020202020204" pitchFamily="34" charset="0"/>
              </a:rPr>
              <a:t> to protect application from web attacks that will compromise security consume resources and affect availability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>
                <a:latin typeface="Century Gothic" panose="020B0502020202020204" pitchFamily="34" charset="0"/>
              </a:rPr>
              <a:t>Certificate Manager</a:t>
            </a:r>
            <a:r>
              <a:rPr lang="en-US" sz="1200">
                <a:latin typeface="Century Gothic" panose="020B0502020202020204" pitchFamily="34" charset="0"/>
              </a:rPr>
              <a:t> to create and manage the SSL/TSL encryption certification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>
                <a:latin typeface="Century Gothic" panose="020B0502020202020204" pitchFamily="34" charset="0"/>
              </a:rPr>
              <a:t>Systems Manager</a:t>
            </a:r>
            <a:r>
              <a:rPr lang="en-US" sz="1200">
                <a:latin typeface="Century Gothic" panose="020B0502020202020204" pitchFamily="34" charset="0"/>
              </a:rPr>
              <a:t> to manage the resources – session manager for access (w/o need for ssh or bastion), patch manager for updates, etc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>
                <a:latin typeface="Century Gothic" panose="020B0502020202020204" pitchFamily="34" charset="0"/>
              </a:rPr>
              <a:t>S3</a:t>
            </a:r>
            <a:r>
              <a:rPr lang="en-US" sz="1200">
                <a:latin typeface="Century Gothic" panose="020B0502020202020204" pitchFamily="34" charset="0"/>
              </a:rPr>
              <a:t> to store static files, static website for failover, and back-up storage, and general storage</a:t>
            </a:r>
            <a:endParaRPr lang="en-US" sz="1200" b="1">
              <a:latin typeface="Century Gothic" panose="020B0502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200" b="1">
              <a:latin typeface="Century Gothic" panose="020B0502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2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94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descr="AWS Cloud group with AWS logo.">
            <a:extLst>
              <a:ext uri="{FF2B5EF4-FFF2-40B4-BE49-F238E27FC236}">
                <a16:creationId xmlns:a16="http://schemas.microsoft.com/office/drawing/2014/main" id="{CA2A30BD-1021-9076-BBD6-F2EA73F5E3A2}"/>
              </a:ext>
            </a:extLst>
          </p:cNvPr>
          <p:cNvGrpSpPr/>
          <p:nvPr/>
        </p:nvGrpSpPr>
        <p:grpSpPr>
          <a:xfrm>
            <a:off x="172720" y="559394"/>
            <a:ext cx="5679440" cy="7457743"/>
            <a:chOff x="355600" y="1512744"/>
            <a:chExt cx="5679440" cy="69965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159ACA-6876-5764-A3D9-DEF32222E8D8}"/>
                </a:ext>
              </a:extLst>
            </p:cNvPr>
            <p:cNvSpPr/>
            <p:nvPr/>
          </p:nvSpPr>
          <p:spPr>
            <a:xfrm>
              <a:off x="355600" y="1512744"/>
              <a:ext cx="5679440" cy="699655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6" name="Graphic 5" descr="AWS Cloud group icon with AWS logo.">
              <a:extLst>
                <a:ext uri="{FF2B5EF4-FFF2-40B4-BE49-F238E27FC236}">
                  <a16:creationId xmlns:a16="http://schemas.microsoft.com/office/drawing/2014/main" id="{D398F80C-9BA4-E01A-F5B0-7066F192F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55600" y="1512745"/>
              <a:ext cx="381000" cy="381000"/>
            </a:xfrm>
            <a:prstGeom prst="rect">
              <a:avLst/>
            </a:prstGeom>
          </p:spPr>
        </p:pic>
      </p:grpSp>
      <p:grpSp>
        <p:nvGrpSpPr>
          <p:cNvPr id="8" name="Group 7" descr="Virtual private cloud (VPC) group.">
            <a:extLst>
              <a:ext uri="{FF2B5EF4-FFF2-40B4-BE49-F238E27FC236}">
                <a16:creationId xmlns:a16="http://schemas.microsoft.com/office/drawing/2014/main" id="{032A3B5D-1D6E-1C60-3221-B0A790E42662}"/>
              </a:ext>
            </a:extLst>
          </p:cNvPr>
          <p:cNvGrpSpPr/>
          <p:nvPr/>
        </p:nvGrpSpPr>
        <p:grpSpPr>
          <a:xfrm>
            <a:off x="271612" y="2102498"/>
            <a:ext cx="5400376" cy="5836646"/>
            <a:chOff x="2283292" y="2618865"/>
            <a:chExt cx="5400376" cy="58366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1B4D84-6495-40CA-D79F-3BE98D5CDA28}"/>
                </a:ext>
              </a:extLst>
            </p:cNvPr>
            <p:cNvSpPr/>
            <p:nvPr/>
          </p:nvSpPr>
          <p:spPr>
            <a:xfrm>
              <a:off x="2283292" y="2618865"/>
              <a:ext cx="5400376" cy="5836646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>
                <a:defRPr/>
              </a:pPr>
              <a:r>
                <a:rPr lang="en-US" sz="9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0" name="Graphic 9" descr="VPC group icon. ">
              <a:extLst>
                <a:ext uri="{FF2B5EF4-FFF2-40B4-BE49-F238E27FC236}">
                  <a16:creationId xmlns:a16="http://schemas.microsoft.com/office/drawing/2014/main" id="{DEB2865F-23C1-F1E6-B10A-4D89A3B17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381000" cy="381000"/>
            </a:xfrm>
            <a:prstGeom prst="rect">
              <a:avLst/>
            </a:prstGeom>
          </p:spPr>
        </p:pic>
      </p:grpSp>
      <p:pic>
        <p:nvPicPr>
          <p:cNvPr id="11" name="Graphic 23" descr="Users resource icon for the General Icons category.">
            <a:extLst>
              <a:ext uri="{FF2B5EF4-FFF2-40B4-BE49-F238E27FC236}">
                <a16:creationId xmlns:a16="http://schemas.microsoft.com/office/drawing/2014/main" id="{9CB664B5-1512-CDFB-106C-608592E59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 flipH="1">
            <a:off x="1784374" y="809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21" descr="Amazon Route 53 service icon.">
            <a:extLst>
              <a:ext uri="{FF2B5EF4-FFF2-40B4-BE49-F238E27FC236}">
                <a16:creationId xmlns:a16="http://schemas.microsoft.com/office/drawing/2014/main" id="{E160DF92-A63A-FF9F-3BE1-75BE0CFFE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2746302" y="632022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EBDF7B-F37D-80E3-8510-7BA222699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4004" y="999158"/>
            <a:ext cx="13303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</p:txBody>
      </p:sp>
      <p:pic>
        <p:nvPicPr>
          <p:cNvPr id="14" name="Graphic 19" descr="Amazon CloudFront service icon.">
            <a:extLst>
              <a:ext uri="{FF2B5EF4-FFF2-40B4-BE49-F238E27FC236}">
                <a16:creationId xmlns:a16="http://schemas.microsoft.com/office/drawing/2014/main" id="{90B27BF4-FD2E-BE7E-D0BF-2C0ABB089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4252260" y="1302619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1">
            <a:extLst>
              <a:ext uri="{FF2B5EF4-FFF2-40B4-BE49-F238E27FC236}">
                <a16:creationId xmlns:a16="http://schemas.microsoft.com/office/drawing/2014/main" id="{BFB51F77-151D-3C6B-09E9-ED835A74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737" y="1633834"/>
            <a:ext cx="87177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CloudFront</a:t>
            </a:r>
          </a:p>
        </p:txBody>
      </p:sp>
      <p:pic>
        <p:nvPicPr>
          <p:cNvPr id="16" name="Graphic 15" descr="Internet gateway resource icon for the Amazon VPC service.&#10;">
            <a:extLst>
              <a:ext uri="{FF2B5EF4-FFF2-40B4-BE49-F238E27FC236}">
                <a16:creationId xmlns:a16="http://schemas.microsoft.com/office/drawing/2014/main" id="{09936408-EB5A-587F-0340-D3B42B6B6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28804" y="1868746"/>
            <a:ext cx="457200" cy="457200"/>
          </a:xfrm>
          <a:prstGeom prst="rect">
            <a:avLst/>
          </a:prstGeom>
        </p:spPr>
      </p:pic>
      <p:pic>
        <p:nvPicPr>
          <p:cNvPr id="17" name="Graphic 8" descr="AWS WAF service icon.">
            <a:extLst>
              <a:ext uri="{FF2B5EF4-FFF2-40B4-BE49-F238E27FC236}">
                <a16:creationId xmlns:a16="http://schemas.microsoft.com/office/drawing/2014/main" id="{4E726D04-0FE2-207D-42AE-CECEB5802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3805446" y="664984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F93679B5-C179-8FBD-EFBF-D2C84CEBA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437" y="1030744"/>
            <a:ext cx="8717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WAF</a:t>
            </a:r>
          </a:p>
        </p:txBody>
      </p:sp>
      <p:pic>
        <p:nvPicPr>
          <p:cNvPr id="19" name="Graphic 20" descr="AWS Certificate Manager (ACM) service icon.">
            <a:extLst>
              <a:ext uri="{FF2B5EF4-FFF2-40B4-BE49-F238E27FC236}">
                <a16:creationId xmlns:a16="http://schemas.microsoft.com/office/drawing/2014/main" id="{2F118570-5CC4-D1B7-8113-47CF72DEE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5179497" y="1302619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2">
            <a:extLst>
              <a:ext uri="{FF2B5EF4-FFF2-40B4-BE49-F238E27FC236}">
                <a16:creationId xmlns:a16="http://schemas.microsoft.com/office/drawing/2014/main" id="{504D736E-9EDC-CCE0-A4CF-B6BD21756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041" y="1652542"/>
            <a:ext cx="711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Certificate</a:t>
            </a:r>
            <a:b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21" name="Graphic 20" descr="Application Load Balancer resource icon for the Elastic Load Balancing service.">
            <a:extLst>
              <a:ext uri="{FF2B5EF4-FFF2-40B4-BE49-F238E27FC236}">
                <a16:creationId xmlns:a16="http://schemas.microsoft.com/office/drawing/2014/main" id="{B0B39254-01FA-B945-3B26-4C792FB8E32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832644" y="2902120"/>
            <a:ext cx="457200" cy="457200"/>
          </a:xfrm>
          <a:prstGeom prst="rect">
            <a:avLst/>
          </a:prstGeom>
        </p:spPr>
      </p:pic>
      <p:sp>
        <p:nvSpPr>
          <p:cNvPr id="22" name="TextBox 19">
            <a:extLst>
              <a:ext uri="{FF2B5EF4-FFF2-40B4-BE49-F238E27FC236}">
                <a16:creationId xmlns:a16="http://schemas.microsoft.com/office/drawing/2014/main" id="{7C1E7DD8-C311-A3AC-283C-A89BB1314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002" y="3380520"/>
            <a:ext cx="13133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</a:t>
            </a:r>
            <a:b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23" name="Rectangle 22" descr="Availability Zone group.">
            <a:extLst>
              <a:ext uri="{FF2B5EF4-FFF2-40B4-BE49-F238E27FC236}">
                <a16:creationId xmlns:a16="http://schemas.microsoft.com/office/drawing/2014/main" id="{0C6A7107-058B-673B-6EBA-315C9B0B2C1E}"/>
              </a:ext>
            </a:extLst>
          </p:cNvPr>
          <p:cNvSpPr/>
          <p:nvPr/>
        </p:nvSpPr>
        <p:spPr>
          <a:xfrm>
            <a:off x="1009588" y="1861975"/>
            <a:ext cx="1475152" cy="6114827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24" name="Rectangle 23" descr="Availability Zone group.">
            <a:extLst>
              <a:ext uri="{FF2B5EF4-FFF2-40B4-BE49-F238E27FC236}">
                <a16:creationId xmlns:a16="http://schemas.microsoft.com/office/drawing/2014/main" id="{2E33B484-96AD-6C82-C210-59F8C4467AA2}"/>
              </a:ext>
            </a:extLst>
          </p:cNvPr>
          <p:cNvSpPr/>
          <p:nvPr/>
        </p:nvSpPr>
        <p:spPr>
          <a:xfrm>
            <a:off x="3637748" y="1861975"/>
            <a:ext cx="1475152" cy="6114827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grpSp>
        <p:nvGrpSpPr>
          <p:cNvPr id="25" name="Group 24" descr="Public subnet group.">
            <a:extLst>
              <a:ext uri="{FF2B5EF4-FFF2-40B4-BE49-F238E27FC236}">
                <a16:creationId xmlns:a16="http://schemas.microsoft.com/office/drawing/2014/main" id="{7E8606C6-D577-A147-C0E5-29833F31CCF1}"/>
              </a:ext>
            </a:extLst>
          </p:cNvPr>
          <p:cNvGrpSpPr/>
          <p:nvPr/>
        </p:nvGrpSpPr>
        <p:grpSpPr>
          <a:xfrm>
            <a:off x="1068472" y="2389054"/>
            <a:ext cx="1371600" cy="1188720"/>
            <a:chOff x="6136695" y="2618865"/>
            <a:chExt cx="1371600" cy="11887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813F05-9448-13AE-1C16-46D6734C9E38}"/>
                </a:ext>
              </a:extLst>
            </p:cNvPr>
            <p:cNvSpPr/>
            <p:nvPr/>
          </p:nvSpPr>
          <p:spPr>
            <a:xfrm>
              <a:off x="6136695" y="2618865"/>
              <a:ext cx="1371600" cy="1188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accent6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>
                <a:defRPr/>
              </a:pPr>
              <a:r>
                <a:rPr lang="en-US" sz="9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27" name="Graphic 26" descr="Public subnet group icon. ">
              <a:extLst>
                <a:ext uri="{FF2B5EF4-FFF2-40B4-BE49-F238E27FC236}">
                  <a16:creationId xmlns:a16="http://schemas.microsoft.com/office/drawing/2014/main" id="{C8AF8E99-EDFF-1CAD-60FA-2400FC289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6147454" y="2618865"/>
              <a:ext cx="365760" cy="365760"/>
            </a:xfrm>
            <a:prstGeom prst="rect">
              <a:avLst/>
            </a:prstGeom>
          </p:spPr>
        </p:pic>
      </p:grpSp>
      <p:grpSp>
        <p:nvGrpSpPr>
          <p:cNvPr id="28" name="Group 27" descr="Public subnet group.">
            <a:extLst>
              <a:ext uri="{FF2B5EF4-FFF2-40B4-BE49-F238E27FC236}">
                <a16:creationId xmlns:a16="http://schemas.microsoft.com/office/drawing/2014/main" id="{1119850B-180B-AA84-580D-6042FCFC3F86}"/>
              </a:ext>
            </a:extLst>
          </p:cNvPr>
          <p:cNvGrpSpPr/>
          <p:nvPr/>
        </p:nvGrpSpPr>
        <p:grpSpPr>
          <a:xfrm>
            <a:off x="3689524" y="2389054"/>
            <a:ext cx="1371600" cy="1188720"/>
            <a:chOff x="6136695" y="2618865"/>
            <a:chExt cx="1371600" cy="11887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FD6214-BD50-9DCF-F8D4-C7937D03B335}"/>
                </a:ext>
              </a:extLst>
            </p:cNvPr>
            <p:cNvSpPr/>
            <p:nvPr/>
          </p:nvSpPr>
          <p:spPr>
            <a:xfrm>
              <a:off x="6136695" y="2618865"/>
              <a:ext cx="1371600" cy="1188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accent6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>
                <a:defRPr/>
              </a:pPr>
              <a:r>
                <a:rPr lang="en-US" sz="9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30" name="Graphic 29" descr="Public subnet group icon. ">
              <a:extLst>
                <a:ext uri="{FF2B5EF4-FFF2-40B4-BE49-F238E27FC236}">
                  <a16:creationId xmlns:a16="http://schemas.microsoft.com/office/drawing/2014/main" id="{0C081CFD-0958-3C4F-E188-927C18CCD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6147454" y="2618865"/>
              <a:ext cx="365760" cy="365760"/>
            </a:xfrm>
            <a:prstGeom prst="rect">
              <a:avLst/>
            </a:prstGeom>
          </p:spPr>
        </p:pic>
      </p:grpSp>
      <p:grpSp>
        <p:nvGrpSpPr>
          <p:cNvPr id="31" name="Group 30" descr="Private subnet group.">
            <a:extLst>
              <a:ext uri="{FF2B5EF4-FFF2-40B4-BE49-F238E27FC236}">
                <a16:creationId xmlns:a16="http://schemas.microsoft.com/office/drawing/2014/main" id="{7E3AABC2-07D7-FEF4-3C28-0B3CF5DEFCE3}"/>
              </a:ext>
            </a:extLst>
          </p:cNvPr>
          <p:cNvGrpSpPr/>
          <p:nvPr/>
        </p:nvGrpSpPr>
        <p:grpSpPr>
          <a:xfrm>
            <a:off x="1079231" y="3996759"/>
            <a:ext cx="1371600" cy="2103121"/>
            <a:chOff x="4247897" y="2608106"/>
            <a:chExt cx="1371600" cy="21031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27A87EE-41CC-F718-0366-028BF8D49299}"/>
                </a:ext>
              </a:extLst>
            </p:cNvPr>
            <p:cNvSpPr/>
            <p:nvPr/>
          </p:nvSpPr>
          <p:spPr>
            <a:xfrm>
              <a:off x="4247897" y="2608107"/>
              <a:ext cx="1371600" cy="21031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>
                <a:defRPr/>
              </a:pPr>
              <a:r>
                <a:rPr lang="en-US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 subnet</a:t>
              </a:r>
            </a:p>
          </p:txBody>
        </p:sp>
        <p:pic>
          <p:nvPicPr>
            <p:cNvPr id="33" name="Graphic 32" descr="Private subnet group icon. ">
              <a:extLst>
                <a:ext uri="{FF2B5EF4-FFF2-40B4-BE49-F238E27FC236}">
                  <a16:creationId xmlns:a16="http://schemas.microsoft.com/office/drawing/2014/main" id="{E1BEFA31-5FC3-C287-EA24-DA3F65B5E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4248226" y="2608106"/>
              <a:ext cx="365760" cy="365760"/>
            </a:xfrm>
            <a:prstGeom prst="rect">
              <a:avLst/>
            </a:prstGeom>
          </p:spPr>
        </p:pic>
      </p:grpSp>
      <p:grpSp>
        <p:nvGrpSpPr>
          <p:cNvPr id="34" name="Group 33" descr="Private subnet group.">
            <a:extLst>
              <a:ext uri="{FF2B5EF4-FFF2-40B4-BE49-F238E27FC236}">
                <a16:creationId xmlns:a16="http://schemas.microsoft.com/office/drawing/2014/main" id="{D0FE2E6A-5CC1-E50A-40D0-F83CC6AED508}"/>
              </a:ext>
            </a:extLst>
          </p:cNvPr>
          <p:cNvGrpSpPr/>
          <p:nvPr/>
        </p:nvGrpSpPr>
        <p:grpSpPr>
          <a:xfrm>
            <a:off x="3702050" y="4023519"/>
            <a:ext cx="1371600" cy="2103120"/>
            <a:chOff x="4247897" y="2608107"/>
            <a:chExt cx="1371600" cy="21031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F6B98E9-C1BF-E8D0-0140-55C0BBDA2CC5}"/>
                </a:ext>
              </a:extLst>
            </p:cNvPr>
            <p:cNvSpPr/>
            <p:nvPr/>
          </p:nvSpPr>
          <p:spPr>
            <a:xfrm>
              <a:off x="4247897" y="2608107"/>
              <a:ext cx="1371600" cy="21031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>
                <a:defRPr/>
              </a:pPr>
              <a:r>
                <a:rPr lang="en-US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 subnet</a:t>
              </a:r>
            </a:p>
          </p:txBody>
        </p:sp>
        <p:pic>
          <p:nvPicPr>
            <p:cNvPr id="36" name="Graphic 35" descr="Private subnet group icon. ">
              <a:extLst>
                <a:ext uri="{FF2B5EF4-FFF2-40B4-BE49-F238E27FC236}">
                  <a16:creationId xmlns:a16="http://schemas.microsoft.com/office/drawing/2014/main" id="{A2EE27BD-B29D-41AC-5BEC-0370CF075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4271307" y="2609204"/>
              <a:ext cx="365760" cy="365760"/>
            </a:xfrm>
            <a:prstGeom prst="rect">
              <a:avLst/>
            </a:prstGeom>
          </p:spPr>
        </p:pic>
      </p:grpSp>
      <p:grpSp>
        <p:nvGrpSpPr>
          <p:cNvPr id="37" name="Group 36" descr="Private subnet group.">
            <a:extLst>
              <a:ext uri="{FF2B5EF4-FFF2-40B4-BE49-F238E27FC236}">
                <a16:creationId xmlns:a16="http://schemas.microsoft.com/office/drawing/2014/main" id="{E64A4747-114B-3C3B-B531-B2672C96B12D}"/>
              </a:ext>
            </a:extLst>
          </p:cNvPr>
          <p:cNvGrpSpPr/>
          <p:nvPr/>
        </p:nvGrpSpPr>
        <p:grpSpPr>
          <a:xfrm>
            <a:off x="1061158" y="6373556"/>
            <a:ext cx="1371600" cy="1463041"/>
            <a:chOff x="4247897" y="2608106"/>
            <a:chExt cx="1371600" cy="146304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49C155C-3CB8-E38A-C69A-6443AD878097}"/>
                </a:ext>
              </a:extLst>
            </p:cNvPr>
            <p:cNvSpPr/>
            <p:nvPr/>
          </p:nvSpPr>
          <p:spPr>
            <a:xfrm>
              <a:off x="4247897" y="2608107"/>
              <a:ext cx="1371600" cy="1463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>
                <a:defRPr/>
              </a:pPr>
              <a:r>
                <a:rPr lang="en-US" sz="9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 subnet</a:t>
              </a:r>
            </a:p>
          </p:txBody>
        </p:sp>
        <p:pic>
          <p:nvPicPr>
            <p:cNvPr id="39" name="Graphic 38" descr="Private subnet group icon. ">
              <a:extLst>
                <a:ext uri="{FF2B5EF4-FFF2-40B4-BE49-F238E27FC236}">
                  <a16:creationId xmlns:a16="http://schemas.microsoft.com/office/drawing/2014/main" id="{65283C20-DECC-5F75-79F5-3E471BA4D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4248226" y="2608106"/>
              <a:ext cx="365760" cy="365760"/>
            </a:xfrm>
            <a:prstGeom prst="rect">
              <a:avLst/>
            </a:prstGeom>
          </p:spPr>
        </p:pic>
      </p:grpSp>
      <p:grpSp>
        <p:nvGrpSpPr>
          <p:cNvPr id="40" name="Group 39" descr="Private subnet group.">
            <a:extLst>
              <a:ext uri="{FF2B5EF4-FFF2-40B4-BE49-F238E27FC236}">
                <a16:creationId xmlns:a16="http://schemas.microsoft.com/office/drawing/2014/main" id="{E3F444EF-C144-9F6E-41BB-B8DE30DD62CE}"/>
              </a:ext>
            </a:extLst>
          </p:cNvPr>
          <p:cNvGrpSpPr/>
          <p:nvPr/>
        </p:nvGrpSpPr>
        <p:grpSpPr>
          <a:xfrm>
            <a:off x="3673219" y="6400316"/>
            <a:ext cx="1371600" cy="1463040"/>
            <a:chOff x="4247897" y="2608107"/>
            <a:chExt cx="1371600" cy="146304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B02184-7F47-81E0-C3F9-B5BEBE6B513C}"/>
                </a:ext>
              </a:extLst>
            </p:cNvPr>
            <p:cNvSpPr/>
            <p:nvPr/>
          </p:nvSpPr>
          <p:spPr>
            <a:xfrm>
              <a:off x="4247897" y="2608107"/>
              <a:ext cx="1371600" cy="1463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>
                <a:defRPr/>
              </a:pPr>
              <a:r>
                <a:rPr lang="en-US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 subnet</a:t>
              </a:r>
            </a:p>
          </p:txBody>
        </p:sp>
        <p:pic>
          <p:nvPicPr>
            <p:cNvPr id="42" name="Graphic 41" descr="Private subnet group icon. ">
              <a:extLst>
                <a:ext uri="{FF2B5EF4-FFF2-40B4-BE49-F238E27FC236}">
                  <a16:creationId xmlns:a16="http://schemas.microsoft.com/office/drawing/2014/main" id="{F85AEEE8-2B39-A3AF-CECA-F7091F1B9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4271307" y="2609204"/>
              <a:ext cx="365760" cy="365760"/>
            </a:xfrm>
            <a:prstGeom prst="rect">
              <a:avLst/>
            </a:prstGeom>
          </p:spPr>
        </p:pic>
      </p:grpSp>
      <p:grpSp>
        <p:nvGrpSpPr>
          <p:cNvPr id="43" name="Group 42" descr="Auto Scaling group.">
            <a:extLst>
              <a:ext uri="{FF2B5EF4-FFF2-40B4-BE49-F238E27FC236}">
                <a16:creationId xmlns:a16="http://schemas.microsoft.com/office/drawing/2014/main" id="{E40B3F37-D181-DF02-E0C7-3F15FF399990}"/>
              </a:ext>
            </a:extLst>
          </p:cNvPr>
          <p:cNvGrpSpPr/>
          <p:nvPr/>
        </p:nvGrpSpPr>
        <p:grpSpPr>
          <a:xfrm>
            <a:off x="1111992" y="4436992"/>
            <a:ext cx="3931920" cy="914401"/>
            <a:chOff x="-800380" y="2693338"/>
            <a:chExt cx="3931920" cy="91440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3E52E75-98C0-E4E5-47EB-BEF6FF32251D}"/>
                </a:ext>
              </a:extLst>
            </p:cNvPr>
            <p:cNvSpPr/>
            <p:nvPr/>
          </p:nvSpPr>
          <p:spPr>
            <a:xfrm>
              <a:off x="-800380" y="2693339"/>
              <a:ext cx="3931920" cy="914400"/>
            </a:xfrm>
            <a:prstGeom prst="rect">
              <a:avLst/>
            </a:prstGeom>
            <a:noFill/>
            <a:ln w="15875">
              <a:solidFill>
                <a:srgbClr val="ED71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>
                <a:defRPr/>
              </a:pPr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 </a:t>
              </a:r>
            </a:p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Scaling </a:t>
              </a:r>
            </a:p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group</a:t>
              </a:r>
            </a:p>
          </p:txBody>
        </p:sp>
        <p:pic>
          <p:nvPicPr>
            <p:cNvPr id="45" name="Graphic 44" descr="Auto Scaling group icon.">
              <a:extLst>
                <a:ext uri="{FF2B5EF4-FFF2-40B4-BE49-F238E27FC236}">
                  <a16:creationId xmlns:a16="http://schemas.microsoft.com/office/drawing/2014/main" id="{842F5AB9-DB30-BC02-1C8C-BAF3D3A5E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p:blipFill>
          <p:spPr>
            <a:xfrm>
              <a:off x="1008741" y="2693338"/>
              <a:ext cx="365760" cy="365760"/>
            </a:xfrm>
            <a:prstGeom prst="rect">
              <a:avLst/>
            </a:prstGeom>
          </p:spPr>
        </p:pic>
      </p:grpSp>
      <p:pic>
        <p:nvPicPr>
          <p:cNvPr id="46" name="Graphic 45" descr="Instances instance icon for the Amazon EC2 service.">
            <a:extLst>
              <a:ext uri="{FF2B5EF4-FFF2-40B4-BE49-F238E27FC236}">
                <a16:creationId xmlns:a16="http://schemas.microsoft.com/office/drawing/2014/main" id="{C29DCF85-B1DF-DF1A-DB9C-EBB9F5C5798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492358" y="4693754"/>
            <a:ext cx="457200" cy="457200"/>
          </a:xfrm>
          <a:prstGeom prst="rect">
            <a:avLst/>
          </a:prstGeom>
        </p:spPr>
      </p:pic>
      <p:pic>
        <p:nvPicPr>
          <p:cNvPr id="47" name="Graphic 46" descr="Instances instance icon for the Amazon EC2 service.">
            <a:extLst>
              <a:ext uri="{FF2B5EF4-FFF2-40B4-BE49-F238E27FC236}">
                <a16:creationId xmlns:a16="http://schemas.microsoft.com/office/drawing/2014/main" id="{B72C665B-DE56-52D3-7304-3215DDE9606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61589" y="4702946"/>
            <a:ext cx="457200" cy="457200"/>
          </a:xfrm>
          <a:prstGeom prst="rect">
            <a:avLst/>
          </a:prstGeom>
        </p:spPr>
      </p:pic>
      <p:sp>
        <p:nvSpPr>
          <p:cNvPr id="48" name="TextBox 16">
            <a:extLst>
              <a:ext uri="{FF2B5EF4-FFF2-40B4-BE49-F238E27FC236}">
                <a16:creationId xmlns:a16="http://schemas.microsoft.com/office/drawing/2014/main" id="{16F3B004-D4FB-78BC-1F59-578A94D8A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747" y="4541526"/>
            <a:ext cx="5436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 servers</a:t>
            </a:r>
          </a:p>
        </p:txBody>
      </p:sp>
      <p:pic>
        <p:nvPicPr>
          <p:cNvPr id="50" name="Graphic 19" descr="Amazon Elastic File System (Amazon EFS) service icon.">
            <a:extLst>
              <a:ext uri="{FF2B5EF4-FFF2-40B4-BE49-F238E27FC236}">
                <a16:creationId xmlns:a16="http://schemas.microsoft.com/office/drawing/2014/main" id="{436F490A-9310-67D2-262A-F770822A6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2909776" y="5549120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22AF423-987B-1D8D-DBD1-0863CCF23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4594" y="5909040"/>
            <a:ext cx="5316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sp>
        <p:nvSpPr>
          <p:cNvPr id="54" name="TextBox 16">
            <a:extLst>
              <a:ext uri="{FF2B5EF4-FFF2-40B4-BE49-F238E27FC236}">
                <a16:creationId xmlns:a16="http://schemas.microsoft.com/office/drawing/2014/main" id="{154D12F5-74F5-E9BA-5DA3-E4E339AE0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159" y="5561025"/>
            <a:ext cx="45574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EFS mount target</a:t>
            </a:r>
          </a:p>
        </p:txBody>
      </p:sp>
      <p:pic>
        <p:nvPicPr>
          <p:cNvPr id="57" name="Graphic 7" descr="Amazon Aurora service icon.">
            <a:extLst>
              <a:ext uri="{FF2B5EF4-FFF2-40B4-BE49-F238E27FC236}">
                <a16:creationId xmlns:a16="http://schemas.microsoft.com/office/drawing/2014/main" id="{C5DB9B17-232C-03EE-6CAC-99AD2C4EC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 bwMode="auto">
          <a:xfrm>
            <a:off x="1560737" y="7112007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9">
            <a:extLst>
              <a:ext uri="{FF2B5EF4-FFF2-40B4-BE49-F238E27FC236}">
                <a16:creationId xmlns:a16="http://schemas.microsoft.com/office/drawing/2014/main" id="{CBCB7BE4-F94A-67C6-7C11-4D562041A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620" y="7433761"/>
            <a:ext cx="1369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 (primary)</a:t>
            </a:r>
          </a:p>
        </p:txBody>
      </p:sp>
      <p:pic>
        <p:nvPicPr>
          <p:cNvPr id="60" name="Graphic 7" descr="Amazon Aurora service icon.">
            <a:extLst>
              <a:ext uri="{FF2B5EF4-FFF2-40B4-BE49-F238E27FC236}">
                <a16:creationId xmlns:a16="http://schemas.microsoft.com/office/drawing/2014/main" id="{007384CE-C009-FE66-729F-51B501FDC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 bwMode="auto">
          <a:xfrm>
            <a:off x="4145487" y="7126506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9">
            <a:extLst>
              <a:ext uri="{FF2B5EF4-FFF2-40B4-BE49-F238E27FC236}">
                <a16:creationId xmlns:a16="http://schemas.microsoft.com/office/drawing/2014/main" id="{3DB383B3-D89E-997C-BF7C-E6638674F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7370" y="7448260"/>
            <a:ext cx="1369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Aurora Replica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9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standby)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Graphic 15" descr="AWS Systems Manager service icon.">
            <a:extLst>
              <a:ext uri="{FF2B5EF4-FFF2-40B4-BE49-F238E27FC236}">
                <a16:creationId xmlns:a16="http://schemas.microsoft.com/office/drawing/2014/main" id="{F9DC43AA-6027-069A-AEBE-2B5E5E25A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 bwMode="auto">
          <a:xfrm>
            <a:off x="1289440" y="1120041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1">
            <a:extLst>
              <a:ext uri="{FF2B5EF4-FFF2-40B4-BE49-F238E27FC236}">
                <a16:creationId xmlns:a16="http://schemas.microsoft.com/office/drawing/2014/main" id="{FFAE4BC0-6931-3CBA-DF95-805BA3FB2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954" y="1494781"/>
            <a:ext cx="87177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SSM</a:t>
            </a:r>
          </a:p>
        </p:txBody>
      </p:sp>
      <p:pic>
        <p:nvPicPr>
          <p:cNvPr id="64" name="Graphic 8" descr="Amazon Simple Storage Service (Amazon S3) service icon.">
            <a:extLst>
              <a:ext uri="{FF2B5EF4-FFF2-40B4-BE49-F238E27FC236}">
                <a16:creationId xmlns:a16="http://schemas.microsoft.com/office/drawing/2014/main" id="{AE7BA7DE-939E-067D-DF6F-8B6C504FC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 bwMode="auto">
          <a:xfrm>
            <a:off x="642942" y="1148066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1">
            <a:extLst>
              <a:ext uri="{FF2B5EF4-FFF2-40B4-BE49-F238E27FC236}">
                <a16:creationId xmlns:a16="http://schemas.microsoft.com/office/drawing/2014/main" id="{C831D473-174B-5A2C-18F6-DF7C0ED47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43" y="1539821"/>
            <a:ext cx="87177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sp>
        <p:nvSpPr>
          <p:cNvPr id="66" name="Freeform 59" descr="Ninety degree arrow pointing up to the right.">
            <a:extLst>
              <a:ext uri="{FF2B5EF4-FFF2-40B4-BE49-F238E27FC236}">
                <a16:creationId xmlns:a16="http://schemas.microsoft.com/office/drawing/2014/main" id="{2987186F-C41B-A33C-FBA8-7B893EAEC75F}"/>
              </a:ext>
            </a:extLst>
          </p:cNvPr>
          <p:cNvSpPr/>
          <p:nvPr/>
        </p:nvSpPr>
        <p:spPr>
          <a:xfrm rot="5400000" flipH="1">
            <a:off x="4076730" y="938929"/>
            <a:ext cx="457200" cy="23776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67" name="Straight Arrow Connector 66" descr="Double pointing horizontal arrow.">
            <a:extLst>
              <a:ext uri="{FF2B5EF4-FFF2-40B4-BE49-F238E27FC236}">
                <a16:creationId xmlns:a16="http://schemas.microsoft.com/office/drawing/2014/main" id="{A2C61004-425E-12FB-4181-3000FFC920A6}"/>
              </a:ext>
            </a:extLst>
          </p:cNvPr>
          <p:cNvCxnSpPr/>
          <p:nvPr/>
        </p:nvCxnSpPr>
        <p:spPr>
          <a:xfrm>
            <a:off x="4618020" y="1488696"/>
            <a:ext cx="54864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 descr="Double pointing horizontal arrow.">
            <a:extLst>
              <a:ext uri="{FF2B5EF4-FFF2-40B4-BE49-F238E27FC236}">
                <a16:creationId xmlns:a16="http://schemas.microsoft.com/office/drawing/2014/main" id="{D88E44A2-96C8-86D6-2AD4-E1D7C0181B60}"/>
              </a:ext>
            </a:extLst>
          </p:cNvPr>
          <p:cNvCxnSpPr/>
          <p:nvPr/>
        </p:nvCxnSpPr>
        <p:spPr>
          <a:xfrm>
            <a:off x="3133578" y="812757"/>
            <a:ext cx="64008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59" descr="Ninety degree arrow pointing up to the right.">
            <a:extLst>
              <a:ext uri="{FF2B5EF4-FFF2-40B4-BE49-F238E27FC236}">
                <a16:creationId xmlns:a16="http://schemas.microsoft.com/office/drawing/2014/main" id="{21E62F68-7F3A-ABC9-B3EF-51B1C3CD99B1}"/>
              </a:ext>
            </a:extLst>
          </p:cNvPr>
          <p:cNvSpPr/>
          <p:nvPr/>
        </p:nvSpPr>
        <p:spPr>
          <a:xfrm rot="5400000" flipH="1">
            <a:off x="2421230" y="134835"/>
            <a:ext cx="340525" cy="65924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0" name="Graphic 69" descr="Elastic network interface resource icon for the Amazon VPC service.&#10;">
            <a:extLst>
              <a:ext uri="{FF2B5EF4-FFF2-40B4-BE49-F238E27FC236}">
                <a16:creationId xmlns:a16="http://schemas.microsoft.com/office/drawing/2014/main" id="{9F21AFF0-80E2-7E8A-B068-E447C3030BB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932559" y="5571541"/>
            <a:ext cx="365760" cy="365760"/>
          </a:xfrm>
          <a:prstGeom prst="rect">
            <a:avLst/>
          </a:prstGeom>
        </p:spPr>
      </p:pic>
      <p:pic>
        <p:nvPicPr>
          <p:cNvPr id="71" name="Graphic 70" descr="Elastic network interface resource icon for the Amazon VPC service.&#10;">
            <a:extLst>
              <a:ext uri="{FF2B5EF4-FFF2-40B4-BE49-F238E27FC236}">
                <a16:creationId xmlns:a16="http://schemas.microsoft.com/office/drawing/2014/main" id="{2EAD9F7E-2065-B2C0-E07D-617063EA186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773658" y="5578000"/>
            <a:ext cx="365760" cy="365760"/>
          </a:xfrm>
          <a:prstGeom prst="rect">
            <a:avLst/>
          </a:prstGeom>
        </p:spPr>
      </p:pic>
      <p:pic>
        <p:nvPicPr>
          <p:cNvPr id="72" name="Graphic 71" descr="NAT gateway resource icon for the Amazon VPC service.&#10;">
            <a:extLst>
              <a:ext uri="{FF2B5EF4-FFF2-40B4-BE49-F238E27FC236}">
                <a16:creationId xmlns:a16="http://schemas.microsoft.com/office/drawing/2014/main" id="{394D8F00-36A9-6171-C6AB-3CB8C3F56D1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492358" y="2946522"/>
            <a:ext cx="365760" cy="365760"/>
          </a:xfrm>
          <a:prstGeom prst="rect">
            <a:avLst/>
          </a:prstGeom>
        </p:spPr>
      </p:pic>
      <p:pic>
        <p:nvPicPr>
          <p:cNvPr id="73" name="Graphic 72" descr="NAT gateway resource icon for the Amazon VPC service.&#10;">
            <a:extLst>
              <a:ext uri="{FF2B5EF4-FFF2-40B4-BE49-F238E27FC236}">
                <a16:creationId xmlns:a16="http://schemas.microsoft.com/office/drawing/2014/main" id="{887EB3F8-C997-3427-6E23-20B5AE4698B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4192444" y="2947865"/>
            <a:ext cx="365760" cy="365760"/>
          </a:xfrm>
          <a:prstGeom prst="rect">
            <a:avLst/>
          </a:prstGeom>
        </p:spPr>
      </p:pic>
      <p:sp>
        <p:nvSpPr>
          <p:cNvPr id="74" name="TextBox 16">
            <a:extLst>
              <a:ext uri="{FF2B5EF4-FFF2-40B4-BE49-F238E27FC236}">
                <a16:creationId xmlns:a16="http://schemas.microsoft.com/office/drawing/2014/main" id="{C5D3B150-0FF7-F1DE-8AFE-3C80BE331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150" y="2992627"/>
            <a:ext cx="524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76" name="TextBox 16">
            <a:extLst>
              <a:ext uri="{FF2B5EF4-FFF2-40B4-BE49-F238E27FC236}">
                <a16:creationId xmlns:a16="http://schemas.microsoft.com/office/drawing/2014/main" id="{599AADC3-1CE7-3A34-1153-EB6E05D0F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775" y="4606016"/>
            <a:ext cx="5436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 servers</a:t>
            </a:r>
          </a:p>
        </p:txBody>
      </p:sp>
      <p:sp>
        <p:nvSpPr>
          <p:cNvPr id="77" name="TextBox 16">
            <a:extLst>
              <a:ext uri="{FF2B5EF4-FFF2-40B4-BE49-F238E27FC236}">
                <a16:creationId xmlns:a16="http://schemas.microsoft.com/office/drawing/2014/main" id="{4C4F2F80-9AD9-E00E-AB55-7DCD12ED6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1220" y="5582879"/>
            <a:ext cx="45574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EFS mount target</a:t>
            </a:r>
          </a:p>
        </p:txBody>
      </p:sp>
      <p:sp>
        <p:nvSpPr>
          <p:cNvPr id="78" name="TextBox 16">
            <a:extLst>
              <a:ext uri="{FF2B5EF4-FFF2-40B4-BE49-F238E27FC236}">
                <a16:creationId xmlns:a16="http://schemas.microsoft.com/office/drawing/2014/main" id="{26552B19-ED2F-A564-0B3B-9E88F32D3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9430" y="2981017"/>
            <a:ext cx="524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cxnSp>
        <p:nvCxnSpPr>
          <p:cNvPr id="79" name="Straight Arrow Connector 78" descr="Up pointing vertical arrow.">
            <a:extLst>
              <a:ext uri="{FF2B5EF4-FFF2-40B4-BE49-F238E27FC236}">
                <a16:creationId xmlns:a16="http://schemas.microsoft.com/office/drawing/2014/main" id="{6CB257A5-5703-B164-F2DD-A896257FA61D}"/>
              </a:ext>
            </a:extLst>
          </p:cNvPr>
          <p:cNvCxnSpPr/>
          <p:nvPr/>
        </p:nvCxnSpPr>
        <p:spPr>
          <a:xfrm rot="16200000">
            <a:off x="968196" y="4020779"/>
            <a:ext cx="1371600" cy="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 descr="Up pointing vertical arrow.">
            <a:extLst>
              <a:ext uri="{FF2B5EF4-FFF2-40B4-BE49-F238E27FC236}">
                <a16:creationId xmlns:a16="http://schemas.microsoft.com/office/drawing/2014/main" id="{BF5E766C-4296-214E-5846-008464B3A3B7}"/>
              </a:ext>
            </a:extLst>
          </p:cNvPr>
          <p:cNvCxnSpPr>
            <a:cxnSpLocks/>
          </p:cNvCxnSpPr>
          <p:nvPr/>
        </p:nvCxnSpPr>
        <p:spPr>
          <a:xfrm flipH="1" flipV="1">
            <a:off x="4375324" y="3334979"/>
            <a:ext cx="0" cy="1367966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22" descr="Elbow horizontal arrow pointing right (1).">
            <a:extLst>
              <a:ext uri="{FF2B5EF4-FFF2-40B4-BE49-F238E27FC236}">
                <a16:creationId xmlns:a16="http://schemas.microsoft.com/office/drawing/2014/main" id="{56F0E83C-98D6-80E9-ECB4-2B84D936D5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19628" y="1973294"/>
            <a:ext cx="620576" cy="132588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D9E68DF-3563-C87B-6184-94BD7772A8E7}"/>
              </a:ext>
            </a:extLst>
          </p:cNvPr>
          <p:cNvCxnSpPr>
            <a:cxnSpLocks/>
            <a:stCxn id="73" idx="0"/>
          </p:cNvCxnSpPr>
          <p:nvPr/>
        </p:nvCxnSpPr>
        <p:spPr>
          <a:xfrm rot="16200000" flipV="1">
            <a:off x="3396581" y="1969122"/>
            <a:ext cx="312386" cy="1645100"/>
          </a:xfrm>
          <a:prstGeom prst="bentConnector2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842CD49C-EAD2-7C66-6866-70426292B0D5}"/>
              </a:ext>
            </a:extLst>
          </p:cNvPr>
          <p:cNvCxnSpPr>
            <a:cxnSpLocks/>
            <a:stCxn id="14" idx="1"/>
            <a:endCxn id="16" idx="0"/>
          </p:cNvCxnSpPr>
          <p:nvPr/>
        </p:nvCxnSpPr>
        <p:spPr>
          <a:xfrm rot="10800000" flipV="1">
            <a:off x="3057404" y="1485500"/>
            <a:ext cx="1194856" cy="383247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BD2E4F4-1E6E-B322-16E3-0ABA46146F30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>
            <a:off x="3057404" y="2325946"/>
            <a:ext cx="3840" cy="57617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8D7F6EC-D2A4-72CD-1465-542772DD833E}"/>
              </a:ext>
            </a:extLst>
          </p:cNvPr>
          <p:cNvCxnSpPr>
            <a:cxnSpLocks/>
            <a:stCxn id="21" idx="1"/>
            <a:endCxn id="46" idx="3"/>
          </p:cNvCxnSpPr>
          <p:nvPr/>
        </p:nvCxnSpPr>
        <p:spPr>
          <a:xfrm rot="10800000" flipV="1">
            <a:off x="1949558" y="3130720"/>
            <a:ext cx="883086" cy="1791634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E02D9138-BE4E-4C21-A61F-5170B9876F39}"/>
              </a:ext>
            </a:extLst>
          </p:cNvPr>
          <p:cNvCxnSpPr>
            <a:cxnSpLocks/>
            <a:stCxn id="21" idx="3"/>
            <a:endCxn id="47" idx="1"/>
          </p:cNvCxnSpPr>
          <p:nvPr/>
        </p:nvCxnSpPr>
        <p:spPr>
          <a:xfrm>
            <a:off x="3289846" y="3130720"/>
            <a:ext cx="871745" cy="180082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AE099B60-1BC0-9499-02F2-72F9AC1B4A03}"/>
              </a:ext>
            </a:extLst>
          </p:cNvPr>
          <p:cNvCxnSpPr/>
          <p:nvPr/>
        </p:nvCxnSpPr>
        <p:spPr>
          <a:xfrm rot="16200000" flipH="1">
            <a:off x="1794612" y="5239958"/>
            <a:ext cx="496462" cy="166707"/>
          </a:xfrm>
          <a:prstGeom prst="bentConnector3">
            <a:avLst>
              <a:gd name="adj1" fmla="val 162"/>
            </a:avLst>
          </a:prstGeom>
          <a:ln w="12700">
            <a:prstDash val="dash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CE7BE735-1E26-3C8D-D49D-0458731235C6}"/>
              </a:ext>
            </a:extLst>
          </p:cNvPr>
          <p:cNvCxnSpPr>
            <a:cxnSpLocks/>
          </p:cNvCxnSpPr>
          <p:nvPr/>
        </p:nvCxnSpPr>
        <p:spPr>
          <a:xfrm rot="5400000">
            <a:off x="3789680" y="5203703"/>
            <a:ext cx="548640" cy="182880"/>
          </a:xfrm>
          <a:prstGeom prst="bentConnector3">
            <a:avLst>
              <a:gd name="adj1" fmla="val -524"/>
            </a:avLst>
          </a:prstGeom>
          <a:ln w="12700">
            <a:prstDash val="dash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913A8FC-B7F6-7CE3-778B-6BC7447DB0ED}"/>
              </a:ext>
            </a:extLst>
          </p:cNvPr>
          <p:cNvCxnSpPr/>
          <p:nvPr/>
        </p:nvCxnSpPr>
        <p:spPr>
          <a:xfrm>
            <a:off x="2298321" y="5754421"/>
            <a:ext cx="611457" cy="0"/>
          </a:xfrm>
          <a:prstGeom prst="straightConnector1">
            <a:avLst/>
          </a:prstGeom>
          <a:ln w="19050">
            <a:prstDash val="dash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02E4C66-F8EE-8E5C-90BF-34B59119FD60}"/>
              </a:ext>
            </a:extLst>
          </p:cNvPr>
          <p:cNvCxnSpPr/>
          <p:nvPr/>
        </p:nvCxnSpPr>
        <p:spPr>
          <a:xfrm>
            <a:off x="3289568" y="5754421"/>
            <a:ext cx="457200" cy="0"/>
          </a:xfrm>
          <a:prstGeom prst="straightConnector1">
            <a:avLst/>
          </a:prstGeom>
          <a:ln w="19050">
            <a:prstDash val="dash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9F6C1BA9-CF82-2539-87B8-089154480819}"/>
              </a:ext>
            </a:extLst>
          </p:cNvPr>
          <p:cNvCxnSpPr>
            <a:cxnSpLocks/>
            <a:stCxn id="47" idx="3"/>
            <a:endCxn id="57" idx="0"/>
          </p:cNvCxnSpPr>
          <p:nvPr/>
        </p:nvCxnSpPr>
        <p:spPr>
          <a:xfrm flipH="1">
            <a:off x="1743617" y="4931548"/>
            <a:ext cx="2875172" cy="2180461"/>
          </a:xfrm>
          <a:prstGeom prst="bentConnector4">
            <a:avLst>
              <a:gd name="adj1" fmla="val -7951"/>
              <a:gd name="adj2" fmla="val 6066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D2CCFD51-919D-14AA-86A4-8120396A11FD}"/>
              </a:ext>
            </a:extLst>
          </p:cNvPr>
          <p:cNvCxnSpPr>
            <a:cxnSpLocks/>
            <a:stCxn id="46" idx="1"/>
            <a:endCxn id="57" idx="1"/>
          </p:cNvCxnSpPr>
          <p:nvPr/>
        </p:nvCxnSpPr>
        <p:spPr>
          <a:xfrm rot="10800000" flipH="1" flipV="1">
            <a:off x="1492359" y="4922355"/>
            <a:ext cx="68379" cy="2372533"/>
          </a:xfrm>
          <a:prstGeom prst="bentConnector3">
            <a:avLst>
              <a:gd name="adj1" fmla="val -51131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A69C5A7-05A9-BE1C-5ECC-D158057E5554}"/>
              </a:ext>
            </a:extLst>
          </p:cNvPr>
          <p:cNvCxnSpPr>
            <a:endCxn id="60" idx="1"/>
          </p:cNvCxnSpPr>
          <p:nvPr/>
        </p:nvCxnSpPr>
        <p:spPr>
          <a:xfrm>
            <a:off x="1948732" y="7294886"/>
            <a:ext cx="2196755" cy="1450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8" name="Graphic 167" descr="ElastiCache for Memcached resource icon for the Amazon ElastiCache service.">
            <a:extLst>
              <a:ext uri="{FF2B5EF4-FFF2-40B4-BE49-F238E27FC236}">
                <a16:creationId xmlns:a16="http://schemas.microsoft.com/office/drawing/2014/main" id="{BA2D3795-93B7-E3CA-27F7-B8ADA9F7B145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4668134" y="6746247"/>
            <a:ext cx="365760" cy="365760"/>
          </a:xfrm>
          <a:prstGeom prst="rect">
            <a:avLst/>
          </a:prstGeom>
        </p:spPr>
      </p:pic>
      <p:pic>
        <p:nvPicPr>
          <p:cNvPr id="169" name="Graphic 168" descr="ElastiCache for Memcached resource icon for the Amazon ElastiCache service.">
            <a:extLst>
              <a:ext uri="{FF2B5EF4-FFF2-40B4-BE49-F238E27FC236}">
                <a16:creationId xmlns:a16="http://schemas.microsoft.com/office/drawing/2014/main" id="{E19E4B50-B982-6DA2-D853-03F07B626EB8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2088411" y="6747449"/>
            <a:ext cx="365760" cy="365760"/>
          </a:xfrm>
          <a:prstGeom prst="rect">
            <a:avLst/>
          </a:prstGeom>
        </p:spPr>
      </p:pic>
      <p:sp>
        <p:nvSpPr>
          <p:cNvPr id="172" name="TextBox 9">
            <a:extLst>
              <a:ext uri="{FF2B5EF4-FFF2-40B4-BE49-F238E27FC236}">
                <a16:creationId xmlns:a16="http://schemas.microsoft.com/office/drawing/2014/main" id="{7AB73FF5-BE1C-DF56-872B-21667EE56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238" y="6612132"/>
            <a:ext cx="92258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Memcached</a:t>
            </a:r>
          </a:p>
        </p:txBody>
      </p:sp>
      <p:sp>
        <p:nvSpPr>
          <p:cNvPr id="173" name="TextBox 9">
            <a:extLst>
              <a:ext uri="{FF2B5EF4-FFF2-40B4-BE49-F238E27FC236}">
                <a16:creationId xmlns:a16="http://schemas.microsoft.com/office/drawing/2014/main" id="{C9402C48-CB6C-F3C4-A608-C9553CC00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960" y="6623898"/>
            <a:ext cx="92258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Memcached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E40CE301-B960-7E58-02D7-BCDAEF551EAE}"/>
              </a:ext>
            </a:extLst>
          </p:cNvPr>
          <p:cNvSpPr>
            <a:spLocks noChangeAspect="1"/>
          </p:cNvSpPr>
          <p:nvPr/>
        </p:nvSpPr>
        <p:spPr bwMode="auto">
          <a:xfrm>
            <a:off x="258665" y="2087456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408D504-5B45-35CE-A40F-85CB1B1F27FE}"/>
              </a:ext>
            </a:extLst>
          </p:cNvPr>
          <p:cNvSpPr>
            <a:spLocks noChangeAspect="1"/>
          </p:cNvSpPr>
          <p:nvPr/>
        </p:nvSpPr>
        <p:spPr bwMode="auto">
          <a:xfrm>
            <a:off x="3254695" y="1915360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732B990D-66D3-E167-23C0-C02DEF3BF872}"/>
              </a:ext>
            </a:extLst>
          </p:cNvPr>
          <p:cNvSpPr>
            <a:spLocks noChangeAspect="1"/>
          </p:cNvSpPr>
          <p:nvPr/>
        </p:nvSpPr>
        <p:spPr bwMode="auto">
          <a:xfrm>
            <a:off x="2342713" y="1797664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CE16C273-7C9B-9DE3-A3EC-E78CD6E311C5}"/>
              </a:ext>
            </a:extLst>
          </p:cNvPr>
          <p:cNvSpPr>
            <a:spLocks noChangeAspect="1"/>
          </p:cNvSpPr>
          <p:nvPr/>
        </p:nvSpPr>
        <p:spPr bwMode="auto">
          <a:xfrm>
            <a:off x="1073530" y="3413722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2D8C67E-927D-FB61-B224-1337BBAD87B2}"/>
              </a:ext>
            </a:extLst>
          </p:cNvPr>
          <p:cNvSpPr>
            <a:spLocks noChangeAspect="1"/>
          </p:cNvSpPr>
          <p:nvPr/>
        </p:nvSpPr>
        <p:spPr bwMode="auto">
          <a:xfrm>
            <a:off x="1073530" y="5922025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521F87D4-F37B-D1B7-483A-C712E8D99A72}"/>
              </a:ext>
            </a:extLst>
          </p:cNvPr>
          <p:cNvSpPr>
            <a:spLocks noChangeAspect="1"/>
          </p:cNvSpPr>
          <p:nvPr/>
        </p:nvSpPr>
        <p:spPr bwMode="auto">
          <a:xfrm>
            <a:off x="1380565" y="7327133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7AC1DFF6-7971-FD88-3282-7BBDFBB1256F}"/>
              </a:ext>
            </a:extLst>
          </p:cNvPr>
          <p:cNvSpPr>
            <a:spLocks noChangeAspect="1"/>
          </p:cNvSpPr>
          <p:nvPr/>
        </p:nvSpPr>
        <p:spPr bwMode="auto">
          <a:xfrm>
            <a:off x="1673893" y="5059515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9D2170A6-555E-7181-F6D8-4D15F65DF190}"/>
              </a:ext>
            </a:extLst>
          </p:cNvPr>
          <p:cNvSpPr>
            <a:spLocks noChangeAspect="1"/>
          </p:cNvSpPr>
          <p:nvPr/>
        </p:nvSpPr>
        <p:spPr bwMode="auto">
          <a:xfrm>
            <a:off x="3254695" y="2919603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981EAB4D-2F87-5FD1-E918-B350B0A774D7}"/>
              </a:ext>
            </a:extLst>
          </p:cNvPr>
          <p:cNvSpPr>
            <a:spLocks noChangeAspect="1"/>
          </p:cNvSpPr>
          <p:nvPr/>
        </p:nvSpPr>
        <p:spPr bwMode="auto">
          <a:xfrm>
            <a:off x="3294921" y="4520065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EF58C6A-10AD-B2C1-AE0D-9094857BFB42}"/>
              </a:ext>
            </a:extLst>
          </p:cNvPr>
          <p:cNvSpPr>
            <a:spLocks noChangeAspect="1"/>
          </p:cNvSpPr>
          <p:nvPr/>
        </p:nvSpPr>
        <p:spPr bwMode="auto">
          <a:xfrm>
            <a:off x="3264741" y="5447335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95DD854D-0135-721A-ECE8-77AA245F79D8}"/>
              </a:ext>
            </a:extLst>
          </p:cNvPr>
          <p:cNvSpPr>
            <a:spLocks noChangeAspect="1"/>
          </p:cNvSpPr>
          <p:nvPr/>
        </p:nvSpPr>
        <p:spPr bwMode="auto">
          <a:xfrm>
            <a:off x="2555802" y="828595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008FDD46-D4AA-5433-E307-A752EC609553}"/>
              </a:ext>
            </a:extLst>
          </p:cNvPr>
          <p:cNvSpPr>
            <a:spLocks noChangeAspect="1"/>
          </p:cNvSpPr>
          <p:nvPr/>
        </p:nvSpPr>
        <p:spPr bwMode="auto">
          <a:xfrm>
            <a:off x="4630857" y="1219447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95DFE7D9-D655-ECDA-0119-F1A5A0B4BBCA}"/>
              </a:ext>
            </a:extLst>
          </p:cNvPr>
          <p:cNvSpPr>
            <a:spLocks noChangeAspect="1"/>
          </p:cNvSpPr>
          <p:nvPr/>
        </p:nvSpPr>
        <p:spPr bwMode="auto">
          <a:xfrm>
            <a:off x="4190873" y="597867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CF734FC-E12B-5039-A3A9-6A24F0B84904}"/>
              </a:ext>
            </a:extLst>
          </p:cNvPr>
          <p:cNvSpPr>
            <a:spLocks noChangeAspect="1"/>
          </p:cNvSpPr>
          <p:nvPr/>
        </p:nvSpPr>
        <p:spPr bwMode="auto">
          <a:xfrm>
            <a:off x="5558094" y="1262431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FCC3D7D7-28BC-D56A-98E4-564205E0B76C}"/>
              </a:ext>
            </a:extLst>
          </p:cNvPr>
          <p:cNvSpPr>
            <a:spLocks noChangeAspect="1"/>
          </p:cNvSpPr>
          <p:nvPr/>
        </p:nvSpPr>
        <p:spPr bwMode="auto">
          <a:xfrm>
            <a:off x="1673893" y="1222180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2D99899-6B0D-8FEA-11CA-B099A8F04A46}"/>
              </a:ext>
            </a:extLst>
          </p:cNvPr>
          <p:cNvSpPr>
            <a:spLocks noChangeAspect="1"/>
          </p:cNvSpPr>
          <p:nvPr/>
        </p:nvSpPr>
        <p:spPr bwMode="auto">
          <a:xfrm>
            <a:off x="447871" y="1282955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33D3E33-367D-5D1C-0C63-8DC375918377}"/>
              </a:ext>
            </a:extLst>
          </p:cNvPr>
          <p:cNvSpPr>
            <a:spLocks noChangeAspect="1"/>
          </p:cNvSpPr>
          <p:nvPr/>
        </p:nvSpPr>
        <p:spPr bwMode="auto">
          <a:xfrm>
            <a:off x="4838161" y="7104503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194" name="Content Placeholder 2">
            <a:extLst>
              <a:ext uri="{FF2B5EF4-FFF2-40B4-BE49-F238E27FC236}">
                <a16:creationId xmlns:a16="http://schemas.microsoft.com/office/drawing/2014/main" id="{F97ABB78-F441-7E95-6D92-C38268F5E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961258" y="27033"/>
            <a:ext cx="5857711" cy="7077470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VPC</a:t>
            </a:r>
            <a:r>
              <a:rPr lang="en-US" sz="1100" dirty="0">
                <a:latin typeface="Century Gothic" panose="020B0502020202020204" pitchFamily="34" charset="0"/>
              </a:rPr>
              <a:t> with public and private subnets in 2 availability zones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Internet Gateway</a:t>
            </a:r>
            <a:r>
              <a:rPr lang="en-US" sz="1100" dirty="0">
                <a:latin typeface="Century Gothic" panose="020B0502020202020204" pitchFamily="34" charset="0"/>
              </a:rPr>
              <a:t> to allow communication between instances in VPC and internet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Two Availability Zones</a:t>
            </a:r>
            <a:r>
              <a:rPr lang="en-US" sz="1100" dirty="0">
                <a:latin typeface="Century Gothic" panose="020B0502020202020204" pitchFamily="34" charset="0"/>
              </a:rPr>
              <a:t> for high availability and fault tolerance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Public subnet</a:t>
            </a:r>
            <a:r>
              <a:rPr lang="en-US" sz="1100" dirty="0">
                <a:latin typeface="Century Gothic" panose="020B0502020202020204" pitchFamily="34" charset="0"/>
              </a:rPr>
              <a:t> to house resources like NAT gateway, Application Load Balancers and Bastion (we will replace bastion with SSM session manager)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App and DB servers</a:t>
            </a:r>
            <a:r>
              <a:rPr lang="en-US" sz="1100" dirty="0">
                <a:latin typeface="Century Gothic" panose="020B0502020202020204" pitchFamily="34" charset="0"/>
              </a:rPr>
              <a:t> will be placed in </a:t>
            </a:r>
            <a:r>
              <a:rPr lang="en-US" sz="1100" b="1" dirty="0">
                <a:latin typeface="Century Gothic" panose="020B0502020202020204" pitchFamily="34" charset="0"/>
              </a:rPr>
              <a:t>Private subnets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AWS Aurora </a:t>
            </a:r>
            <a:r>
              <a:rPr lang="en-US" sz="1100" dirty="0">
                <a:latin typeface="Century Gothic" panose="020B0502020202020204" pitchFamily="34" charset="0"/>
              </a:rPr>
              <a:t>with </a:t>
            </a:r>
            <a:r>
              <a:rPr lang="en-US" sz="1100" i="1" dirty="0">
                <a:latin typeface="Century Gothic" panose="020B0502020202020204" pitchFamily="34" charset="0"/>
              </a:rPr>
              <a:t>primary </a:t>
            </a:r>
            <a:r>
              <a:rPr lang="en-US" sz="1100" dirty="0">
                <a:latin typeface="Century Gothic" panose="020B0502020202020204" pitchFamily="34" charset="0"/>
              </a:rPr>
              <a:t>and </a:t>
            </a:r>
            <a:r>
              <a:rPr lang="en-US" sz="1100" i="1" dirty="0">
                <a:latin typeface="Century Gothic" panose="020B0502020202020204" pitchFamily="34" charset="0"/>
              </a:rPr>
              <a:t>replica</a:t>
            </a:r>
            <a:r>
              <a:rPr lang="en-US" sz="1100" dirty="0">
                <a:latin typeface="Century Gothic" panose="020B05020202020202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</a:rPr>
              <a:t>mysql</a:t>
            </a:r>
            <a:r>
              <a:rPr lang="en-US" sz="1100" dirty="0">
                <a:latin typeface="Century Gothic" panose="020B0502020202020204" pitchFamily="34" charset="0"/>
              </a:rPr>
              <a:t> databases in different AZ to ensure high availability and resilience to failures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EC2 instances</a:t>
            </a:r>
            <a:r>
              <a:rPr lang="en-US" sz="1100" dirty="0">
                <a:latin typeface="Century Gothic" panose="020B0502020202020204" pitchFamily="34" charset="0"/>
              </a:rPr>
              <a:t> with the appropriate IAM roles and permissions to host web application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Amazon EFS</a:t>
            </a:r>
            <a:r>
              <a:rPr lang="en-US" sz="1100" dirty="0">
                <a:latin typeface="Century Gothic" panose="020B0502020202020204" pitchFamily="34" charset="0"/>
              </a:rPr>
              <a:t> to allow application to access shared storage ensuring persistent storage across instances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Application Load Balancer (ALB)</a:t>
            </a:r>
            <a:r>
              <a:rPr lang="en-US" sz="1100" dirty="0">
                <a:latin typeface="Century Gothic" panose="020B0502020202020204" pitchFamily="34" charset="0"/>
              </a:rPr>
              <a:t> to distribute traffic across an auto-scaling group of EC2 instances in multiple AZs.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Auto Scaling Group (ASG)</a:t>
            </a:r>
            <a:r>
              <a:rPr lang="en-US" sz="1100" dirty="0">
                <a:latin typeface="Century Gothic" panose="020B0502020202020204" pitchFamily="34" charset="0"/>
              </a:rPr>
              <a:t> to dynamically create EC2 instances to make web application highly available, scalable, fault-tolerant and elastic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Route 53</a:t>
            </a:r>
            <a:r>
              <a:rPr lang="en-US" sz="1100" dirty="0">
                <a:latin typeface="Century Gothic" panose="020B0502020202020204" pitchFamily="34" charset="0"/>
              </a:rPr>
              <a:t> to set up DNS, direct traffic and domain management, and failover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CloudFront</a:t>
            </a:r>
            <a:r>
              <a:rPr lang="en-US" sz="1100" dirty="0">
                <a:latin typeface="Century Gothic" panose="020B0502020202020204" pitchFamily="34" charset="0"/>
              </a:rPr>
              <a:t> for global content caching, and SSL termination for data-in-transit encryption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WAF</a:t>
            </a:r>
            <a:r>
              <a:rPr lang="en-US" sz="1100" dirty="0">
                <a:latin typeface="Century Gothic" panose="020B0502020202020204" pitchFamily="34" charset="0"/>
              </a:rPr>
              <a:t> to protect application from web attacks that will compromise security consume resources and affect availability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Certificate Manager</a:t>
            </a:r>
            <a:r>
              <a:rPr lang="en-US" sz="1100" dirty="0">
                <a:latin typeface="Century Gothic" panose="020B0502020202020204" pitchFamily="34" charset="0"/>
              </a:rPr>
              <a:t> to create and manage the SSL/TSL encryption certification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Systems Manager</a:t>
            </a:r>
            <a:r>
              <a:rPr lang="en-US" sz="1100" dirty="0">
                <a:latin typeface="Century Gothic" panose="020B0502020202020204" pitchFamily="34" charset="0"/>
              </a:rPr>
              <a:t> to manage the resources – session manager for access (w/o need for ssh or bastion), patch manager for updates, </a:t>
            </a:r>
            <a:r>
              <a:rPr lang="en-US" sz="1100" dirty="0" err="1">
                <a:latin typeface="Century Gothic" panose="020B0502020202020204" pitchFamily="34" charset="0"/>
              </a:rPr>
              <a:t>etc</a:t>
            </a:r>
            <a:endParaRPr lang="en-US" sz="1100" dirty="0">
              <a:latin typeface="Century Gothic" panose="020B0502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S3</a:t>
            </a:r>
            <a:r>
              <a:rPr lang="en-US" sz="1100" dirty="0">
                <a:latin typeface="Century Gothic" panose="020B0502020202020204" pitchFamily="34" charset="0"/>
              </a:rPr>
              <a:t> to store static files, static website for failover, and back-up storage, and general storage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Add Backup using </a:t>
            </a:r>
            <a:r>
              <a:rPr lang="en-US" sz="1100" b="1">
                <a:latin typeface="Century Gothic" panose="020B0502020202020204" pitchFamily="34" charset="0"/>
              </a:rPr>
              <a:t>AWS Backup for S3 and DB</a:t>
            </a:r>
            <a:endParaRPr lang="en-US" sz="1100" b="1" dirty="0">
              <a:latin typeface="Century Gothic" panose="020B0502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100" b="1" dirty="0">
              <a:latin typeface="Century Gothic" panose="020B0502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100" b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100" b="1" dirty="0">
                <a:latin typeface="Century Gothic" panose="020B0502020202020204" pitchFamily="34" charset="0"/>
              </a:rPr>
              <a:t>Other possible architecture considerations</a:t>
            </a:r>
          </a:p>
          <a:p>
            <a:pPr marL="228600" indent="-228600">
              <a:buAutoNum type="alphaLcParenR"/>
            </a:pPr>
            <a:r>
              <a:rPr lang="en-US" sz="1100" dirty="0">
                <a:latin typeface="Century Gothic" panose="020B0502020202020204" pitchFamily="34" charset="0"/>
              </a:rPr>
              <a:t>Integrate monitoring and alerting – CloudWatch, </a:t>
            </a:r>
            <a:r>
              <a:rPr lang="en-US" sz="1100" dirty="0" err="1">
                <a:latin typeface="Century Gothic" panose="020B0502020202020204" pitchFamily="34" charset="0"/>
              </a:rPr>
              <a:t>etc</a:t>
            </a:r>
            <a:endParaRPr lang="en-US" sz="1100" dirty="0">
              <a:latin typeface="Century Gothic" panose="020B0502020202020204" pitchFamily="34" charset="0"/>
            </a:endParaRPr>
          </a:p>
          <a:p>
            <a:pPr marL="228600" indent="-228600">
              <a:buAutoNum type="alphaLcParenR"/>
            </a:pPr>
            <a:r>
              <a:rPr lang="en-US" sz="1100" dirty="0">
                <a:latin typeface="Century Gothic" panose="020B0502020202020204" pitchFamily="34" charset="0"/>
              </a:rPr>
              <a:t>Improved governance – use AWS Control Tower to create OUs – Security OU, Test OU, DevOps OU and Production OU </a:t>
            </a:r>
          </a:p>
          <a:p>
            <a:pPr marL="228600" indent="-228600">
              <a:buAutoNum type="alphaLcParenR"/>
            </a:pPr>
            <a:r>
              <a:rPr lang="en-US" sz="1100" dirty="0">
                <a:latin typeface="Century Gothic" panose="020B0502020202020204" pitchFamily="34" charset="0"/>
              </a:rPr>
              <a:t>Migration</a:t>
            </a:r>
          </a:p>
          <a:p>
            <a:pPr marL="228600" indent="-228600">
              <a:buFont typeface="+mj-lt"/>
              <a:buAutoNum type="arabicPeriod"/>
            </a:pPr>
            <a:endParaRPr lang="en-US" sz="11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51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02523"/>
            <a:ext cx="5943600" cy="61506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badi" panose="020B0604020104020204" pitchFamily="34" charset="0"/>
              </a:rPr>
              <a:t>Narrative: How this architecture resolves Custom Thread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DE05-ED87-A4C0-8976-EDF583D8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89" y="969568"/>
            <a:ext cx="5857711" cy="5105772"/>
          </a:xfrm>
        </p:spPr>
        <p:txBody>
          <a:bodyPr>
            <a:no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High Availability and Redundancy</a:t>
            </a:r>
          </a:p>
          <a:p>
            <a:pPr lvl="1"/>
            <a:r>
              <a:rPr lang="en-US" sz="1200" dirty="0">
                <a:latin typeface="Century Gothic" panose="020B0502020202020204" pitchFamily="34" charset="0"/>
              </a:rPr>
              <a:t> (multiple </a:t>
            </a:r>
            <a:r>
              <a:rPr lang="en-US" sz="1200" dirty="0" err="1">
                <a:latin typeface="Century Gothic" panose="020B0502020202020204" pitchFamily="34" charset="0"/>
              </a:rPr>
              <a:t>Azs</a:t>
            </a:r>
            <a:r>
              <a:rPr lang="en-US" sz="1200" dirty="0">
                <a:latin typeface="Century Gothic" panose="020B0502020202020204" pitchFamily="34" charset="0"/>
              </a:rPr>
              <a:t>, automatic backups, ALB, Replica DB)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Performance and Scalability (able to handle load at all times of the day, ASG, EFS for shared drive)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Security &amp; PCI compliance for payment processing</a:t>
            </a:r>
          </a:p>
          <a:p>
            <a:pPr lvl="1"/>
            <a:r>
              <a:rPr lang="en-US" sz="1200" dirty="0">
                <a:latin typeface="Century Gothic" panose="020B0502020202020204" pitchFamily="34" charset="0"/>
              </a:rPr>
              <a:t>SSL encryption</a:t>
            </a:r>
          </a:p>
          <a:p>
            <a:pPr lvl="1"/>
            <a:r>
              <a:rPr lang="en-US" sz="1200" dirty="0">
                <a:latin typeface="Century Gothic" panose="020B0502020202020204" pitchFamily="34" charset="0"/>
              </a:rPr>
              <a:t>WAF to protect against attack</a:t>
            </a:r>
          </a:p>
          <a:p>
            <a:pPr lvl="1"/>
            <a:r>
              <a:rPr lang="en-US" sz="1200" dirty="0">
                <a:latin typeface="Century Gothic" panose="020B0502020202020204" pitchFamily="34" charset="0"/>
              </a:rPr>
              <a:t>VPC to isolate and using security group rules, NACLs, private subnets and session manager (no ssh port) to improve security </a:t>
            </a:r>
          </a:p>
          <a:p>
            <a:pPr lvl="1"/>
            <a:r>
              <a:rPr lang="en-US" sz="1200" dirty="0">
                <a:latin typeface="Century Gothic" panose="020B0502020202020204" pitchFamily="34" charset="0"/>
              </a:rPr>
              <a:t>IAM roles to connect to other AWS resources e.g. EC2 to DBs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Cost Optimization</a:t>
            </a:r>
          </a:p>
          <a:p>
            <a:pPr lvl="1"/>
            <a:endParaRPr lang="en-US" sz="1200" dirty="0">
              <a:latin typeface="Century Gothic" panose="020B050202020202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Low Maintenance (minimal day-to-day management)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Other considerations</a:t>
            </a:r>
          </a:p>
          <a:p>
            <a:pPr lvl="1"/>
            <a:r>
              <a:rPr lang="en-US" sz="1200" dirty="0">
                <a:latin typeface="Century Gothic" panose="020B0502020202020204" pitchFamily="34" charset="0"/>
              </a:rPr>
              <a:t>Latency improvement using CloudFront</a:t>
            </a:r>
          </a:p>
          <a:p>
            <a:pPr lvl="1"/>
            <a:r>
              <a:rPr lang="en-US" sz="1200" dirty="0">
                <a:latin typeface="Century Gothic" panose="020B0502020202020204" pitchFamily="34" charset="0"/>
              </a:rPr>
              <a:t>Stickiness of sessions</a:t>
            </a:r>
          </a:p>
          <a:p>
            <a:pPr lvl="1"/>
            <a:r>
              <a:rPr lang="en-US" sz="1200" dirty="0">
                <a:latin typeface="Century Gothic" panose="020B0502020202020204" pitchFamily="34" charset="0"/>
              </a:rPr>
              <a:t>S3 for static storage – backups, failover</a:t>
            </a:r>
          </a:p>
          <a:p>
            <a:pPr lvl="1"/>
            <a:r>
              <a:rPr lang="en-US" sz="1200" dirty="0">
                <a:latin typeface="Century Gothic" panose="020B0502020202020204" pitchFamily="34" charset="0"/>
              </a:rPr>
              <a:t>Disaster recovery – backups of EFS in S3, backup of DBs</a:t>
            </a:r>
          </a:p>
          <a:p>
            <a:pPr lvl="1"/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460" dirty="0">
                <a:latin typeface="Century Gothic" panose="020B0502020202020204" pitchFamily="34" charset="0"/>
              </a:rPr>
              <a:t>Backup and Recovery</a:t>
            </a:r>
          </a:p>
          <a:p>
            <a:pPr lvl="1"/>
            <a:endParaRPr lang="en-US" sz="1200" dirty="0">
              <a:latin typeface="Century Gothic" panose="020B0502020202020204" pitchFamily="34" charset="0"/>
            </a:endParaRPr>
          </a:p>
          <a:p>
            <a:pPr lvl="1"/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6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02523"/>
            <a:ext cx="5943600" cy="61506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badi" panose="020B0604020104020204" pitchFamily="34" charset="0"/>
              </a:rPr>
              <a:t>Proposed Solution – High-level Basics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47AB13-9833-C89B-C6D7-509CFDA13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971" y="1439718"/>
            <a:ext cx="3269629" cy="45599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EDB196-107F-6D03-5A9D-8FFAEFEA37B3}"/>
              </a:ext>
            </a:extLst>
          </p:cNvPr>
          <p:cNvSpPr txBox="1"/>
          <p:nvPr/>
        </p:nvSpPr>
        <p:spPr>
          <a:xfrm>
            <a:off x="176271" y="817583"/>
            <a:ext cx="172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From Here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(on-prem)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6C57C-2229-A178-FB45-CC4ABD90387E}"/>
              </a:ext>
            </a:extLst>
          </p:cNvPr>
          <p:cNvSpPr txBox="1"/>
          <p:nvPr/>
        </p:nvSpPr>
        <p:spPr>
          <a:xfrm>
            <a:off x="3445900" y="900926"/>
            <a:ext cx="172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To Here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(AWS Cloud)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F7AC3A-0419-12F1-0587-BF857A0EA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2643"/>
            <a:ext cx="2551321" cy="259087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55B129-9F5F-80B7-88C5-148664F1D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221721"/>
            <a:ext cx="2793442" cy="3724834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dirty="0" err="1">
                <a:latin typeface="Century Gothic" panose="020B0502020202020204" pitchFamily="34" charset="0"/>
              </a:rPr>
              <a:t>Replatform</a:t>
            </a:r>
            <a:r>
              <a:rPr lang="en-US" sz="900" dirty="0">
                <a:latin typeface="Century Gothic" panose="020B0502020202020204" pitchFamily="34" charset="0"/>
              </a:rPr>
              <a:t> </a:t>
            </a:r>
            <a:r>
              <a:rPr lang="en-US" sz="900" dirty="0" err="1">
                <a:latin typeface="Century Gothic" panose="020B0502020202020204" pitchFamily="34" charset="0"/>
              </a:rPr>
              <a:t>CustomThread</a:t>
            </a:r>
            <a:r>
              <a:rPr lang="en-US" sz="900" dirty="0">
                <a:latin typeface="Century Gothic" panose="020B0502020202020204" pitchFamily="34" charset="0"/>
              </a:rPr>
              <a:t> infrastructure from on-premises to AWS cloud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latin typeface="Century Gothic" panose="020B0502020202020204" pitchFamily="34" charset="0"/>
              </a:rPr>
              <a:t>New network is VPC with multiple AZs (vs single) for high availability &amp; reliability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latin typeface="Century Gothic" panose="020B0502020202020204" pitchFamily="34" charset="0"/>
              </a:rPr>
              <a:t>3-tier architecture with all servers in private subnets for additional security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latin typeface="Century Gothic" panose="020B0502020202020204" pitchFamily="34" charset="0"/>
              </a:rPr>
              <a:t>Right-size servers based on workload history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latin typeface="Century Gothic" panose="020B0502020202020204" pitchFamily="34" charset="0"/>
              </a:rPr>
              <a:t>Add ALB – traffic balancing plus server health checks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latin typeface="Century Gothic" panose="020B0502020202020204" pitchFamily="34" charset="0"/>
              </a:rPr>
              <a:t>ASG to scale out servers in peak traffic and scale in during down times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latin typeface="Century Gothic" panose="020B0502020202020204" pitchFamily="34" charset="0"/>
              </a:rPr>
              <a:t>Migrate DB to AWS Aurora for speed, multi-AZ replicas, automatic failover, autoscaling (read replica and size scaling)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latin typeface="Century Gothic" panose="020B0502020202020204" pitchFamily="34" charset="0"/>
              </a:rPr>
              <a:t>Add S3 for added storage – backups, customer files (images, videos), logs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latin typeface="Century Gothic" panose="020B0502020202020204" pitchFamily="34" charset="0"/>
              </a:rPr>
              <a:t>Enable AWS Backup for automatic backup of DB and Server snapshots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latin typeface="Century Gothic" panose="020B0502020202020204" pitchFamily="34" charset="0"/>
              </a:rPr>
              <a:t>Enable </a:t>
            </a:r>
            <a:r>
              <a:rPr lang="en-US" sz="900" dirty="0" err="1">
                <a:latin typeface="Century Gothic" panose="020B0502020202020204" pitchFamily="34" charset="0"/>
              </a:rPr>
              <a:t>Cloudfront</a:t>
            </a:r>
            <a:r>
              <a:rPr lang="en-US" sz="900" dirty="0">
                <a:latin typeface="Century Gothic" panose="020B0502020202020204" pitchFamily="34" charset="0"/>
              </a:rPr>
              <a:t> for improved latency and frontline for SSL/TSL data encryption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latin typeface="Century Gothic" panose="020B0502020202020204" pitchFamily="34" charset="0"/>
              </a:rPr>
              <a:t>Enhanced monitoring, alarms and alerts</a:t>
            </a:r>
          </a:p>
        </p:txBody>
      </p:sp>
    </p:spTree>
    <p:extLst>
      <p:ext uri="{BB962C8B-B14F-4D97-AF65-F5344CB8AC3E}">
        <p14:creationId xmlns:p14="http://schemas.microsoft.com/office/powerpoint/2010/main" val="113847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descr="AWS Cloud group with AWS logo.">
            <a:extLst>
              <a:ext uri="{FF2B5EF4-FFF2-40B4-BE49-F238E27FC236}">
                <a16:creationId xmlns:a16="http://schemas.microsoft.com/office/drawing/2014/main" id="{CA2A30BD-1021-9076-BBD6-F2EA73F5E3A2}"/>
              </a:ext>
            </a:extLst>
          </p:cNvPr>
          <p:cNvGrpSpPr/>
          <p:nvPr/>
        </p:nvGrpSpPr>
        <p:grpSpPr>
          <a:xfrm>
            <a:off x="172720" y="559394"/>
            <a:ext cx="5679440" cy="7457743"/>
            <a:chOff x="355600" y="1512744"/>
            <a:chExt cx="5679440" cy="69965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159ACA-6876-5764-A3D9-DEF32222E8D8}"/>
                </a:ext>
              </a:extLst>
            </p:cNvPr>
            <p:cNvSpPr/>
            <p:nvPr/>
          </p:nvSpPr>
          <p:spPr>
            <a:xfrm>
              <a:off x="355600" y="1512744"/>
              <a:ext cx="5679440" cy="699655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6" name="Graphic 5" descr="AWS Cloud group icon with AWS logo.">
              <a:extLst>
                <a:ext uri="{FF2B5EF4-FFF2-40B4-BE49-F238E27FC236}">
                  <a16:creationId xmlns:a16="http://schemas.microsoft.com/office/drawing/2014/main" id="{D398F80C-9BA4-E01A-F5B0-7066F192F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55600" y="1512745"/>
              <a:ext cx="381000" cy="381000"/>
            </a:xfrm>
            <a:prstGeom prst="rect">
              <a:avLst/>
            </a:prstGeom>
          </p:spPr>
        </p:pic>
      </p:grpSp>
      <p:grpSp>
        <p:nvGrpSpPr>
          <p:cNvPr id="8" name="Group 7" descr="Virtual private cloud (VPC) group.">
            <a:extLst>
              <a:ext uri="{FF2B5EF4-FFF2-40B4-BE49-F238E27FC236}">
                <a16:creationId xmlns:a16="http://schemas.microsoft.com/office/drawing/2014/main" id="{032A3B5D-1D6E-1C60-3221-B0A790E42662}"/>
              </a:ext>
            </a:extLst>
          </p:cNvPr>
          <p:cNvGrpSpPr/>
          <p:nvPr/>
        </p:nvGrpSpPr>
        <p:grpSpPr>
          <a:xfrm>
            <a:off x="271612" y="2102498"/>
            <a:ext cx="5400376" cy="5836646"/>
            <a:chOff x="2283292" y="2618865"/>
            <a:chExt cx="5400376" cy="58366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1B4D84-6495-40CA-D79F-3BE98D5CDA28}"/>
                </a:ext>
              </a:extLst>
            </p:cNvPr>
            <p:cNvSpPr/>
            <p:nvPr/>
          </p:nvSpPr>
          <p:spPr>
            <a:xfrm>
              <a:off x="2283292" y="2618865"/>
              <a:ext cx="5400376" cy="5836646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>
                <a:defRPr/>
              </a:pPr>
              <a:r>
                <a:rPr lang="en-US" sz="9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0" name="Graphic 9" descr="VPC group icon. ">
              <a:extLst>
                <a:ext uri="{FF2B5EF4-FFF2-40B4-BE49-F238E27FC236}">
                  <a16:creationId xmlns:a16="http://schemas.microsoft.com/office/drawing/2014/main" id="{DEB2865F-23C1-F1E6-B10A-4D89A3B17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381000" cy="381000"/>
            </a:xfrm>
            <a:prstGeom prst="rect">
              <a:avLst/>
            </a:prstGeom>
          </p:spPr>
        </p:pic>
      </p:grpSp>
      <p:pic>
        <p:nvPicPr>
          <p:cNvPr id="11" name="Graphic 23" descr="Users resource icon for the General Icons category.">
            <a:extLst>
              <a:ext uri="{FF2B5EF4-FFF2-40B4-BE49-F238E27FC236}">
                <a16:creationId xmlns:a16="http://schemas.microsoft.com/office/drawing/2014/main" id="{9CB664B5-1512-CDFB-106C-608592E59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 flipH="1">
            <a:off x="1784374" y="809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21" descr="Amazon Route 53 service icon.">
            <a:extLst>
              <a:ext uri="{FF2B5EF4-FFF2-40B4-BE49-F238E27FC236}">
                <a16:creationId xmlns:a16="http://schemas.microsoft.com/office/drawing/2014/main" id="{E160DF92-A63A-FF9F-3BE1-75BE0CFFE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2746302" y="632022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EBDF7B-F37D-80E3-8510-7BA222699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4004" y="999158"/>
            <a:ext cx="13303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</p:txBody>
      </p:sp>
      <p:pic>
        <p:nvPicPr>
          <p:cNvPr id="14" name="Graphic 19" descr="Amazon CloudFront service icon.">
            <a:extLst>
              <a:ext uri="{FF2B5EF4-FFF2-40B4-BE49-F238E27FC236}">
                <a16:creationId xmlns:a16="http://schemas.microsoft.com/office/drawing/2014/main" id="{90B27BF4-FD2E-BE7E-D0BF-2C0ABB089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4252260" y="1302619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1">
            <a:extLst>
              <a:ext uri="{FF2B5EF4-FFF2-40B4-BE49-F238E27FC236}">
                <a16:creationId xmlns:a16="http://schemas.microsoft.com/office/drawing/2014/main" id="{BFB51F77-151D-3C6B-09E9-ED835A74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737" y="1633834"/>
            <a:ext cx="87177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CloudFront</a:t>
            </a:r>
          </a:p>
        </p:txBody>
      </p:sp>
      <p:pic>
        <p:nvPicPr>
          <p:cNvPr id="16" name="Graphic 15" descr="Internet gateway resource icon for the Amazon VPC service.&#10;">
            <a:extLst>
              <a:ext uri="{FF2B5EF4-FFF2-40B4-BE49-F238E27FC236}">
                <a16:creationId xmlns:a16="http://schemas.microsoft.com/office/drawing/2014/main" id="{09936408-EB5A-587F-0340-D3B42B6B6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28804" y="1868746"/>
            <a:ext cx="457200" cy="457200"/>
          </a:xfrm>
          <a:prstGeom prst="rect">
            <a:avLst/>
          </a:prstGeom>
        </p:spPr>
      </p:pic>
      <p:pic>
        <p:nvPicPr>
          <p:cNvPr id="17" name="Graphic 8" descr="AWS WAF service icon.">
            <a:extLst>
              <a:ext uri="{FF2B5EF4-FFF2-40B4-BE49-F238E27FC236}">
                <a16:creationId xmlns:a16="http://schemas.microsoft.com/office/drawing/2014/main" id="{4E726D04-0FE2-207D-42AE-CECEB5802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3805446" y="664984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F93679B5-C179-8FBD-EFBF-D2C84CEBA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437" y="1030744"/>
            <a:ext cx="8717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WAF</a:t>
            </a:r>
          </a:p>
        </p:txBody>
      </p:sp>
      <p:pic>
        <p:nvPicPr>
          <p:cNvPr id="19" name="Graphic 20" descr="AWS Certificate Manager (ACM) service icon.">
            <a:extLst>
              <a:ext uri="{FF2B5EF4-FFF2-40B4-BE49-F238E27FC236}">
                <a16:creationId xmlns:a16="http://schemas.microsoft.com/office/drawing/2014/main" id="{2F118570-5CC4-D1B7-8113-47CF72DEE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5179497" y="1302619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2">
            <a:extLst>
              <a:ext uri="{FF2B5EF4-FFF2-40B4-BE49-F238E27FC236}">
                <a16:creationId xmlns:a16="http://schemas.microsoft.com/office/drawing/2014/main" id="{504D736E-9EDC-CCE0-A4CF-B6BD21756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041" y="1652542"/>
            <a:ext cx="711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Certificate</a:t>
            </a:r>
            <a:b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21" name="Graphic 20" descr="Application Load Balancer resource icon for the Elastic Load Balancing service.">
            <a:extLst>
              <a:ext uri="{FF2B5EF4-FFF2-40B4-BE49-F238E27FC236}">
                <a16:creationId xmlns:a16="http://schemas.microsoft.com/office/drawing/2014/main" id="{B0B39254-01FA-B945-3B26-4C792FB8E32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832644" y="2902120"/>
            <a:ext cx="457200" cy="457200"/>
          </a:xfrm>
          <a:prstGeom prst="rect">
            <a:avLst/>
          </a:prstGeom>
        </p:spPr>
      </p:pic>
      <p:sp>
        <p:nvSpPr>
          <p:cNvPr id="22" name="TextBox 19">
            <a:extLst>
              <a:ext uri="{FF2B5EF4-FFF2-40B4-BE49-F238E27FC236}">
                <a16:creationId xmlns:a16="http://schemas.microsoft.com/office/drawing/2014/main" id="{7C1E7DD8-C311-A3AC-283C-A89BB1314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002" y="3380520"/>
            <a:ext cx="13133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</a:t>
            </a:r>
            <a:b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23" name="Rectangle 22" descr="Availability Zone group.">
            <a:extLst>
              <a:ext uri="{FF2B5EF4-FFF2-40B4-BE49-F238E27FC236}">
                <a16:creationId xmlns:a16="http://schemas.microsoft.com/office/drawing/2014/main" id="{0C6A7107-058B-673B-6EBA-315C9B0B2C1E}"/>
              </a:ext>
            </a:extLst>
          </p:cNvPr>
          <p:cNvSpPr/>
          <p:nvPr/>
        </p:nvSpPr>
        <p:spPr>
          <a:xfrm>
            <a:off x="1009588" y="1861975"/>
            <a:ext cx="1475152" cy="6114827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24" name="Rectangle 23" descr="Availability Zone group.">
            <a:extLst>
              <a:ext uri="{FF2B5EF4-FFF2-40B4-BE49-F238E27FC236}">
                <a16:creationId xmlns:a16="http://schemas.microsoft.com/office/drawing/2014/main" id="{2E33B484-96AD-6C82-C210-59F8C4467AA2}"/>
              </a:ext>
            </a:extLst>
          </p:cNvPr>
          <p:cNvSpPr/>
          <p:nvPr/>
        </p:nvSpPr>
        <p:spPr>
          <a:xfrm>
            <a:off x="3637748" y="1861975"/>
            <a:ext cx="1475152" cy="6114827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grpSp>
        <p:nvGrpSpPr>
          <p:cNvPr id="25" name="Group 24" descr="Public subnet group.">
            <a:extLst>
              <a:ext uri="{FF2B5EF4-FFF2-40B4-BE49-F238E27FC236}">
                <a16:creationId xmlns:a16="http://schemas.microsoft.com/office/drawing/2014/main" id="{7E8606C6-D577-A147-C0E5-29833F31CCF1}"/>
              </a:ext>
            </a:extLst>
          </p:cNvPr>
          <p:cNvGrpSpPr/>
          <p:nvPr/>
        </p:nvGrpSpPr>
        <p:grpSpPr>
          <a:xfrm>
            <a:off x="1068472" y="2389054"/>
            <a:ext cx="1371600" cy="1188720"/>
            <a:chOff x="6136695" y="2618865"/>
            <a:chExt cx="1371600" cy="11887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813F05-9448-13AE-1C16-46D6734C9E38}"/>
                </a:ext>
              </a:extLst>
            </p:cNvPr>
            <p:cNvSpPr/>
            <p:nvPr/>
          </p:nvSpPr>
          <p:spPr>
            <a:xfrm>
              <a:off x="6136695" y="2618865"/>
              <a:ext cx="1371600" cy="1188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accent6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>
                <a:defRPr/>
              </a:pPr>
              <a:r>
                <a:rPr lang="en-US" sz="9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27" name="Graphic 26" descr="Public subnet group icon. ">
              <a:extLst>
                <a:ext uri="{FF2B5EF4-FFF2-40B4-BE49-F238E27FC236}">
                  <a16:creationId xmlns:a16="http://schemas.microsoft.com/office/drawing/2014/main" id="{C8AF8E99-EDFF-1CAD-60FA-2400FC289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6147454" y="2618865"/>
              <a:ext cx="365760" cy="365760"/>
            </a:xfrm>
            <a:prstGeom prst="rect">
              <a:avLst/>
            </a:prstGeom>
          </p:spPr>
        </p:pic>
      </p:grpSp>
      <p:grpSp>
        <p:nvGrpSpPr>
          <p:cNvPr id="28" name="Group 27" descr="Public subnet group.">
            <a:extLst>
              <a:ext uri="{FF2B5EF4-FFF2-40B4-BE49-F238E27FC236}">
                <a16:creationId xmlns:a16="http://schemas.microsoft.com/office/drawing/2014/main" id="{1119850B-180B-AA84-580D-6042FCFC3F86}"/>
              </a:ext>
            </a:extLst>
          </p:cNvPr>
          <p:cNvGrpSpPr/>
          <p:nvPr/>
        </p:nvGrpSpPr>
        <p:grpSpPr>
          <a:xfrm>
            <a:off x="3689524" y="2389054"/>
            <a:ext cx="1371600" cy="1188720"/>
            <a:chOff x="6136695" y="2618865"/>
            <a:chExt cx="1371600" cy="11887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FD6214-BD50-9DCF-F8D4-C7937D03B335}"/>
                </a:ext>
              </a:extLst>
            </p:cNvPr>
            <p:cNvSpPr/>
            <p:nvPr/>
          </p:nvSpPr>
          <p:spPr>
            <a:xfrm>
              <a:off x="6136695" y="2618865"/>
              <a:ext cx="1371600" cy="1188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accent6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>
                <a:defRPr/>
              </a:pPr>
              <a:r>
                <a:rPr lang="en-US" sz="9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30" name="Graphic 29" descr="Public subnet group icon. ">
              <a:extLst>
                <a:ext uri="{FF2B5EF4-FFF2-40B4-BE49-F238E27FC236}">
                  <a16:creationId xmlns:a16="http://schemas.microsoft.com/office/drawing/2014/main" id="{0C081CFD-0958-3C4F-E188-927C18CCD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6147454" y="2618865"/>
              <a:ext cx="365760" cy="365760"/>
            </a:xfrm>
            <a:prstGeom prst="rect">
              <a:avLst/>
            </a:prstGeom>
          </p:spPr>
        </p:pic>
      </p:grpSp>
      <p:grpSp>
        <p:nvGrpSpPr>
          <p:cNvPr id="31" name="Group 30" descr="Private subnet group.">
            <a:extLst>
              <a:ext uri="{FF2B5EF4-FFF2-40B4-BE49-F238E27FC236}">
                <a16:creationId xmlns:a16="http://schemas.microsoft.com/office/drawing/2014/main" id="{7E3AABC2-07D7-FEF4-3C28-0B3CF5DEFCE3}"/>
              </a:ext>
            </a:extLst>
          </p:cNvPr>
          <p:cNvGrpSpPr/>
          <p:nvPr/>
        </p:nvGrpSpPr>
        <p:grpSpPr>
          <a:xfrm>
            <a:off x="1079231" y="3996759"/>
            <a:ext cx="1371600" cy="2103121"/>
            <a:chOff x="4247897" y="2608106"/>
            <a:chExt cx="1371600" cy="21031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27A87EE-41CC-F718-0366-028BF8D49299}"/>
                </a:ext>
              </a:extLst>
            </p:cNvPr>
            <p:cNvSpPr/>
            <p:nvPr/>
          </p:nvSpPr>
          <p:spPr>
            <a:xfrm>
              <a:off x="4247897" y="2608107"/>
              <a:ext cx="1371600" cy="21031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>
                <a:defRPr/>
              </a:pPr>
              <a:r>
                <a:rPr lang="en-US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 subnet (private)</a:t>
              </a:r>
            </a:p>
          </p:txBody>
        </p:sp>
        <p:pic>
          <p:nvPicPr>
            <p:cNvPr id="33" name="Graphic 32" descr="Private subnet group icon. ">
              <a:extLst>
                <a:ext uri="{FF2B5EF4-FFF2-40B4-BE49-F238E27FC236}">
                  <a16:creationId xmlns:a16="http://schemas.microsoft.com/office/drawing/2014/main" id="{E1BEFA31-5FC3-C287-EA24-DA3F65B5E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4248226" y="2608106"/>
              <a:ext cx="365760" cy="365760"/>
            </a:xfrm>
            <a:prstGeom prst="rect">
              <a:avLst/>
            </a:prstGeom>
          </p:spPr>
        </p:pic>
      </p:grpSp>
      <p:grpSp>
        <p:nvGrpSpPr>
          <p:cNvPr id="34" name="Group 33" descr="Private subnet group.">
            <a:extLst>
              <a:ext uri="{FF2B5EF4-FFF2-40B4-BE49-F238E27FC236}">
                <a16:creationId xmlns:a16="http://schemas.microsoft.com/office/drawing/2014/main" id="{D0FE2E6A-5CC1-E50A-40D0-F83CC6AED508}"/>
              </a:ext>
            </a:extLst>
          </p:cNvPr>
          <p:cNvGrpSpPr/>
          <p:nvPr/>
        </p:nvGrpSpPr>
        <p:grpSpPr>
          <a:xfrm>
            <a:off x="3702050" y="4023519"/>
            <a:ext cx="1371600" cy="2103120"/>
            <a:chOff x="4247897" y="2608107"/>
            <a:chExt cx="1371600" cy="21031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F6B98E9-C1BF-E8D0-0140-55C0BBDA2CC5}"/>
                </a:ext>
              </a:extLst>
            </p:cNvPr>
            <p:cNvSpPr/>
            <p:nvPr/>
          </p:nvSpPr>
          <p:spPr>
            <a:xfrm>
              <a:off x="4247897" y="2608107"/>
              <a:ext cx="1371600" cy="21031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>
                <a:defRPr/>
              </a:pPr>
              <a:r>
                <a:rPr lang="en-US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 subnet (private)</a:t>
              </a:r>
            </a:p>
          </p:txBody>
        </p:sp>
        <p:pic>
          <p:nvPicPr>
            <p:cNvPr id="36" name="Graphic 35" descr="Private subnet group icon. ">
              <a:extLst>
                <a:ext uri="{FF2B5EF4-FFF2-40B4-BE49-F238E27FC236}">
                  <a16:creationId xmlns:a16="http://schemas.microsoft.com/office/drawing/2014/main" id="{A2EE27BD-B29D-41AC-5BEC-0370CF075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4271307" y="2609204"/>
              <a:ext cx="365760" cy="365760"/>
            </a:xfrm>
            <a:prstGeom prst="rect">
              <a:avLst/>
            </a:prstGeom>
          </p:spPr>
        </p:pic>
      </p:grpSp>
      <p:grpSp>
        <p:nvGrpSpPr>
          <p:cNvPr id="37" name="Group 36" descr="Private subnet group.">
            <a:extLst>
              <a:ext uri="{FF2B5EF4-FFF2-40B4-BE49-F238E27FC236}">
                <a16:creationId xmlns:a16="http://schemas.microsoft.com/office/drawing/2014/main" id="{E64A4747-114B-3C3B-B531-B2672C96B12D}"/>
              </a:ext>
            </a:extLst>
          </p:cNvPr>
          <p:cNvGrpSpPr/>
          <p:nvPr/>
        </p:nvGrpSpPr>
        <p:grpSpPr>
          <a:xfrm>
            <a:off x="1061158" y="6373556"/>
            <a:ext cx="1371600" cy="1463041"/>
            <a:chOff x="4247897" y="2608106"/>
            <a:chExt cx="1371600" cy="146304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49C155C-3CB8-E38A-C69A-6443AD878097}"/>
                </a:ext>
              </a:extLst>
            </p:cNvPr>
            <p:cNvSpPr/>
            <p:nvPr/>
          </p:nvSpPr>
          <p:spPr>
            <a:xfrm>
              <a:off x="4247897" y="2608107"/>
              <a:ext cx="1371600" cy="1463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>
                <a:defRPr/>
              </a:pPr>
              <a:r>
                <a:rPr lang="en-US" sz="9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 subnet</a:t>
              </a:r>
              <a:r>
                <a:rPr lang="en-US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(private)</a:t>
              </a:r>
              <a:endParaRPr lang="en-US" sz="9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Graphic 38" descr="Private subnet group icon. ">
              <a:extLst>
                <a:ext uri="{FF2B5EF4-FFF2-40B4-BE49-F238E27FC236}">
                  <a16:creationId xmlns:a16="http://schemas.microsoft.com/office/drawing/2014/main" id="{65283C20-DECC-5F75-79F5-3E471BA4D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4248226" y="2608106"/>
              <a:ext cx="365760" cy="365760"/>
            </a:xfrm>
            <a:prstGeom prst="rect">
              <a:avLst/>
            </a:prstGeom>
          </p:spPr>
        </p:pic>
      </p:grpSp>
      <p:grpSp>
        <p:nvGrpSpPr>
          <p:cNvPr id="40" name="Group 39" descr="Private subnet group.">
            <a:extLst>
              <a:ext uri="{FF2B5EF4-FFF2-40B4-BE49-F238E27FC236}">
                <a16:creationId xmlns:a16="http://schemas.microsoft.com/office/drawing/2014/main" id="{E3F444EF-C144-9F6E-41BB-B8DE30DD62CE}"/>
              </a:ext>
            </a:extLst>
          </p:cNvPr>
          <p:cNvGrpSpPr/>
          <p:nvPr/>
        </p:nvGrpSpPr>
        <p:grpSpPr>
          <a:xfrm>
            <a:off x="3673219" y="6400316"/>
            <a:ext cx="1371600" cy="1463040"/>
            <a:chOff x="4247897" y="2608107"/>
            <a:chExt cx="1371600" cy="146304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B02184-7F47-81E0-C3F9-B5BEBE6B513C}"/>
                </a:ext>
              </a:extLst>
            </p:cNvPr>
            <p:cNvSpPr/>
            <p:nvPr/>
          </p:nvSpPr>
          <p:spPr>
            <a:xfrm>
              <a:off x="4247897" y="2608107"/>
              <a:ext cx="1371600" cy="1463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>
                <a:defRPr/>
              </a:pPr>
              <a:r>
                <a:rPr lang="en-US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 subnet (private)</a:t>
              </a:r>
            </a:p>
          </p:txBody>
        </p:sp>
        <p:pic>
          <p:nvPicPr>
            <p:cNvPr id="42" name="Graphic 41" descr="Private subnet group icon. ">
              <a:extLst>
                <a:ext uri="{FF2B5EF4-FFF2-40B4-BE49-F238E27FC236}">
                  <a16:creationId xmlns:a16="http://schemas.microsoft.com/office/drawing/2014/main" id="{F85AEEE8-2B39-A3AF-CECA-F7091F1B9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4271307" y="2609204"/>
              <a:ext cx="365760" cy="365760"/>
            </a:xfrm>
            <a:prstGeom prst="rect">
              <a:avLst/>
            </a:prstGeom>
          </p:spPr>
        </p:pic>
      </p:grpSp>
      <p:grpSp>
        <p:nvGrpSpPr>
          <p:cNvPr id="43" name="Group 42" descr="Auto Scaling group.">
            <a:extLst>
              <a:ext uri="{FF2B5EF4-FFF2-40B4-BE49-F238E27FC236}">
                <a16:creationId xmlns:a16="http://schemas.microsoft.com/office/drawing/2014/main" id="{E40B3F37-D181-DF02-E0C7-3F15FF399990}"/>
              </a:ext>
            </a:extLst>
          </p:cNvPr>
          <p:cNvGrpSpPr/>
          <p:nvPr/>
        </p:nvGrpSpPr>
        <p:grpSpPr>
          <a:xfrm>
            <a:off x="1111992" y="4436992"/>
            <a:ext cx="3931920" cy="914401"/>
            <a:chOff x="-800380" y="2693338"/>
            <a:chExt cx="3931920" cy="91440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3E52E75-98C0-E4E5-47EB-BEF6FF32251D}"/>
                </a:ext>
              </a:extLst>
            </p:cNvPr>
            <p:cNvSpPr/>
            <p:nvPr/>
          </p:nvSpPr>
          <p:spPr>
            <a:xfrm>
              <a:off x="-800380" y="2693339"/>
              <a:ext cx="3931920" cy="914400"/>
            </a:xfrm>
            <a:prstGeom prst="rect">
              <a:avLst/>
            </a:prstGeom>
            <a:noFill/>
            <a:ln w="15875">
              <a:solidFill>
                <a:srgbClr val="ED71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>
                <a:defRPr/>
              </a:pPr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 </a:t>
              </a:r>
            </a:p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Scaling </a:t>
              </a:r>
            </a:p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group</a:t>
              </a:r>
            </a:p>
          </p:txBody>
        </p:sp>
        <p:pic>
          <p:nvPicPr>
            <p:cNvPr id="45" name="Graphic 44" descr="Auto Scaling group icon.">
              <a:extLst>
                <a:ext uri="{FF2B5EF4-FFF2-40B4-BE49-F238E27FC236}">
                  <a16:creationId xmlns:a16="http://schemas.microsoft.com/office/drawing/2014/main" id="{842F5AB9-DB30-BC02-1C8C-BAF3D3A5E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p:blipFill>
          <p:spPr>
            <a:xfrm>
              <a:off x="1008741" y="2693338"/>
              <a:ext cx="365760" cy="365760"/>
            </a:xfrm>
            <a:prstGeom prst="rect">
              <a:avLst/>
            </a:prstGeom>
          </p:spPr>
        </p:pic>
      </p:grpSp>
      <p:pic>
        <p:nvPicPr>
          <p:cNvPr id="46" name="Graphic 45" descr="Instances instance icon for the Amazon EC2 service.">
            <a:extLst>
              <a:ext uri="{FF2B5EF4-FFF2-40B4-BE49-F238E27FC236}">
                <a16:creationId xmlns:a16="http://schemas.microsoft.com/office/drawing/2014/main" id="{C29DCF85-B1DF-DF1A-DB9C-EBB9F5C5798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492358" y="4693754"/>
            <a:ext cx="457200" cy="457200"/>
          </a:xfrm>
          <a:prstGeom prst="rect">
            <a:avLst/>
          </a:prstGeom>
        </p:spPr>
      </p:pic>
      <p:pic>
        <p:nvPicPr>
          <p:cNvPr id="47" name="Graphic 46" descr="Instances instance icon for the Amazon EC2 service.">
            <a:extLst>
              <a:ext uri="{FF2B5EF4-FFF2-40B4-BE49-F238E27FC236}">
                <a16:creationId xmlns:a16="http://schemas.microsoft.com/office/drawing/2014/main" id="{B72C665B-DE56-52D3-7304-3215DDE9606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61589" y="4702946"/>
            <a:ext cx="457200" cy="457200"/>
          </a:xfrm>
          <a:prstGeom prst="rect">
            <a:avLst/>
          </a:prstGeom>
        </p:spPr>
      </p:pic>
      <p:sp>
        <p:nvSpPr>
          <p:cNvPr id="48" name="TextBox 16">
            <a:extLst>
              <a:ext uri="{FF2B5EF4-FFF2-40B4-BE49-F238E27FC236}">
                <a16:creationId xmlns:a16="http://schemas.microsoft.com/office/drawing/2014/main" id="{16F3B004-D4FB-78BC-1F59-578A94D8A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747" y="4541526"/>
            <a:ext cx="5436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 servers</a:t>
            </a:r>
          </a:p>
        </p:txBody>
      </p:sp>
      <p:pic>
        <p:nvPicPr>
          <p:cNvPr id="57" name="Graphic 7" descr="Amazon Aurora service icon.">
            <a:extLst>
              <a:ext uri="{FF2B5EF4-FFF2-40B4-BE49-F238E27FC236}">
                <a16:creationId xmlns:a16="http://schemas.microsoft.com/office/drawing/2014/main" id="{C5DB9B17-232C-03EE-6CAC-99AD2C4EC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1560737" y="7112007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9">
            <a:extLst>
              <a:ext uri="{FF2B5EF4-FFF2-40B4-BE49-F238E27FC236}">
                <a16:creationId xmlns:a16="http://schemas.microsoft.com/office/drawing/2014/main" id="{CBCB7BE4-F94A-67C6-7C11-4D562041A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620" y="7433761"/>
            <a:ext cx="1369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 (primary)</a:t>
            </a:r>
          </a:p>
        </p:txBody>
      </p:sp>
      <p:pic>
        <p:nvPicPr>
          <p:cNvPr id="60" name="Graphic 7" descr="Amazon Aurora service icon.">
            <a:extLst>
              <a:ext uri="{FF2B5EF4-FFF2-40B4-BE49-F238E27FC236}">
                <a16:creationId xmlns:a16="http://schemas.microsoft.com/office/drawing/2014/main" id="{007384CE-C009-FE66-729F-51B501FDC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4145487" y="7126506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9">
            <a:extLst>
              <a:ext uri="{FF2B5EF4-FFF2-40B4-BE49-F238E27FC236}">
                <a16:creationId xmlns:a16="http://schemas.microsoft.com/office/drawing/2014/main" id="{3DB383B3-D89E-997C-BF7C-E6638674F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7370" y="7448260"/>
            <a:ext cx="1369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Aurora Replica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9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standby)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Graphic 15" descr="AWS Systems Manager service icon.">
            <a:extLst>
              <a:ext uri="{FF2B5EF4-FFF2-40B4-BE49-F238E27FC236}">
                <a16:creationId xmlns:a16="http://schemas.microsoft.com/office/drawing/2014/main" id="{F9DC43AA-6027-069A-AEBE-2B5E5E25A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 bwMode="auto">
          <a:xfrm>
            <a:off x="1289440" y="1120041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1">
            <a:extLst>
              <a:ext uri="{FF2B5EF4-FFF2-40B4-BE49-F238E27FC236}">
                <a16:creationId xmlns:a16="http://schemas.microsoft.com/office/drawing/2014/main" id="{FFAE4BC0-6931-3CBA-DF95-805BA3FB2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954" y="1494781"/>
            <a:ext cx="87177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SSM</a:t>
            </a:r>
          </a:p>
        </p:txBody>
      </p:sp>
      <p:pic>
        <p:nvPicPr>
          <p:cNvPr id="64" name="Graphic 8" descr="Amazon Simple Storage Service (Amazon S3) service icon.">
            <a:extLst>
              <a:ext uri="{FF2B5EF4-FFF2-40B4-BE49-F238E27FC236}">
                <a16:creationId xmlns:a16="http://schemas.microsoft.com/office/drawing/2014/main" id="{AE7BA7DE-939E-067D-DF6F-8B6C504FC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 bwMode="auto">
          <a:xfrm>
            <a:off x="513366" y="1445071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1">
            <a:extLst>
              <a:ext uri="{FF2B5EF4-FFF2-40B4-BE49-F238E27FC236}">
                <a16:creationId xmlns:a16="http://schemas.microsoft.com/office/drawing/2014/main" id="{C831D473-174B-5A2C-18F6-DF7C0ED47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46" y="1787364"/>
            <a:ext cx="87177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sp>
        <p:nvSpPr>
          <p:cNvPr id="66" name="Freeform 59" descr="Ninety degree arrow pointing up to the right.">
            <a:extLst>
              <a:ext uri="{FF2B5EF4-FFF2-40B4-BE49-F238E27FC236}">
                <a16:creationId xmlns:a16="http://schemas.microsoft.com/office/drawing/2014/main" id="{2987186F-C41B-A33C-FBA8-7B893EAEC75F}"/>
              </a:ext>
            </a:extLst>
          </p:cNvPr>
          <p:cNvSpPr/>
          <p:nvPr/>
        </p:nvSpPr>
        <p:spPr>
          <a:xfrm rot="5400000" flipH="1">
            <a:off x="4076730" y="938929"/>
            <a:ext cx="457200" cy="23776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67" name="Straight Arrow Connector 66" descr="Double pointing horizontal arrow.">
            <a:extLst>
              <a:ext uri="{FF2B5EF4-FFF2-40B4-BE49-F238E27FC236}">
                <a16:creationId xmlns:a16="http://schemas.microsoft.com/office/drawing/2014/main" id="{A2C61004-425E-12FB-4181-3000FFC920A6}"/>
              </a:ext>
            </a:extLst>
          </p:cNvPr>
          <p:cNvCxnSpPr/>
          <p:nvPr/>
        </p:nvCxnSpPr>
        <p:spPr>
          <a:xfrm>
            <a:off x="4618020" y="1488696"/>
            <a:ext cx="54864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 descr="Double pointing horizontal arrow.">
            <a:extLst>
              <a:ext uri="{FF2B5EF4-FFF2-40B4-BE49-F238E27FC236}">
                <a16:creationId xmlns:a16="http://schemas.microsoft.com/office/drawing/2014/main" id="{D88E44A2-96C8-86D6-2AD4-E1D7C0181B60}"/>
              </a:ext>
            </a:extLst>
          </p:cNvPr>
          <p:cNvCxnSpPr/>
          <p:nvPr/>
        </p:nvCxnSpPr>
        <p:spPr>
          <a:xfrm>
            <a:off x="3133578" y="812757"/>
            <a:ext cx="64008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59" descr="Ninety degree arrow pointing up to the right.">
            <a:extLst>
              <a:ext uri="{FF2B5EF4-FFF2-40B4-BE49-F238E27FC236}">
                <a16:creationId xmlns:a16="http://schemas.microsoft.com/office/drawing/2014/main" id="{21E62F68-7F3A-ABC9-B3EF-51B1C3CD99B1}"/>
              </a:ext>
            </a:extLst>
          </p:cNvPr>
          <p:cNvSpPr/>
          <p:nvPr/>
        </p:nvSpPr>
        <p:spPr>
          <a:xfrm rot="5400000" flipH="1">
            <a:off x="2421230" y="134835"/>
            <a:ext cx="340525" cy="65924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2" name="Graphic 71" descr="NAT gateway resource icon for the Amazon VPC service.&#10;">
            <a:extLst>
              <a:ext uri="{FF2B5EF4-FFF2-40B4-BE49-F238E27FC236}">
                <a16:creationId xmlns:a16="http://schemas.microsoft.com/office/drawing/2014/main" id="{394D8F00-36A9-6171-C6AB-3CB8C3F56D1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492358" y="2946522"/>
            <a:ext cx="365760" cy="365760"/>
          </a:xfrm>
          <a:prstGeom prst="rect">
            <a:avLst/>
          </a:prstGeom>
        </p:spPr>
      </p:pic>
      <p:pic>
        <p:nvPicPr>
          <p:cNvPr id="73" name="Graphic 72" descr="NAT gateway resource icon for the Amazon VPC service.&#10;">
            <a:extLst>
              <a:ext uri="{FF2B5EF4-FFF2-40B4-BE49-F238E27FC236}">
                <a16:creationId xmlns:a16="http://schemas.microsoft.com/office/drawing/2014/main" id="{887EB3F8-C997-3427-6E23-20B5AE4698B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192444" y="2947865"/>
            <a:ext cx="365760" cy="365760"/>
          </a:xfrm>
          <a:prstGeom prst="rect">
            <a:avLst/>
          </a:prstGeom>
        </p:spPr>
      </p:pic>
      <p:sp>
        <p:nvSpPr>
          <p:cNvPr id="74" name="TextBox 16">
            <a:extLst>
              <a:ext uri="{FF2B5EF4-FFF2-40B4-BE49-F238E27FC236}">
                <a16:creationId xmlns:a16="http://schemas.microsoft.com/office/drawing/2014/main" id="{C5D3B150-0FF7-F1DE-8AFE-3C80BE331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150" y="2992627"/>
            <a:ext cx="524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76" name="TextBox 16">
            <a:extLst>
              <a:ext uri="{FF2B5EF4-FFF2-40B4-BE49-F238E27FC236}">
                <a16:creationId xmlns:a16="http://schemas.microsoft.com/office/drawing/2014/main" id="{599AADC3-1CE7-3A34-1153-EB6E05D0F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775" y="4606016"/>
            <a:ext cx="5436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 servers</a:t>
            </a:r>
          </a:p>
        </p:txBody>
      </p:sp>
      <p:sp>
        <p:nvSpPr>
          <p:cNvPr id="78" name="TextBox 16">
            <a:extLst>
              <a:ext uri="{FF2B5EF4-FFF2-40B4-BE49-F238E27FC236}">
                <a16:creationId xmlns:a16="http://schemas.microsoft.com/office/drawing/2014/main" id="{26552B19-ED2F-A564-0B3B-9E88F32D3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9430" y="2981017"/>
            <a:ext cx="524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cxnSp>
        <p:nvCxnSpPr>
          <p:cNvPr id="79" name="Straight Arrow Connector 78" descr="Up pointing vertical arrow.">
            <a:extLst>
              <a:ext uri="{FF2B5EF4-FFF2-40B4-BE49-F238E27FC236}">
                <a16:creationId xmlns:a16="http://schemas.microsoft.com/office/drawing/2014/main" id="{6CB257A5-5703-B164-F2DD-A896257FA61D}"/>
              </a:ext>
            </a:extLst>
          </p:cNvPr>
          <p:cNvCxnSpPr/>
          <p:nvPr/>
        </p:nvCxnSpPr>
        <p:spPr>
          <a:xfrm rot="16200000">
            <a:off x="968196" y="4020779"/>
            <a:ext cx="1371600" cy="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 descr="Up pointing vertical arrow.">
            <a:extLst>
              <a:ext uri="{FF2B5EF4-FFF2-40B4-BE49-F238E27FC236}">
                <a16:creationId xmlns:a16="http://schemas.microsoft.com/office/drawing/2014/main" id="{BF5E766C-4296-214E-5846-008464B3A3B7}"/>
              </a:ext>
            </a:extLst>
          </p:cNvPr>
          <p:cNvCxnSpPr>
            <a:cxnSpLocks/>
          </p:cNvCxnSpPr>
          <p:nvPr/>
        </p:nvCxnSpPr>
        <p:spPr>
          <a:xfrm flipH="1" flipV="1">
            <a:off x="4375324" y="3334979"/>
            <a:ext cx="0" cy="1367966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22" descr="Elbow horizontal arrow pointing right (1).">
            <a:extLst>
              <a:ext uri="{FF2B5EF4-FFF2-40B4-BE49-F238E27FC236}">
                <a16:creationId xmlns:a16="http://schemas.microsoft.com/office/drawing/2014/main" id="{56F0E83C-98D6-80E9-ECB4-2B84D936D5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19628" y="1973294"/>
            <a:ext cx="620576" cy="132588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D9E68DF-3563-C87B-6184-94BD7772A8E7}"/>
              </a:ext>
            </a:extLst>
          </p:cNvPr>
          <p:cNvCxnSpPr>
            <a:cxnSpLocks/>
            <a:stCxn id="73" idx="0"/>
          </p:cNvCxnSpPr>
          <p:nvPr/>
        </p:nvCxnSpPr>
        <p:spPr>
          <a:xfrm rot="16200000" flipV="1">
            <a:off x="3396581" y="1969122"/>
            <a:ext cx="312386" cy="1645100"/>
          </a:xfrm>
          <a:prstGeom prst="bentConnector2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842CD49C-EAD2-7C66-6866-70426292B0D5}"/>
              </a:ext>
            </a:extLst>
          </p:cNvPr>
          <p:cNvCxnSpPr>
            <a:cxnSpLocks/>
            <a:stCxn id="14" idx="1"/>
            <a:endCxn id="16" idx="0"/>
          </p:cNvCxnSpPr>
          <p:nvPr/>
        </p:nvCxnSpPr>
        <p:spPr>
          <a:xfrm rot="10800000" flipV="1">
            <a:off x="3057404" y="1485500"/>
            <a:ext cx="1194856" cy="383247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BD2E4F4-1E6E-B322-16E3-0ABA46146F30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>
            <a:off x="3057404" y="2325946"/>
            <a:ext cx="3840" cy="57617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8D7F6EC-D2A4-72CD-1465-542772DD833E}"/>
              </a:ext>
            </a:extLst>
          </p:cNvPr>
          <p:cNvCxnSpPr>
            <a:cxnSpLocks/>
            <a:stCxn id="21" idx="1"/>
            <a:endCxn id="46" idx="3"/>
          </p:cNvCxnSpPr>
          <p:nvPr/>
        </p:nvCxnSpPr>
        <p:spPr>
          <a:xfrm rot="10800000" flipV="1">
            <a:off x="1949558" y="3130720"/>
            <a:ext cx="883086" cy="1791634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E02D9138-BE4E-4C21-A61F-5170B9876F39}"/>
              </a:ext>
            </a:extLst>
          </p:cNvPr>
          <p:cNvCxnSpPr>
            <a:cxnSpLocks/>
            <a:stCxn id="21" idx="3"/>
            <a:endCxn id="47" idx="1"/>
          </p:cNvCxnSpPr>
          <p:nvPr/>
        </p:nvCxnSpPr>
        <p:spPr>
          <a:xfrm>
            <a:off x="3289846" y="3130720"/>
            <a:ext cx="871745" cy="180082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CE7BE735-1E26-3C8D-D49D-0458731235C6}"/>
              </a:ext>
            </a:extLst>
          </p:cNvPr>
          <p:cNvCxnSpPr>
            <a:cxnSpLocks/>
          </p:cNvCxnSpPr>
          <p:nvPr/>
        </p:nvCxnSpPr>
        <p:spPr>
          <a:xfrm rot="16200000" flipV="1">
            <a:off x="-409481" y="3073021"/>
            <a:ext cx="2977281" cy="758580"/>
          </a:xfrm>
          <a:prstGeom prst="bentConnector3">
            <a:avLst>
              <a:gd name="adj1" fmla="val 687"/>
            </a:avLst>
          </a:prstGeom>
          <a:ln w="12700">
            <a:prstDash val="dash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9F6C1BA9-CF82-2539-87B8-089154480819}"/>
              </a:ext>
            </a:extLst>
          </p:cNvPr>
          <p:cNvCxnSpPr>
            <a:cxnSpLocks/>
            <a:stCxn id="47" idx="3"/>
            <a:endCxn id="57" idx="0"/>
          </p:cNvCxnSpPr>
          <p:nvPr/>
        </p:nvCxnSpPr>
        <p:spPr>
          <a:xfrm flipH="1">
            <a:off x="1743617" y="4931548"/>
            <a:ext cx="2875172" cy="2180461"/>
          </a:xfrm>
          <a:prstGeom prst="bentConnector4">
            <a:avLst>
              <a:gd name="adj1" fmla="val -7951"/>
              <a:gd name="adj2" fmla="val 6066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D2CCFD51-919D-14AA-86A4-8120396A11FD}"/>
              </a:ext>
            </a:extLst>
          </p:cNvPr>
          <p:cNvCxnSpPr>
            <a:cxnSpLocks/>
            <a:stCxn id="46" idx="1"/>
            <a:endCxn id="57" idx="1"/>
          </p:cNvCxnSpPr>
          <p:nvPr/>
        </p:nvCxnSpPr>
        <p:spPr>
          <a:xfrm rot="10800000" flipH="1" flipV="1">
            <a:off x="1492359" y="4922355"/>
            <a:ext cx="68379" cy="2372533"/>
          </a:xfrm>
          <a:prstGeom prst="bentConnector3">
            <a:avLst>
              <a:gd name="adj1" fmla="val -51131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A69C5A7-05A9-BE1C-5ECC-D158057E5554}"/>
              </a:ext>
            </a:extLst>
          </p:cNvPr>
          <p:cNvCxnSpPr>
            <a:endCxn id="60" idx="1"/>
          </p:cNvCxnSpPr>
          <p:nvPr/>
        </p:nvCxnSpPr>
        <p:spPr>
          <a:xfrm>
            <a:off x="1948732" y="7294886"/>
            <a:ext cx="2196755" cy="1450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8" name="Graphic 167" descr="ElastiCache for Memcached resource icon for the Amazon ElastiCache service.">
            <a:extLst>
              <a:ext uri="{FF2B5EF4-FFF2-40B4-BE49-F238E27FC236}">
                <a16:creationId xmlns:a16="http://schemas.microsoft.com/office/drawing/2014/main" id="{BA2D3795-93B7-E3CA-27F7-B8ADA9F7B14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668134" y="6854883"/>
            <a:ext cx="365760" cy="365760"/>
          </a:xfrm>
          <a:prstGeom prst="rect">
            <a:avLst/>
          </a:prstGeom>
        </p:spPr>
      </p:pic>
      <p:pic>
        <p:nvPicPr>
          <p:cNvPr id="169" name="Graphic 168" descr="ElastiCache for Memcached resource icon for the Amazon ElastiCache service.">
            <a:extLst>
              <a:ext uri="{FF2B5EF4-FFF2-40B4-BE49-F238E27FC236}">
                <a16:creationId xmlns:a16="http://schemas.microsoft.com/office/drawing/2014/main" id="{E19E4B50-B982-6DA2-D853-03F07B626EB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088411" y="6801767"/>
            <a:ext cx="365760" cy="365760"/>
          </a:xfrm>
          <a:prstGeom prst="rect">
            <a:avLst/>
          </a:prstGeom>
        </p:spPr>
      </p:pic>
      <p:sp>
        <p:nvSpPr>
          <p:cNvPr id="172" name="TextBox 9">
            <a:extLst>
              <a:ext uri="{FF2B5EF4-FFF2-40B4-BE49-F238E27FC236}">
                <a16:creationId xmlns:a16="http://schemas.microsoft.com/office/drawing/2014/main" id="{7AB73FF5-BE1C-DF56-872B-21667EE56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238" y="6720768"/>
            <a:ext cx="92258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Memcached</a:t>
            </a:r>
          </a:p>
        </p:txBody>
      </p:sp>
      <p:sp>
        <p:nvSpPr>
          <p:cNvPr id="173" name="TextBox 9">
            <a:extLst>
              <a:ext uri="{FF2B5EF4-FFF2-40B4-BE49-F238E27FC236}">
                <a16:creationId xmlns:a16="http://schemas.microsoft.com/office/drawing/2014/main" id="{C9402C48-CB6C-F3C4-A608-C9553CC00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960" y="6678216"/>
            <a:ext cx="92258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Memcached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E40CE301-B960-7E58-02D7-BCDAEF551EAE}"/>
              </a:ext>
            </a:extLst>
          </p:cNvPr>
          <p:cNvSpPr>
            <a:spLocks noChangeAspect="1"/>
          </p:cNvSpPr>
          <p:nvPr/>
        </p:nvSpPr>
        <p:spPr bwMode="auto">
          <a:xfrm>
            <a:off x="258665" y="2087456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408D504-5B45-35CE-A40F-85CB1B1F27FE}"/>
              </a:ext>
            </a:extLst>
          </p:cNvPr>
          <p:cNvSpPr>
            <a:spLocks noChangeAspect="1"/>
          </p:cNvSpPr>
          <p:nvPr/>
        </p:nvSpPr>
        <p:spPr bwMode="auto">
          <a:xfrm>
            <a:off x="3254695" y="1915360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732B990D-66D3-E167-23C0-C02DEF3BF872}"/>
              </a:ext>
            </a:extLst>
          </p:cNvPr>
          <p:cNvSpPr>
            <a:spLocks noChangeAspect="1"/>
          </p:cNvSpPr>
          <p:nvPr/>
        </p:nvSpPr>
        <p:spPr bwMode="auto">
          <a:xfrm>
            <a:off x="2342713" y="1797664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CE16C273-7C9B-9DE3-A3EC-E78CD6E311C5}"/>
              </a:ext>
            </a:extLst>
          </p:cNvPr>
          <p:cNvSpPr>
            <a:spLocks noChangeAspect="1"/>
          </p:cNvSpPr>
          <p:nvPr/>
        </p:nvSpPr>
        <p:spPr bwMode="auto">
          <a:xfrm>
            <a:off x="1073530" y="3413722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2D8C67E-927D-FB61-B224-1337BBAD87B2}"/>
              </a:ext>
            </a:extLst>
          </p:cNvPr>
          <p:cNvSpPr>
            <a:spLocks noChangeAspect="1"/>
          </p:cNvSpPr>
          <p:nvPr/>
        </p:nvSpPr>
        <p:spPr bwMode="auto">
          <a:xfrm>
            <a:off x="1073530" y="5922025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521F87D4-F37B-D1B7-483A-C712E8D99A72}"/>
              </a:ext>
            </a:extLst>
          </p:cNvPr>
          <p:cNvSpPr>
            <a:spLocks noChangeAspect="1"/>
          </p:cNvSpPr>
          <p:nvPr/>
        </p:nvSpPr>
        <p:spPr bwMode="auto">
          <a:xfrm>
            <a:off x="1380565" y="7327133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7AC1DFF6-7971-FD88-3282-7BBDFBB1256F}"/>
              </a:ext>
            </a:extLst>
          </p:cNvPr>
          <p:cNvSpPr>
            <a:spLocks noChangeAspect="1"/>
          </p:cNvSpPr>
          <p:nvPr/>
        </p:nvSpPr>
        <p:spPr bwMode="auto">
          <a:xfrm>
            <a:off x="1673893" y="5059515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9D2170A6-555E-7181-F6D8-4D15F65DF190}"/>
              </a:ext>
            </a:extLst>
          </p:cNvPr>
          <p:cNvSpPr>
            <a:spLocks noChangeAspect="1"/>
          </p:cNvSpPr>
          <p:nvPr/>
        </p:nvSpPr>
        <p:spPr bwMode="auto">
          <a:xfrm>
            <a:off x="3254695" y="2919603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981EAB4D-2F87-5FD1-E918-B350B0A774D7}"/>
              </a:ext>
            </a:extLst>
          </p:cNvPr>
          <p:cNvSpPr>
            <a:spLocks noChangeAspect="1"/>
          </p:cNvSpPr>
          <p:nvPr/>
        </p:nvSpPr>
        <p:spPr bwMode="auto">
          <a:xfrm>
            <a:off x="3294921" y="4520065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95DD854D-0135-721A-ECE8-77AA245F79D8}"/>
              </a:ext>
            </a:extLst>
          </p:cNvPr>
          <p:cNvSpPr>
            <a:spLocks noChangeAspect="1"/>
          </p:cNvSpPr>
          <p:nvPr/>
        </p:nvSpPr>
        <p:spPr bwMode="auto">
          <a:xfrm>
            <a:off x="2555802" y="828595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008FDD46-D4AA-5433-E307-A752EC609553}"/>
              </a:ext>
            </a:extLst>
          </p:cNvPr>
          <p:cNvSpPr>
            <a:spLocks noChangeAspect="1"/>
          </p:cNvSpPr>
          <p:nvPr/>
        </p:nvSpPr>
        <p:spPr bwMode="auto">
          <a:xfrm>
            <a:off x="4630857" y="1219447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95DFE7D9-D655-ECDA-0119-F1A5A0B4BBCA}"/>
              </a:ext>
            </a:extLst>
          </p:cNvPr>
          <p:cNvSpPr>
            <a:spLocks noChangeAspect="1"/>
          </p:cNvSpPr>
          <p:nvPr/>
        </p:nvSpPr>
        <p:spPr bwMode="auto">
          <a:xfrm>
            <a:off x="4190873" y="597867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CF734FC-E12B-5039-A3A9-6A24F0B84904}"/>
              </a:ext>
            </a:extLst>
          </p:cNvPr>
          <p:cNvSpPr>
            <a:spLocks noChangeAspect="1"/>
          </p:cNvSpPr>
          <p:nvPr/>
        </p:nvSpPr>
        <p:spPr bwMode="auto">
          <a:xfrm>
            <a:off x="5558094" y="1262431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FCC3D7D7-28BC-D56A-98E4-564205E0B76C}"/>
              </a:ext>
            </a:extLst>
          </p:cNvPr>
          <p:cNvSpPr>
            <a:spLocks noChangeAspect="1"/>
          </p:cNvSpPr>
          <p:nvPr/>
        </p:nvSpPr>
        <p:spPr bwMode="auto">
          <a:xfrm>
            <a:off x="1673893" y="1222180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2D99899-6B0D-8FEA-11CA-B099A8F04A46}"/>
              </a:ext>
            </a:extLst>
          </p:cNvPr>
          <p:cNvSpPr>
            <a:spLocks noChangeAspect="1"/>
          </p:cNvSpPr>
          <p:nvPr/>
        </p:nvSpPr>
        <p:spPr bwMode="auto">
          <a:xfrm>
            <a:off x="318295" y="1579960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33D3E33-367D-5D1C-0C63-8DC375918377}"/>
              </a:ext>
            </a:extLst>
          </p:cNvPr>
          <p:cNvSpPr>
            <a:spLocks noChangeAspect="1"/>
          </p:cNvSpPr>
          <p:nvPr/>
        </p:nvSpPr>
        <p:spPr bwMode="auto">
          <a:xfrm>
            <a:off x="4838161" y="7213139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194" name="Content Placeholder 2">
            <a:extLst>
              <a:ext uri="{FF2B5EF4-FFF2-40B4-BE49-F238E27FC236}">
                <a16:creationId xmlns:a16="http://schemas.microsoft.com/office/drawing/2014/main" id="{F97ABB78-F441-7E95-6D92-C38268F5E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961258" y="27032"/>
            <a:ext cx="5857711" cy="10863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>
                <a:latin typeface="Century Gothic" panose="020B0502020202020204" pitchFamily="34" charset="0"/>
              </a:rPr>
              <a:t>How architecture addresses customer must-haves</a:t>
            </a:r>
          </a:p>
          <a:p>
            <a:pPr marL="0" indent="0">
              <a:buNone/>
            </a:pPr>
            <a:r>
              <a:rPr lang="en-US" sz="1000" b="1" dirty="0">
                <a:latin typeface="Century Gothic" panose="020B0502020202020204" pitchFamily="34" charset="0"/>
              </a:rPr>
              <a:t>Performance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1" dirty="0">
                <a:latin typeface="Century Gothic" panose="020B0502020202020204" pitchFamily="34" charset="0"/>
              </a:rPr>
              <a:t>AWS’s ALB</a:t>
            </a:r>
            <a:r>
              <a:rPr lang="en-US" sz="1000" dirty="0">
                <a:latin typeface="Century Gothic" panose="020B0502020202020204" pitchFamily="34" charset="0"/>
              </a:rPr>
              <a:t> performs server health checks and routes traffic only to </a:t>
            </a:r>
            <a:r>
              <a:rPr lang="en-US" sz="1000" u="sng" dirty="0">
                <a:latin typeface="Century Gothic" panose="020B0502020202020204" pitchFamily="34" charset="0"/>
              </a:rPr>
              <a:t>healthy</a:t>
            </a:r>
            <a:r>
              <a:rPr lang="en-US" sz="1000" dirty="0">
                <a:latin typeface="Century Gothic" panose="020B0502020202020204" pitchFamily="34" charset="0"/>
              </a:rPr>
              <a:t> </a:t>
            </a:r>
            <a:r>
              <a:rPr lang="en-US" sz="1000" u="sng" dirty="0">
                <a:latin typeface="Century Gothic" panose="020B0502020202020204" pitchFamily="34" charset="0"/>
              </a:rPr>
              <a:t>instances</a:t>
            </a:r>
            <a:r>
              <a:rPr lang="en-US" sz="1000" dirty="0">
                <a:latin typeface="Century Gothic" panose="020B0502020202020204" pitchFamily="34" charset="0"/>
              </a:rPr>
              <a:t> – this ensures only healthy and running instances receive traffic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1" dirty="0">
                <a:latin typeface="Century Gothic" panose="020B0502020202020204" pitchFamily="34" charset="0"/>
              </a:rPr>
              <a:t>ASG</a:t>
            </a:r>
            <a:r>
              <a:rPr lang="en-US" sz="1000" dirty="0">
                <a:latin typeface="Century Gothic" panose="020B0502020202020204" pitchFamily="34" charset="0"/>
              </a:rPr>
              <a:t> responds to traffic alarms by adding instances during peak traffic and scaling out when traffic reverts; ASG also responds to health checks by </a:t>
            </a:r>
            <a:r>
              <a:rPr lang="en-US" sz="1000" u="sng" dirty="0">
                <a:latin typeface="Century Gothic" panose="020B0502020202020204" pitchFamily="34" charset="0"/>
              </a:rPr>
              <a:t>terminating unhealthy instances </a:t>
            </a:r>
            <a:r>
              <a:rPr lang="en-US" sz="1000" dirty="0">
                <a:latin typeface="Century Gothic" panose="020B0502020202020204" pitchFamily="34" charset="0"/>
              </a:rPr>
              <a:t>and spinning up new ones – maintaining availability of adequate resources for client’s workload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1" dirty="0">
                <a:latin typeface="Century Gothic" panose="020B0502020202020204" pitchFamily="34" charset="0"/>
              </a:rPr>
              <a:t>Aurora DB</a:t>
            </a:r>
            <a:r>
              <a:rPr lang="en-US" sz="1000" dirty="0">
                <a:latin typeface="Century Gothic" panose="020B0502020202020204" pitchFamily="34" charset="0"/>
              </a:rPr>
              <a:t> is an optimized DB with 5X speed of regular DB; Aurora has </a:t>
            </a:r>
            <a:r>
              <a:rPr lang="en-US" sz="1000" u="sng" dirty="0">
                <a:latin typeface="Century Gothic" panose="020B0502020202020204" pitchFamily="34" charset="0"/>
              </a:rPr>
              <a:t>automatic failover to read replica</a:t>
            </a:r>
            <a:r>
              <a:rPr lang="en-US" sz="1000" dirty="0">
                <a:latin typeface="Century Gothic" panose="020B0502020202020204" pitchFamily="34" charset="0"/>
              </a:rPr>
              <a:t>, ensuring reliability and performance of client’s network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1" dirty="0">
                <a:latin typeface="Century Gothic" panose="020B0502020202020204" pitchFamily="34" charset="0"/>
              </a:rPr>
              <a:t>CloudFront</a:t>
            </a:r>
            <a:r>
              <a:rPr lang="en-US" sz="1000" dirty="0">
                <a:latin typeface="Century Gothic" panose="020B0502020202020204" pitchFamily="34" charset="0"/>
              </a:rPr>
              <a:t> CDN’s caching uses edge locations around the world to reduce latency and improve load times</a:t>
            </a:r>
            <a:endParaRPr lang="en-US" sz="1000" b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000" b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000" b="1" dirty="0">
                <a:latin typeface="Century Gothic" panose="020B0502020202020204" pitchFamily="34" charset="0"/>
              </a:rPr>
              <a:t>Security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1" dirty="0">
                <a:latin typeface="Century Gothic" panose="020B0502020202020204" pitchFamily="34" charset="0"/>
              </a:rPr>
              <a:t>Web/App tier </a:t>
            </a:r>
            <a:r>
              <a:rPr lang="en-US" sz="1000" dirty="0">
                <a:latin typeface="Century Gothic" panose="020B0502020202020204" pitchFamily="34" charset="0"/>
              </a:rPr>
              <a:t>servers in private subnets (access only through SSM or SSH on a bastion in the public subnet) (NAT gateways only for one-directional internet access)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1" dirty="0">
                <a:latin typeface="Century Gothic" panose="020B0502020202020204" pitchFamily="34" charset="0"/>
              </a:rPr>
              <a:t>DB tier </a:t>
            </a:r>
            <a:r>
              <a:rPr lang="en-US" sz="1000" dirty="0">
                <a:latin typeface="Century Gothic" panose="020B0502020202020204" pitchFamily="34" charset="0"/>
              </a:rPr>
              <a:t>instances also in private isolated subnet; NACLs restrict access to traffic from Web/App tier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1" dirty="0">
                <a:latin typeface="Century Gothic" panose="020B0502020202020204" pitchFamily="34" charset="0"/>
              </a:rPr>
              <a:t>Security Groups</a:t>
            </a:r>
            <a:r>
              <a:rPr lang="en-US" sz="1000" dirty="0">
                <a:latin typeface="Century Gothic" panose="020B0502020202020204" pitchFamily="34" charset="0"/>
              </a:rPr>
              <a:t> used to control all inbound and outbound traffic</a:t>
            </a:r>
          </a:p>
          <a:p>
            <a:pPr marL="525780" lvl="1" indent="-228600">
              <a:buFont typeface="+mj-lt"/>
              <a:buAutoNum type="arabicPeriod"/>
            </a:pPr>
            <a:r>
              <a:rPr lang="en-US" sz="1000" dirty="0">
                <a:latin typeface="Century Gothic" panose="020B0502020202020204" pitchFamily="34" charset="0"/>
              </a:rPr>
              <a:t>only ALB traffic allowed into the Web/App tier, and SSH port opened to access from public subnet via Bastion</a:t>
            </a:r>
          </a:p>
          <a:p>
            <a:pPr marL="525780" lvl="1" indent="-228600">
              <a:buFont typeface="+mj-lt"/>
              <a:buAutoNum type="arabicPeriod"/>
            </a:pPr>
            <a:r>
              <a:rPr lang="en-US" sz="1000" dirty="0">
                <a:latin typeface="Century Gothic" panose="020B0502020202020204" pitchFamily="34" charset="0"/>
              </a:rPr>
              <a:t>Only traffic from Web/App tier allowed into the DB tier</a:t>
            </a:r>
            <a:endParaRPr lang="en-US" sz="1000" b="1" dirty="0">
              <a:latin typeface="Century Gothic" panose="020B0502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1" dirty="0">
                <a:latin typeface="Century Gothic" panose="020B0502020202020204" pitchFamily="34" charset="0"/>
              </a:rPr>
              <a:t>SSL encryption</a:t>
            </a:r>
            <a:r>
              <a:rPr lang="en-US" sz="1000" dirty="0">
                <a:latin typeface="Century Gothic" panose="020B0502020202020204" pitchFamily="34" charset="0"/>
              </a:rPr>
              <a:t> via AWS Certificates Manager ensures customer’s payment information, personal data, etc. are encrypted while in transit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1" dirty="0">
                <a:latin typeface="Century Gothic" panose="020B0502020202020204" pitchFamily="34" charset="0"/>
              </a:rPr>
              <a:t>Data-at-Rest</a:t>
            </a:r>
            <a:r>
              <a:rPr lang="en-US" sz="1000" dirty="0">
                <a:latin typeface="Century Gothic" panose="020B0502020202020204" pitchFamily="34" charset="0"/>
              </a:rPr>
              <a:t> can be enabled for data in S3, DB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1" dirty="0">
                <a:latin typeface="Century Gothic" panose="020B0502020202020204" pitchFamily="34" charset="0"/>
              </a:rPr>
              <a:t>S3 Access management- </a:t>
            </a:r>
            <a:r>
              <a:rPr lang="en-US" sz="1000" dirty="0">
                <a:latin typeface="Century Gothic" panose="020B0502020202020204" pitchFamily="34" charset="0"/>
              </a:rPr>
              <a:t>restrict public access</a:t>
            </a:r>
            <a:endParaRPr lang="en-US" sz="1000" b="1" dirty="0">
              <a:latin typeface="Century Gothic" panose="020B0502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Century Gothic" panose="020B0502020202020204" pitchFamily="34" charset="0"/>
              </a:rPr>
              <a:t>4 &amp; 5 above help with PCI compliance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1" dirty="0">
                <a:latin typeface="Century Gothic" panose="020B0502020202020204" pitchFamily="34" charset="0"/>
              </a:rPr>
              <a:t>WAF and Shield</a:t>
            </a:r>
            <a:r>
              <a:rPr lang="en-US" sz="1000" dirty="0">
                <a:latin typeface="Century Gothic" panose="020B0502020202020204" pitchFamily="34" charset="0"/>
              </a:rPr>
              <a:t> for application level and network protection against attacks</a:t>
            </a:r>
            <a:endParaRPr lang="en-US" sz="1000" b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000" b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000" b="1" dirty="0">
                <a:latin typeface="Century Gothic" panose="020B0502020202020204" pitchFamily="34" charset="0"/>
              </a:rPr>
              <a:t>Scalability for future group</a:t>
            </a:r>
          </a:p>
          <a:p>
            <a:pPr marL="228600" indent="-228600">
              <a:buAutoNum type="arabicPeriod"/>
            </a:pPr>
            <a:r>
              <a:rPr lang="en-US" sz="1000" b="1" dirty="0">
                <a:latin typeface="Century Gothic" panose="020B0502020202020204" pitchFamily="34" charset="0"/>
              </a:rPr>
              <a:t>New subnets</a:t>
            </a:r>
            <a:r>
              <a:rPr lang="en-US" sz="1000" dirty="0">
                <a:latin typeface="Century Gothic" panose="020B0502020202020204" pitchFamily="34" charset="0"/>
              </a:rPr>
              <a:t> can be added to existing VPC to for additional resources</a:t>
            </a:r>
          </a:p>
          <a:p>
            <a:pPr marL="228600" indent="-228600">
              <a:buAutoNum type="arabicPeriod"/>
            </a:pPr>
            <a:r>
              <a:rPr lang="en-US" sz="1000" b="1" dirty="0">
                <a:latin typeface="Century Gothic" panose="020B0502020202020204" pitchFamily="34" charset="0"/>
              </a:rPr>
              <a:t>ASG</a:t>
            </a:r>
            <a:r>
              <a:rPr lang="en-US" sz="1000" dirty="0">
                <a:latin typeface="Century Gothic" panose="020B0502020202020204" pitchFamily="34" charset="0"/>
              </a:rPr>
              <a:t> can scale-out as much as needed to support growth</a:t>
            </a:r>
          </a:p>
          <a:p>
            <a:pPr marL="228600" indent="-228600">
              <a:buAutoNum type="arabicPeriod"/>
            </a:pPr>
            <a:r>
              <a:rPr lang="en-US" sz="1000" b="1" dirty="0">
                <a:latin typeface="Century Gothic" panose="020B0502020202020204" pitchFamily="34" charset="0"/>
              </a:rPr>
              <a:t>S3</a:t>
            </a:r>
            <a:r>
              <a:rPr lang="en-US" sz="1000" dirty="0">
                <a:latin typeface="Century Gothic" panose="020B0502020202020204" pitchFamily="34" charset="0"/>
              </a:rPr>
              <a:t> storage automatically scales for more capacity</a:t>
            </a:r>
          </a:p>
          <a:p>
            <a:pPr marL="228600" indent="-228600">
              <a:buAutoNum type="arabicPeriod"/>
            </a:pPr>
            <a:r>
              <a:rPr lang="en-US" sz="1000" b="1" dirty="0">
                <a:latin typeface="Century Gothic" panose="020B0502020202020204" pitchFamily="34" charset="0"/>
              </a:rPr>
              <a:t>Aurora DB </a:t>
            </a:r>
            <a:r>
              <a:rPr lang="en-US" sz="1000" dirty="0">
                <a:latin typeface="Century Gothic" panose="020B0502020202020204" pitchFamily="34" charset="0"/>
              </a:rPr>
              <a:t>can add read replicas for read scaling, as well as DB storage scaling; also supports cross-region replication</a:t>
            </a:r>
          </a:p>
          <a:p>
            <a:pPr marL="228600" indent="-228600">
              <a:buAutoNum type="arabicPeriod"/>
            </a:pPr>
            <a:r>
              <a:rPr lang="en-US" sz="1000" b="1" dirty="0">
                <a:latin typeface="Century Gothic" panose="020B0502020202020204" pitchFamily="34" charset="0"/>
              </a:rPr>
              <a:t>Serverless options</a:t>
            </a:r>
            <a:r>
              <a:rPr lang="en-US" sz="1000" dirty="0">
                <a:latin typeface="Century Gothic" panose="020B0502020202020204" pitchFamily="34" charset="0"/>
              </a:rPr>
              <a:t> available for infinite scaling</a:t>
            </a:r>
          </a:p>
          <a:p>
            <a:pPr marL="0" indent="0">
              <a:buNone/>
            </a:pPr>
            <a:endParaRPr lang="en-US" sz="1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000" b="1" dirty="0">
                <a:latin typeface="Century Gothic" panose="020B0502020202020204" pitchFamily="34" charset="0"/>
              </a:rPr>
              <a:t>Cost Optimization</a:t>
            </a:r>
          </a:p>
          <a:p>
            <a:pPr marL="228600" indent="-228600">
              <a:buAutoNum type="arabicPeriod"/>
            </a:pPr>
            <a:r>
              <a:rPr lang="en-US" sz="1000" b="1" dirty="0">
                <a:latin typeface="Century Gothic" panose="020B0502020202020204" pitchFamily="34" charset="0"/>
              </a:rPr>
              <a:t>Reserved instances</a:t>
            </a:r>
            <a:r>
              <a:rPr lang="en-US" sz="1000" dirty="0">
                <a:latin typeface="Century Gothic" panose="020B0502020202020204" pitchFamily="34" charset="0"/>
              </a:rPr>
              <a:t> and on-demand during scale-out</a:t>
            </a:r>
          </a:p>
          <a:p>
            <a:pPr marL="228600" indent="-228600">
              <a:buAutoNum type="arabicPeriod"/>
            </a:pPr>
            <a:r>
              <a:rPr lang="en-US" sz="1000" b="1" dirty="0">
                <a:latin typeface="Century Gothic" panose="020B0502020202020204" pitchFamily="34" charset="0"/>
              </a:rPr>
              <a:t>AWS tools – Cost Explorer and Budget-</a:t>
            </a:r>
            <a:r>
              <a:rPr lang="en-US" sz="1000" dirty="0">
                <a:latin typeface="Century Gothic" panose="020B0502020202020204" pitchFamily="34" charset="0"/>
              </a:rPr>
              <a:t> for line of sight to costs management</a:t>
            </a:r>
          </a:p>
          <a:p>
            <a:pPr marL="228600" indent="-228600">
              <a:buAutoNum type="arabicPeriod"/>
            </a:pPr>
            <a:r>
              <a:rPr lang="en-US" sz="1000" b="1" dirty="0">
                <a:latin typeface="Century Gothic" panose="020B0502020202020204" pitchFamily="34" charset="0"/>
              </a:rPr>
              <a:t>S3 tiers</a:t>
            </a:r>
            <a:r>
              <a:rPr lang="en-US" sz="1000" dirty="0">
                <a:latin typeface="Century Gothic" panose="020B0502020202020204" pitchFamily="34" charset="0"/>
              </a:rPr>
              <a:t> and lifecycle policies to save costs</a:t>
            </a:r>
          </a:p>
          <a:p>
            <a:pPr marL="0" indent="0">
              <a:buNone/>
            </a:pPr>
            <a:endParaRPr lang="en-US" sz="1000" b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000" b="1" dirty="0">
                <a:latin typeface="Century Gothic" panose="020B0502020202020204" pitchFamily="34" charset="0"/>
              </a:rPr>
              <a:t>Low Maintenance</a:t>
            </a:r>
          </a:p>
          <a:p>
            <a:pPr marL="228600" indent="-228600">
              <a:buAutoNum type="arabicPeriod"/>
            </a:pPr>
            <a:r>
              <a:rPr lang="en-US" sz="1000" b="1" dirty="0">
                <a:latin typeface="Century Gothic" panose="020B0502020202020204" pitchFamily="34" charset="0"/>
              </a:rPr>
              <a:t>AWS Backup</a:t>
            </a:r>
            <a:r>
              <a:rPr lang="en-US" sz="1000" dirty="0">
                <a:latin typeface="Century Gothic" panose="020B0502020202020204" pitchFamily="34" charset="0"/>
              </a:rPr>
              <a:t> for automated backup with retention policies</a:t>
            </a:r>
          </a:p>
          <a:p>
            <a:pPr marL="228600" indent="-228600">
              <a:buAutoNum type="arabicPeriod"/>
            </a:pPr>
            <a:r>
              <a:rPr lang="en-US" sz="1000" b="1" dirty="0">
                <a:latin typeface="Century Gothic" panose="020B0502020202020204" pitchFamily="34" charset="0"/>
              </a:rPr>
              <a:t>Aurora DB </a:t>
            </a:r>
            <a:r>
              <a:rPr lang="en-US" sz="1000" dirty="0">
                <a:latin typeface="Century Gothic" panose="020B0502020202020204" pitchFamily="34" charset="0"/>
              </a:rPr>
              <a:t>is managed services – automatic backup, automatic failover, and automatic scaling with little manual intervention</a:t>
            </a:r>
          </a:p>
          <a:p>
            <a:pPr marL="228600" indent="-228600">
              <a:buAutoNum type="arabicPeriod"/>
            </a:pPr>
            <a:r>
              <a:rPr lang="en-US" sz="1000" b="1" dirty="0">
                <a:latin typeface="Century Gothic" panose="020B0502020202020204" pitchFamily="34" charset="0"/>
              </a:rPr>
              <a:t>ASG </a:t>
            </a:r>
            <a:r>
              <a:rPr lang="en-US" sz="1000" dirty="0">
                <a:latin typeface="Century Gothic" panose="020B0502020202020204" pitchFamily="34" charset="0"/>
              </a:rPr>
              <a:t>handles server scaling automatically on demand</a:t>
            </a:r>
          </a:p>
          <a:p>
            <a:pPr marL="228600" indent="-228600">
              <a:buAutoNum type="arabicPeriod"/>
            </a:pPr>
            <a:r>
              <a:rPr lang="en-US" sz="1000" b="1" dirty="0">
                <a:latin typeface="Century Gothic" panose="020B0502020202020204" pitchFamily="34" charset="0"/>
              </a:rPr>
              <a:t>Monitoring &amp; Alerts </a:t>
            </a:r>
            <a:r>
              <a:rPr lang="en-US" sz="1000" dirty="0">
                <a:latin typeface="Century Gothic" panose="020B0502020202020204" pitchFamily="34" charset="0"/>
              </a:rPr>
              <a:t>alarms based on thresholds, and SNS for alerts; also can use managed services like Lambda to create automatic actions triggered by alarms</a:t>
            </a:r>
          </a:p>
          <a:p>
            <a:pPr marL="228600" indent="-228600">
              <a:buAutoNum type="arabicPeriod"/>
            </a:pPr>
            <a:r>
              <a:rPr lang="en-US" sz="1000" b="1" dirty="0">
                <a:latin typeface="Century Gothic" panose="020B0502020202020204" pitchFamily="34" charset="0"/>
              </a:rPr>
              <a:t>SSM patch manager </a:t>
            </a:r>
            <a:r>
              <a:rPr lang="en-US" sz="1000" dirty="0">
                <a:latin typeface="Century Gothic" panose="020B0502020202020204" pitchFamily="34" charset="0"/>
              </a:rPr>
              <a:t>for automatic patching of managed instances with timely security updates</a:t>
            </a:r>
          </a:p>
          <a:p>
            <a:pPr marL="228600" indent="-228600">
              <a:buAutoNum type="arabicPeriod"/>
            </a:pPr>
            <a:r>
              <a:rPr lang="en-US" sz="1000" b="1" dirty="0">
                <a:latin typeface="Century Gothic" panose="020B0502020202020204" pitchFamily="34" charset="0"/>
              </a:rPr>
              <a:t>AWS CloudFormation </a:t>
            </a:r>
            <a:r>
              <a:rPr lang="en-US" sz="1000" dirty="0">
                <a:latin typeface="Century Gothic" panose="020B0502020202020204" pitchFamily="34" charset="0"/>
              </a:rPr>
              <a:t>automates provisioning, management, deployment and retirement of resources</a:t>
            </a:r>
          </a:p>
          <a:p>
            <a:pPr marL="228600" indent="-228600">
              <a:buAutoNum type="arabicPeriod"/>
            </a:pPr>
            <a:r>
              <a:rPr lang="en-US" sz="1000" dirty="0">
                <a:latin typeface="Century Gothic" panose="020B0502020202020204" pitchFamily="34" charset="0"/>
              </a:rPr>
              <a:t>Automatic tracking of costs and budgets via cost explorer</a:t>
            </a:r>
          </a:p>
        </p:txBody>
      </p:sp>
      <p:pic>
        <p:nvPicPr>
          <p:cNvPr id="7" name="Graphic 6" descr="AWS Backup service icon.">
            <a:extLst>
              <a:ext uri="{FF2B5EF4-FFF2-40B4-BE49-F238E27FC236}">
                <a16:creationId xmlns:a16="http://schemas.microsoft.com/office/drawing/2014/main" id="{C71CD54B-CE3C-F08F-8B9E-265F06A1615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rcRect/>
          <a:stretch/>
        </p:blipFill>
        <p:spPr>
          <a:xfrm>
            <a:off x="512704" y="933371"/>
            <a:ext cx="365760" cy="365760"/>
          </a:xfrm>
          <a:prstGeom prst="rect">
            <a:avLst/>
          </a:prstGeom>
        </p:spPr>
      </p:pic>
      <p:sp>
        <p:nvSpPr>
          <p:cNvPr id="49" name="TextBox 9">
            <a:extLst>
              <a:ext uri="{FF2B5EF4-FFF2-40B4-BE49-F238E27FC236}">
                <a16:creationId xmlns:a16="http://schemas.microsoft.com/office/drawing/2014/main" id="{7DAB4BCB-E89D-EE6C-24C4-93D04995F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8305" y="988713"/>
            <a:ext cx="7679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Backup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BF45A6-A913-6A38-33CA-CEDF53728658}"/>
              </a:ext>
            </a:extLst>
          </p:cNvPr>
          <p:cNvCxnSpPr>
            <a:cxnSpLocks/>
            <a:stCxn id="7" idx="2"/>
            <a:endCxn id="64" idx="0"/>
          </p:cNvCxnSpPr>
          <p:nvPr/>
        </p:nvCxnSpPr>
        <p:spPr>
          <a:xfrm>
            <a:off x="695584" y="1299131"/>
            <a:ext cx="662" cy="1459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BC3B3D2F-077B-79A9-3FBC-50E4E7F61529}"/>
              </a:ext>
            </a:extLst>
          </p:cNvPr>
          <p:cNvSpPr>
            <a:spLocks noChangeAspect="1"/>
          </p:cNvSpPr>
          <p:nvPr/>
        </p:nvSpPr>
        <p:spPr bwMode="auto">
          <a:xfrm>
            <a:off x="864517" y="1048904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C7CDEC45-ED0A-AC26-3969-9634EA32EDEE}"/>
              </a:ext>
            </a:extLst>
          </p:cNvPr>
          <p:cNvSpPr txBox="1">
            <a:spLocks/>
          </p:cNvSpPr>
          <p:nvPr/>
        </p:nvSpPr>
        <p:spPr>
          <a:xfrm>
            <a:off x="6072739" y="596707"/>
            <a:ext cx="5857711" cy="7077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48590" indent="-148590" algn="l" defTabSz="59436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18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48590" algn="l" defTabSz="594360" rtl="0" eaLnBrk="1" latinLnBrk="0" hangingPunct="1">
              <a:lnSpc>
                <a:spcPct val="90000"/>
              </a:lnSpc>
              <a:spcBef>
                <a:spcPts val="325"/>
              </a:spcBef>
              <a:buFont typeface="Arial" panose="020B0604020202020204" pitchFamily="34" charset="0"/>
              <a:buChar char="•"/>
              <a:defRPr sz="1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148590" algn="l" defTabSz="594360" rtl="0" eaLnBrk="1" latinLnBrk="0" hangingPunct="1">
              <a:lnSpc>
                <a:spcPct val="90000"/>
              </a:lnSpc>
              <a:spcBef>
                <a:spcPts val="325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0130" indent="-148590" algn="l" defTabSz="594360" rtl="0" eaLnBrk="1" latinLnBrk="0" hangingPunct="1">
              <a:lnSpc>
                <a:spcPct val="90000"/>
              </a:lnSpc>
              <a:spcBef>
                <a:spcPts val="325"/>
              </a:spcBef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37310" indent="-148590" algn="l" defTabSz="594360" rtl="0" eaLnBrk="1" latinLnBrk="0" hangingPunct="1">
              <a:lnSpc>
                <a:spcPct val="90000"/>
              </a:lnSpc>
              <a:spcBef>
                <a:spcPts val="325"/>
              </a:spcBef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4490" indent="-148590" algn="l" defTabSz="594360" rtl="0" eaLnBrk="1" latinLnBrk="0" hangingPunct="1">
              <a:lnSpc>
                <a:spcPct val="90000"/>
              </a:lnSpc>
              <a:spcBef>
                <a:spcPts val="325"/>
              </a:spcBef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31670" indent="-148590" algn="l" defTabSz="594360" rtl="0" eaLnBrk="1" latinLnBrk="0" hangingPunct="1">
              <a:lnSpc>
                <a:spcPct val="90000"/>
              </a:lnSpc>
              <a:spcBef>
                <a:spcPts val="325"/>
              </a:spcBef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28850" indent="-148590" algn="l" defTabSz="594360" rtl="0" eaLnBrk="1" latinLnBrk="0" hangingPunct="1">
              <a:lnSpc>
                <a:spcPct val="90000"/>
              </a:lnSpc>
              <a:spcBef>
                <a:spcPts val="325"/>
              </a:spcBef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148590" algn="l" defTabSz="594360" rtl="0" eaLnBrk="1" latinLnBrk="0" hangingPunct="1">
              <a:lnSpc>
                <a:spcPct val="90000"/>
              </a:lnSpc>
              <a:spcBef>
                <a:spcPts val="325"/>
              </a:spcBef>
              <a:buFont typeface="Arial" panose="020B0604020202020204" pitchFamily="34" charset="0"/>
              <a:buChar char="•"/>
              <a:defRPr sz="11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sz="1100" b="1">
                <a:latin typeface="Century Gothic" panose="020B0502020202020204" pitchFamily="34" charset="0"/>
              </a:rPr>
              <a:t>VPC</a:t>
            </a:r>
            <a:r>
              <a:rPr lang="en-US" sz="1100">
                <a:latin typeface="Century Gothic" panose="020B0502020202020204" pitchFamily="34" charset="0"/>
              </a:rPr>
              <a:t> with public and private subnets in 2 availability zones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>
                <a:latin typeface="Century Gothic" panose="020B0502020202020204" pitchFamily="34" charset="0"/>
              </a:rPr>
              <a:t>Internet Gateway</a:t>
            </a:r>
            <a:r>
              <a:rPr lang="en-US" sz="1100">
                <a:latin typeface="Century Gothic" panose="020B0502020202020204" pitchFamily="34" charset="0"/>
              </a:rPr>
              <a:t> to allow communication between instances in VPC and internet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>
                <a:latin typeface="Century Gothic" panose="020B0502020202020204" pitchFamily="34" charset="0"/>
              </a:rPr>
              <a:t>Two Availability Zones</a:t>
            </a:r>
            <a:r>
              <a:rPr lang="en-US" sz="1100">
                <a:latin typeface="Century Gothic" panose="020B0502020202020204" pitchFamily="34" charset="0"/>
              </a:rPr>
              <a:t> for high availability and fault tolerance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>
                <a:latin typeface="Century Gothic" panose="020B0502020202020204" pitchFamily="34" charset="0"/>
              </a:rPr>
              <a:t>Public subnet</a:t>
            </a:r>
            <a:r>
              <a:rPr lang="en-US" sz="1100">
                <a:latin typeface="Century Gothic" panose="020B0502020202020204" pitchFamily="34" charset="0"/>
              </a:rPr>
              <a:t> to house resources like NAT gateway, Application Load Balancers and Bastion (we will replace bastion with SSM session manager)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>
                <a:latin typeface="Century Gothic" panose="020B0502020202020204" pitchFamily="34" charset="0"/>
              </a:rPr>
              <a:t>App and DB servers</a:t>
            </a:r>
            <a:r>
              <a:rPr lang="en-US" sz="1100">
                <a:latin typeface="Century Gothic" panose="020B0502020202020204" pitchFamily="34" charset="0"/>
              </a:rPr>
              <a:t> will be placed in </a:t>
            </a:r>
            <a:r>
              <a:rPr lang="en-US" sz="1100" b="1">
                <a:latin typeface="Century Gothic" panose="020B0502020202020204" pitchFamily="34" charset="0"/>
              </a:rPr>
              <a:t>Private subnets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>
                <a:latin typeface="Century Gothic" panose="020B0502020202020204" pitchFamily="34" charset="0"/>
              </a:rPr>
              <a:t>AWS Aurora </a:t>
            </a:r>
            <a:r>
              <a:rPr lang="en-US" sz="1100">
                <a:latin typeface="Century Gothic" panose="020B0502020202020204" pitchFamily="34" charset="0"/>
              </a:rPr>
              <a:t>with </a:t>
            </a:r>
            <a:r>
              <a:rPr lang="en-US" sz="1100" i="1">
                <a:latin typeface="Century Gothic" panose="020B0502020202020204" pitchFamily="34" charset="0"/>
              </a:rPr>
              <a:t>primary </a:t>
            </a:r>
            <a:r>
              <a:rPr lang="en-US" sz="1100">
                <a:latin typeface="Century Gothic" panose="020B0502020202020204" pitchFamily="34" charset="0"/>
              </a:rPr>
              <a:t>and </a:t>
            </a:r>
            <a:r>
              <a:rPr lang="en-US" sz="1100" i="1">
                <a:latin typeface="Century Gothic" panose="020B0502020202020204" pitchFamily="34" charset="0"/>
              </a:rPr>
              <a:t>replica</a:t>
            </a:r>
            <a:r>
              <a:rPr lang="en-US" sz="1100">
                <a:latin typeface="Century Gothic" panose="020B0502020202020204" pitchFamily="34" charset="0"/>
              </a:rPr>
              <a:t> mysql databases in different AZ to ensure high availability and resilience to failures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>
                <a:latin typeface="Century Gothic" panose="020B0502020202020204" pitchFamily="34" charset="0"/>
              </a:rPr>
              <a:t>EC2 instances</a:t>
            </a:r>
            <a:r>
              <a:rPr lang="en-US" sz="1100">
                <a:latin typeface="Century Gothic" panose="020B0502020202020204" pitchFamily="34" charset="0"/>
              </a:rPr>
              <a:t> with the appropriate IAM roles and permissions to host web application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strike="sngStrike">
                <a:latin typeface="Century Gothic" panose="020B0502020202020204" pitchFamily="34" charset="0"/>
              </a:rPr>
              <a:t>Amazon EFS</a:t>
            </a:r>
            <a:r>
              <a:rPr lang="en-US" sz="1100" strike="sngStrike">
                <a:latin typeface="Century Gothic" panose="020B0502020202020204" pitchFamily="34" charset="0"/>
              </a:rPr>
              <a:t> to allow application to access shared storage ensuring persistent storage across instances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>
                <a:latin typeface="Century Gothic" panose="020B0502020202020204" pitchFamily="34" charset="0"/>
              </a:rPr>
              <a:t>Application Load Balancer (ALB)</a:t>
            </a:r>
            <a:r>
              <a:rPr lang="en-US" sz="1100">
                <a:latin typeface="Century Gothic" panose="020B0502020202020204" pitchFamily="34" charset="0"/>
              </a:rPr>
              <a:t> to distribute traffic across an auto-scaling group of EC2 instances in multiple AZs.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>
                <a:latin typeface="Century Gothic" panose="020B0502020202020204" pitchFamily="34" charset="0"/>
              </a:rPr>
              <a:t>Auto Scaling Group (ASG)</a:t>
            </a:r>
            <a:r>
              <a:rPr lang="en-US" sz="1100">
                <a:latin typeface="Century Gothic" panose="020B0502020202020204" pitchFamily="34" charset="0"/>
              </a:rPr>
              <a:t> to dynamically create EC2 instances to make web application highly available, scalable, fault-tolerant and elastic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>
                <a:latin typeface="Century Gothic" panose="020B0502020202020204" pitchFamily="34" charset="0"/>
              </a:rPr>
              <a:t>Route 53</a:t>
            </a:r>
            <a:r>
              <a:rPr lang="en-US" sz="1100">
                <a:latin typeface="Century Gothic" panose="020B0502020202020204" pitchFamily="34" charset="0"/>
              </a:rPr>
              <a:t> to set up DNS, direct traffic and domain management, and failover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>
                <a:latin typeface="Century Gothic" panose="020B0502020202020204" pitchFamily="34" charset="0"/>
              </a:rPr>
              <a:t>CloudFront</a:t>
            </a:r>
            <a:r>
              <a:rPr lang="en-US" sz="1100">
                <a:latin typeface="Century Gothic" panose="020B0502020202020204" pitchFamily="34" charset="0"/>
              </a:rPr>
              <a:t> for global content caching, and SSL termination for data-in-transit encryption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>
                <a:latin typeface="Century Gothic" panose="020B0502020202020204" pitchFamily="34" charset="0"/>
              </a:rPr>
              <a:t>WAF</a:t>
            </a:r>
            <a:r>
              <a:rPr lang="en-US" sz="1100">
                <a:latin typeface="Century Gothic" panose="020B0502020202020204" pitchFamily="34" charset="0"/>
              </a:rPr>
              <a:t> to protect application from web attacks that will compromise security consume resources and affect availability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>
                <a:latin typeface="Century Gothic" panose="020B0502020202020204" pitchFamily="34" charset="0"/>
              </a:rPr>
              <a:t>Certificate Manager</a:t>
            </a:r>
            <a:r>
              <a:rPr lang="en-US" sz="1100">
                <a:latin typeface="Century Gothic" panose="020B0502020202020204" pitchFamily="34" charset="0"/>
              </a:rPr>
              <a:t> to create and manage the SSL/TSL encryption certification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>
                <a:latin typeface="Century Gothic" panose="020B0502020202020204" pitchFamily="34" charset="0"/>
              </a:rPr>
              <a:t>Systems Manager</a:t>
            </a:r>
            <a:r>
              <a:rPr lang="en-US" sz="1100">
                <a:latin typeface="Century Gothic" panose="020B0502020202020204" pitchFamily="34" charset="0"/>
              </a:rPr>
              <a:t> to manage the resources – session manager for access (w/o need for ssh or bastion), patch manager for updates, etc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>
                <a:latin typeface="Century Gothic" panose="020B0502020202020204" pitchFamily="34" charset="0"/>
              </a:rPr>
              <a:t>S3</a:t>
            </a:r>
            <a:r>
              <a:rPr lang="en-US" sz="1100">
                <a:latin typeface="Century Gothic" panose="020B0502020202020204" pitchFamily="34" charset="0"/>
              </a:rPr>
              <a:t> to store static files, static website for failover, and back-up storage, and general storage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>
                <a:latin typeface="Century Gothic" panose="020B0502020202020204" pitchFamily="34" charset="0"/>
              </a:rPr>
              <a:t>Backup using AWS Backup for S3 and DB</a:t>
            </a:r>
          </a:p>
          <a:p>
            <a:pPr marL="228600" indent="-228600">
              <a:buFont typeface="+mj-lt"/>
              <a:buAutoNum type="arabicPeriod"/>
            </a:pPr>
            <a:endParaRPr lang="en-US" sz="1100" b="1">
              <a:latin typeface="Century Gothic" panose="020B0502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100" b="1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b="1">
                <a:latin typeface="Century Gothic" panose="020B0502020202020204" pitchFamily="34" charset="0"/>
              </a:rPr>
              <a:t>Other possible architecture considerations</a:t>
            </a:r>
          </a:p>
          <a:p>
            <a:pPr marL="228600" indent="-228600">
              <a:buFont typeface="Arial" panose="020B0604020202020204" pitchFamily="34" charset="0"/>
              <a:buAutoNum type="alphaLcParenR"/>
            </a:pPr>
            <a:r>
              <a:rPr lang="en-US" sz="1100">
                <a:latin typeface="Century Gothic" panose="020B0502020202020204" pitchFamily="34" charset="0"/>
              </a:rPr>
              <a:t>Integrate monitoring and alerting – CloudWatch, etc</a:t>
            </a:r>
          </a:p>
          <a:p>
            <a:pPr marL="228600" indent="-228600">
              <a:buFont typeface="Arial" panose="020B0604020202020204" pitchFamily="34" charset="0"/>
              <a:buAutoNum type="alphaLcParenR"/>
            </a:pPr>
            <a:r>
              <a:rPr lang="en-US" sz="1100">
                <a:latin typeface="Century Gothic" panose="020B0502020202020204" pitchFamily="34" charset="0"/>
              </a:rPr>
              <a:t>Improved governance – use AWS Control Tower to create Ous – Security OU, Test OU, DevOps OU and Production OU </a:t>
            </a:r>
          </a:p>
          <a:p>
            <a:pPr marL="228600" indent="-228600">
              <a:buFont typeface="+mj-lt"/>
              <a:buAutoNum type="arabicPeriod"/>
            </a:pP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C63A2B0E-D836-D9DD-1113-D99E2C17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695" y="0"/>
            <a:ext cx="2688905" cy="530396"/>
          </a:xfrm>
        </p:spPr>
        <p:txBody>
          <a:bodyPr anchor="t">
            <a:noAutofit/>
          </a:bodyPr>
          <a:lstStyle/>
          <a:p>
            <a:r>
              <a:rPr lang="en-US" sz="2000" u="sng" dirty="0">
                <a:solidFill>
                  <a:srgbClr val="FF0000"/>
                </a:solidFill>
                <a:latin typeface="Abadi" panose="020B0604020104020204" pitchFamily="34" charset="0"/>
              </a:rPr>
              <a:t>Proposed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8560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02523"/>
            <a:ext cx="5943600" cy="61506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badi" panose="020B0604020104020204" pitchFamily="34" charset="0"/>
              </a:rPr>
              <a:t>Description of Architecture Number Callouts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DE05-ED87-A4C0-8976-EDF583D8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6" y="817583"/>
            <a:ext cx="5857711" cy="7077470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VPC</a:t>
            </a:r>
            <a:r>
              <a:rPr lang="en-US" sz="1100" dirty="0">
                <a:latin typeface="Century Gothic" panose="020B0502020202020204" pitchFamily="34" charset="0"/>
              </a:rPr>
              <a:t> with public and private subnets in 2 availability zones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Internet Gateway</a:t>
            </a:r>
            <a:r>
              <a:rPr lang="en-US" sz="1100" dirty="0">
                <a:latin typeface="Century Gothic" panose="020B0502020202020204" pitchFamily="34" charset="0"/>
              </a:rPr>
              <a:t> to allow communication between instances in VPC and internet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Two Availability Zones</a:t>
            </a:r>
            <a:r>
              <a:rPr lang="en-US" sz="1100" dirty="0">
                <a:latin typeface="Century Gothic" panose="020B0502020202020204" pitchFamily="34" charset="0"/>
              </a:rPr>
              <a:t> for high availability and fault tolerance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Public subnet</a:t>
            </a:r>
            <a:r>
              <a:rPr lang="en-US" sz="1100" dirty="0">
                <a:latin typeface="Century Gothic" panose="020B0502020202020204" pitchFamily="34" charset="0"/>
              </a:rPr>
              <a:t> to house resources like NAT gateway, Application Load Balancers and Bastion (we will replace bastion with SSM session manager)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App and DB servers</a:t>
            </a:r>
            <a:r>
              <a:rPr lang="en-US" sz="1100" dirty="0">
                <a:latin typeface="Century Gothic" panose="020B0502020202020204" pitchFamily="34" charset="0"/>
              </a:rPr>
              <a:t> will be placed in </a:t>
            </a:r>
            <a:r>
              <a:rPr lang="en-US" sz="1100" b="1" dirty="0">
                <a:latin typeface="Century Gothic" panose="020B0502020202020204" pitchFamily="34" charset="0"/>
              </a:rPr>
              <a:t>Private subnets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AWS Aurora </a:t>
            </a:r>
            <a:r>
              <a:rPr lang="en-US" sz="1100" dirty="0">
                <a:latin typeface="Century Gothic" panose="020B0502020202020204" pitchFamily="34" charset="0"/>
              </a:rPr>
              <a:t>with </a:t>
            </a:r>
            <a:r>
              <a:rPr lang="en-US" sz="1100" i="1" dirty="0">
                <a:latin typeface="Century Gothic" panose="020B0502020202020204" pitchFamily="34" charset="0"/>
              </a:rPr>
              <a:t>primary </a:t>
            </a:r>
            <a:r>
              <a:rPr lang="en-US" sz="1100" dirty="0">
                <a:latin typeface="Century Gothic" panose="020B0502020202020204" pitchFamily="34" charset="0"/>
              </a:rPr>
              <a:t>and </a:t>
            </a:r>
            <a:r>
              <a:rPr lang="en-US" sz="1100" i="1" dirty="0">
                <a:latin typeface="Century Gothic" panose="020B0502020202020204" pitchFamily="34" charset="0"/>
              </a:rPr>
              <a:t>replica</a:t>
            </a:r>
            <a:r>
              <a:rPr lang="en-US" sz="1100" dirty="0">
                <a:latin typeface="Century Gothic" panose="020B05020202020202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</a:rPr>
              <a:t>mysql</a:t>
            </a:r>
            <a:r>
              <a:rPr lang="en-US" sz="1100" dirty="0">
                <a:latin typeface="Century Gothic" panose="020B0502020202020204" pitchFamily="34" charset="0"/>
              </a:rPr>
              <a:t> databases in different AZ to ensure high availability and resilience to failures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EC2 instances</a:t>
            </a:r>
            <a:r>
              <a:rPr lang="en-US" sz="1100" dirty="0">
                <a:latin typeface="Century Gothic" panose="020B0502020202020204" pitchFamily="34" charset="0"/>
              </a:rPr>
              <a:t> with the appropriate IAM roles and permissions to host web application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strike="sngStrike" dirty="0">
                <a:latin typeface="Century Gothic" panose="020B0502020202020204" pitchFamily="34" charset="0"/>
              </a:rPr>
              <a:t>Amazon EFS</a:t>
            </a:r>
            <a:r>
              <a:rPr lang="en-US" sz="1100" strike="sngStrike" dirty="0">
                <a:latin typeface="Century Gothic" panose="020B0502020202020204" pitchFamily="34" charset="0"/>
              </a:rPr>
              <a:t> to allow application to access shared storage ensuring persistent storage across instances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Application Load Balancer (ALB)</a:t>
            </a:r>
            <a:r>
              <a:rPr lang="en-US" sz="1100" dirty="0">
                <a:latin typeface="Century Gothic" panose="020B0502020202020204" pitchFamily="34" charset="0"/>
              </a:rPr>
              <a:t> to distribute traffic across an auto-scaling group of EC2 instances in multiple AZs.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Auto Scaling Group (ASG)</a:t>
            </a:r>
            <a:r>
              <a:rPr lang="en-US" sz="1100" dirty="0">
                <a:latin typeface="Century Gothic" panose="020B0502020202020204" pitchFamily="34" charset="0"/>
              </a:rPr>
              <a:t> to dynamically create EC2 instances to make web application highly available, scalable, fault-tolerant and elastic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Route 53</a:t>
            </a:r>
            <a:r>
              <a:rPr lang="en-US" sz="1100" dirty="0">
                <a:latin typeface="Century Gothic" panose="020B0502020202020204" pitchFamily="34" charset="0"/>
              </a:rPr>
              <a:t> to set up DNS, direct traffic and domain management, and failover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CloudFront</a:t>
            </a:r>
            <a:r>
              <a:rPr lang="en-US" sz="1100" dirty="0">
                <a:latin typeface="Century Gothic" panose="020B0502020202020204" pitchFamily="34" charset="0"/>
              </a:rPr>
              <a:t> for global content caching, and SSL termination for data-in-transit encryption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WAF</a:t>
            </a:r>
            <a:r>
              <a:rPr lang="en-US" sz="1100" dirty="0">
                <a:latin typeface="Century Gothic" panose="020B0502020202020204" pitchFamily="34" charset="0"/>
              </a:rPr>
              <a:t> to protect application from web attacks that will compromise security consume resources and affect availability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Certificate Manager</a:t>
            </a:r>
            <a:r>
              <a:rPr lang="en-US" sz="1100" dirty="0">
                <a:latin typeface="Century Gothic" panose="020B0502020202020204" pitchFamily="34" charset="0"/>
              </a:rPr>
              <a:t> to create and manage the SSL/TSL encryption certification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Systems Manager</a:t>
            </a:r>
            <a:r>
              <a:rPr lang="en-US" sz="1100" dirty="0">
                <a:latin typeface="Century Gothic" panose="020B0502020202020204" pitchFamily="34" charset="0"/>
              </a:rPr>
              <a:t> to manage the resources – session manager for access (w/o need for ssh or bastion), patch manager for updates, </a:t>
            </a:r>
            <a:r>
              <a:rPr lang="en-US" sz="1100" dirty="0" err="1">
                <a:latin typeface="Century Gothic" panose="020B0502020202020204" pitchFamily="34" charset="0"/>
              </a:rPr>
              <a:t>etc</a:t>
            </a:r>
            <a:endParaRPr lang="en-US" sz="1100" dirty="0">
              <a:latin typeface="Century Gothic" panose="020B0502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S3</a:t>
            </a:r>
            <a:r>
              <a:rPr lang="en-US" sz="1100" dirty="0">
                <a:latin typeface="Century Gothic" panose="020B0502020202020204" pitchFamily="34" charset="0"/>
              </a:rPr>
              <a:t> to store static files, static website for failover, and back-up storage, and general storage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entury Gothic" panose="020B0502020202020204" pitchFamily="34" charset="0"/>
              </a:rPr>
              <a:t>Backup using AWS Backup for S3 and DB</a:t>
            </a:r>
          </a:p>
          <a:p>
            <a:pPr marL="228600" indent="-228600">
              <a:buFont typeface="+mj-lt"/>
              <a:buAutoNum type="arabicPeriod"/>
            </a:pPr>
            <a:endParaRPr lang="en-US" sz="1100" b="1" dirty="0">
              <a:latin typeface="Century Gothic" panose="020B0502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100" b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100" b="1" dirty="0">
                <a:latin typeface="Century Gothic" panose="020B0502020202020204" pitchFamily="34" charset="0"/>
              </a:rPr>
              <a:t>Other possible architecture considerations</a:t>
            </a:r>
          </a:p>
          <a:p>
            <a:pPr marL="228600" indent="-228600">
              <a:buAutoNum type="alphaLcParenR"/>
            </a:pPr>
            <a:r>
              <a:rPr lang="en-US" sz="1100" dirty="0">
                <a:latin typeface="Century Gothic" panose="020B0502020202020204" pitchFamily="34" charset="0"/>
              </a:rPr>
              <a:t>Integrate monitoring and alerting – CloudWatch, </a:t>
            </a:r>
            <a:r>
              <a:rPr lang="en-US" sz="1100" dirty="0" err="1">
                <a:latin typeface="Century Gothic" panose="020B0502020202020204" pitchFamily="34" charset="0"/>
              </a:rPr>
              <a:t>etc</a:t>
            </a:r>
            <a:endParaRPr lang="en-US" sz="1100" dirty="0">
              <a:latin typeface="Century Gothic" panose="020B0502020202020204" pitchFamily="34" charset="0"/>
            </a:endParaRPr>
          </a:p>
          <a:p>
            <a:pPr marL="228600" indent="-228600">
              <a:buAutoNum type="alphaLcParenR"/>
            </a:pPr>
            <a:r>
              <a:rPr lang="en-US" sz="1100" dirty="0">
                <a:latin typeface="Century Gothic" panose="020B0502020202020204" pitchFamily="34" charset="0"/>
              </a:rPr>
              <a:t>Improved governance – use AWS Control Tower to create Ous – Security OU, Test OU, DevOps OU and Production OU </a:t>
            </a:r>
          </a:p>
          <a:p>
            <a:pPr marL="228600" indent="-228600">
              <a:buFont typeface="+mj-lt"/>
              <a:buAutoNum type="arabicPeriod"/>
            </a:pPr>
            <a:endParaRPr lang="en-US" sz="11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39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2" y="0"/>
            <a:ext cx="5943600" cy="61506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badi" panose="020B0604020104020204" pitchFamily="34" charset="0"/>
              </a:rPr>
              <a:t>How Architecture Address Customer Needs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B5B185-22FA-2B00-5472-1A2DCAFB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4" y="623945"/>
            <a:ext cx="5900656" cy="7341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u="sng" dirty="0">
                <a:latin typeface="Century Gothic" panose="020B0502020202020204" pitchFamily="34" charset="0"/>
              </a:rPr>
              <a:t>Performance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latin typeface="Century Gothic" panose="020B0502020202020204" pitchFamily="34" charset="0"/>
              </a:rPr>
              <a:t>AWS’s ALB</a:t>
            </a:r>
            <a:r>
              <a:rPr lang="en-US" sz="1200" dirty="0">
                <a:latin typeface="Century Gothic" panose="020B0502020202020204" pitchFamily="34" charset="0"/>
              </a:rPr>
              <a:t> performs server health checks and routes traffic only to </a:t>
            </a:r>
            <a:r>
              <a:rPr lang="en-US" sz="1200" u="sng" dirty="0">
                <a:latin typeface="Century Gothic" panose="020B0502020202020204" pitchFamily="34" charset="0"/>
              </a:rPr>
              <a:t>healthy</a:t>
            </a:r>
            <a:r>
              <a:rPr lang="en-US" sz="1200" dirty="0">
                <a:latin typeface="Century Gothic" panose="020B0502020202020204" pitchFamily="34" charset="0"/>
              </a:rPr>
              <a:t> </a:t>
            </a:r>
            <a:r>
              <a:rPr lang="en-US" sz="1200" u="sng" dirty="0">
                <a:latin typeface="Century Gothic" panose="020B0502020202020204" pitchFamily="34" charset="0"/>
              </a:rPr>
              <a:t>instances</a:t>
            </a:r>
            <a:r>
              <a:rPr lang="en-US" sz="1200" dirty="0">
                <a:latin typeface="Century Gothic" panose="020B0502020202020204" pitchFamily="34" charset="0"/>
              </a:rPr>
              <a:t> – this ensures only healthy and running instances receive traffic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latin typeface="Century Gothic" panose="020B0502020202020204" pitchFamily="34" charset="0"/>
              </a:rPr>
              <a:t>ASG</a:t>
            </a:r>
            <a:r>
              <a:rPr lang="en-US" sz="1200" dirty="0">
                <a:latin typeface="Century Gothic" panose="020B0502020202020204" pitchFamily="34" charset="0"/>
              </a:rPr>
              <a:t> responds to traffic alarms by adding instances during peak traffic and scaling out when traffic reverts; ASG also responds to health checks by </a:t>
            </a:r>
            <a:r>
              <a:rPr lang="en-US" sz="1200" u="sng" dirty="0">
                <a:latin typeface="Century Gothic" panose="020B0502020202020204" pitchFamily="34" charset="0"/>
              </a:rPr>
              <a:t>terminating unhealthy instances </a:t>
            </a:r>
            <a:r>
              <a:rPr lang="en-US" sz="1200" dirty="0">
                <a:latin typeface="Century Gothic" panose="020B0502020202020204" pitchFamily="34" charset="0"/>
              </a:rPr>
              <a:t>and spinning up new ones – maintaining availability of adequate resources for client’s workload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latin typeface="Century Gothic" panose="020B0502020202020204" pitchFamily="34" charset="0"/>
              </a:rPr>
              <a:t>Aurora DB</a:t>
            </a:r>
            <a:r>
              <a:rPr lang="en-US" sz="1200" dirty="0">
                <a:latin typeface="Century Gothic" panose="020B0502020202020204" pitchFamily="34" charset="0"/>
              </a:rPr>
              <a:t> is an optimized DB with 5X speed of regular DB; Aurora has </a:t>
            </a:r>
            <a:r>
              <a:rPr lang="en-US" sz="1200" u="sng" dirty="0">
                <a:latin typeface="Century Gothic" panose="020B0502020202020204" pitchFamily="34" charset="0"/>
              </a:rPr>
              <a:t>automatic failover to read replica</a:t>
            </a:r>
            <a:r>
              <a:rPr lang="en-US" sz="1200" dirty="0">
                <a:latin typeface="Century Gothic" panose="020B0502020202020204" pitchFamily="34" charset="0"/>
              </a:rPr>
              <a:t>, ensuring reliability and performance of client’s network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latin typeface="Century Gothic" panose="020B0502020202020204" pitchFamily="34" charset="0"/>
              </a:rPr>
              <a:t>CloudFront</a:t>
            </a:r>
            <a:r>
              <a:rPr lang="en-US" sz="1200" dirty="0">
                <a:latin typeface="Century Gothic" panose="020B0502020202020204" pitchFamily="34" charset="0"/>
              </a:rPr>
              <a:t> CDN’s caching uses edge locations around the world to reduce latency and improve load times</a:t>
            </a:r>
            <a:endParaRPr lang="en-US" sz="1200" b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200" b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200" b="1" u="sng" dirty="0">
                <a:latin typeface="Century Gothic" panose="020B0502020202020204" pitchFamily="34" charset="0"/>
              </a:rPr>
              <a:t>Security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latin typeface="Century Gothic" panose="020B0502020202020204" pitchFamily="34" charset="0"/>
              </a:rPr>
              <a:t>Web/App tier </a:t>
            </a:r>
            <a:r>
              <a:rPr lang="en-US" sz="1200" dirty="0">
                <a:latin typeface="Century Gothic" panose="020B0502020202020204" pitchFamily="34" charset="0"/>
              </a:rPr>
              <a:t>servers in private subnets (access only through SSM or SSH on a bastion in the public subnet) (NAT gateways only for one-directional internet access)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latin typeface="Century Gothic" panose="020B0502020202020204" pitchFamily="34" charset="0"/>
              </a:rPr>
              <a:t>DB tier </a:t>
            </a:r>
            <a:r>
              <a:rPr lang="en-US" sz="1200" dirty="0">
                <a:latin typeface="Century Gothic" panose="020B0502020202020204" pitchFamily="34" charset="0"/>
              </a:rPr>
              <a:t>instances also in private isolated subnet; NACLs restrict access to traffic from Web/App tier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latin typeface="Century Gothic" panose="020B0502020202020204" pitchFamily="34" charset="0"/>
              </a:rPr>
              <a:t>Security Groups</a:t>
            </a:r>
            <a:r>
              <a:rPr lang="en-US" sz="1200" dirty="0">
                <a:latin typeface="Century Gothic" panose="020B0502020202020204" pitchFamily="34" charset="0"/>
              </a:rPr>
              <a:t> used to control all inbound and outbound traffic</a:t>
            </a:r>
          </a:p>
          <a:p>
            <a:pPr marL="525780" lvl="1" indent="-228600">
              <a:buFont typeface="+mj-lt"/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only ALB traffic allowed into the Web/App tier, and SSH port opened to access from public subnet via Bastion</a:t>
            </a:r>
          </a:p>
          <a:p>
            <a:pPr marL="525780" lvl="1" indent="-228600">
              <a:buFont typeface="+mj-lt"/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Only traffic from Web/App tier allowed into the DB tier</a:t>
            </a:r>
            <a:endParaRPr lang="en-US" sz="1200" b="1" dirty="0">
              <a:latin typeface="Century Gothic" panose="020B0502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latin typeface="Century Gothic" panose="020B0502020202020204" pitchFamily="34" charset="0"/>
              </a:rPr>
              <a:t>SSL encryption</a:t>
            </a:r>
            <a:r>
              <a:rPr lang="en-US" sz="1200" dirty="0">
                <a:latin typeface="Century Gothic" panose="020B0502020202020204" pitchFamily="34" charset="0"/>
              </a:rPr>
              <a:t> via AWS Certificates Manager ensures customer’s payment information, personal data, etc. are encrypted while in transit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latin typeface="Century Gothic" panose="020B0502020202020204" pitchFamily="34" charset="0"/>
              </a:rPr>
              <a:t>Data-at-Rest</a:t>
            </a:r>
            <a:r>
              <a:rPr lang="en-US" sz="1200" dirty="0">
                <a:latin typeface="Century Gothic" panose="020B0502020202020204" pitchFamily="34" charset="0"/>
              </a:rPr>
              <a:t> can be enabled for data in S3, DB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latin typeface="Century Gothic" panose="020B0502020202020204" pitchFamily="34" charset="0"/>
              </a:rPr>
              <a:t>S3 Access management- </a:t>
            </a:r>
            <a:r>
              <a:rPr lang="en-US" sz="1200" dirty="0">
                <a:latin typeface="Century Gothic" panose="020B0502020202020204" pitchFamily="34" charset="0"/>
              </a:rPr>
              <a:t>restrict public access, VPC endpoints to access</a:t>
            </a:r>
            <a:endParaRPr lang="en-US" sz="1200" b="1" dirty="0">
              <a:latin typeface="Century Gothic" panose="020B0502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4 &amp; 5 above help with PCI compliance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latin typeface="Century Gothic" panose="020B0502020202020204" pitchFamily="34" charset="0"/>
              </a:rPr>
              <a:t>WAF and Shield</a:t>
            </a:r>
            <a:r>
              <a:rPr lang="en-US" sz="1200" dirty="0">
                <a:latin typeface="Century Gothic" panose="020B0502020202020204" pitchFamily="34" charset="0"/>
              </a:rPr>
              <a:t> for application level and network protection against attacks</a:t>
            </a:r>
            <a:endParaRPr lang="en-US" sz="12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46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2" y="0"/>
            <a:ext cx="5943600" cy="61506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badi" panose="020B0604020104020204" pitchFamily="34" charset="0"/>
              </a:rPr>
              <a:t>How Architecture Address Customer Needs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B5B185-22FA-2B00-5472-1A2DCAFB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4" y="623945"/>
            <a:ext cx="5900656" cy="7341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u="sng" dirty="0">
                <a:latin typeface="Century Gothic" panose="020B0502020202020204" pitchFamily="34" charset="0"/>
              </a:rPr>
              <a:t>Scalability for future group</a:t>
            </a:r>
          </a:p>
          <a:p>
            <a:pPr marL="228600" indent="-228600">
              <a:buAutoNum type="arabicPeriod"/>
            </a:pPr>
            <a:r>
              <a:rPr lang="en-US" sz="1200" b="1" dirty="0">
                <a:latin typeface="Century Gothic" panose="020B0502020202020204" pitchFamily="34" charset="0"/>
              </a:rPr>
              <a:t>New subnets</a:t>
            </a:r>
            <a:r>
              <a:rPr lang="en-US" sz="1200" dirty="0">
                <a:latin typeface="Century Gothic" panose="020B0502020202020204" pitchFamily="34" charset="0"/>
              </a:rPr>
              <a:t> can be added to existing VPC to for additional resources</a:t>
            </a:r>
          </a:p>
          <a:p>
            <a:pPr marL="228600" indent="-228600">
              <a:buAutoNum type="arabicPeriod"/>
            </a:pPr>
            <a:r>
              <a:rPr lang="en-US" sz="1200" b="1" dirty="0">
                <a:latin typeface="Century Gothic" panose="020B0502020202020204" pitchFamily="34" charset="0"/>
              </a:rPr>
              <a:t>ASG</a:t>
            </a:r>
            <a:r>
              <a:rPr lang="en-US" sz="1200" dirty="0">
                <a:latin typeface="Century Gothic" panose="020B0502020202020204" pitchFamily="34" charset="0"/>
              </a:rPr>
              <a:t> can scale-out as much as needed to support growth</a:t>
            </a:r>
          </a:p>
          <a:p>
            <a:pPr marL="228600" indent="-228600">
              <a:buAutoNum type="arabicPeriod"/>
            </a:pPr>
            <a:r>
              <a:rPr lang="en-US" sz="1200" b="1" dirty="0">
                <a:latin typeface="Century Gothic" panose="020B0502020202020204" pitchFamily="34" charset="0"/>
              </a:rPr>
              <a:t>S3</a:t>
            </a:r>
            <a:r>
              <a:rPr lang="en-US" sz="1200" dirty="0">
                <a:latin typeface="Century Gothic" panose="020B0502020202020204" pitchFamily="34" charset="0"/>
              </a:rPr>
              <a:t> storage automatically scales for more capacity</a:t>
            </a:r>
          </a:p>
          <a:p>
            <a:pPr marL="228600" indent="-228600">
              <a:buAutoNum type="arabicPeriod"/>
            </a:pPr>
            <a:r>
              <a:rPr lang="en-US" sz="1200" b="1" dirty="0">
                <a:latin typeface="Century Gothic" panose="020B0502020202020204" pitchFamily="34" charset="0"/>
              </a:rPr>
              <a:t>Aurora DB </a:t>
            </a:r>
            <a:r>
              <a:rPr lang="en-US" sz="1200" dirty="0">
                <a:latin typeface="Century Gothic" panose="020B0502020202020204" pitchFamily="34" charset="0"/>
              </a:rPr>
              <a:t>can add read replicas for read scaling, as well as DB storage scaling; also supports cross-region replication</a:t>
            </a:r>
          </a:p>
          <a:p>
            <a:pPr marL="228600" indent="-228600">
              <a:buAutoNum type="arabicPeriod"/>
            </a:pPr>
            <a:r>
              <a:rPr lang="en-US" sz="1200" b="1" dirty="0">
                <a:latin typeface="Century Gothic" panose="020B0502020202020204" pitchFamily="34" charset="0"/>
              </a:rPr>
              <a:t>Serverless options</a:t>
            </a:r>
            <a:r>
              <a:rPr lang="en-US" sz="1200" dirty="0">
                <a:latin typeface="Century Gothic" panose="020B0502020202020204" pitchFamily="34" charset="0"/>
              </a:rPr>
              <a:t> available for infinite scaling</a:t>
            </a:r>
          </a:p>
          <a:p>
            <a:pPr marL="0" indent="0">
              <a:buNone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200" b="1" u="sng" dirty="0">
                <a:latin typeface="Century Gothic" panose="020B0502020202020204" pitchFamily="34" charset="0"/>
              </a:rPr>
              <a:t>Cost Optimization</a:t>
            </a:r>
          </a:p>
          <a:p>
            <a:pPr marL="228600" indent="-228600">
              <a:buAutoNum type="arabicPeriod"/>
            </a:pPr>
            <a:r>
              <a:rPr lang="en-US" sz="1200" b="1" dirty="0">
                <a:latin typeface="Century Gothic" panose="020B0502020202020204" pitchFamily="34" charset="0"/>
              </a:rPr>
              <a:t>Reserved instances</a:t>
            </a:r>
            <a:r>
              <a:rPr lang="en-US" sz="1200" dirty="0">
                <a:latin typeface="Century Gothic" panose="020B0502020202020204" pitchFamily="34" charset="0"/>
              </a:rPr>
              <a:t> and on-demand during scale-out</a:t>
            </a:r>
          </a:p>
          <a:p>
            <a:pPr marL="228600" indent="-228600">
              <a:buAutoNum type="arabicPeriod"/>
            </a:pPr>
            <a:r>
              <a:rPr lang="en-US" sz="1200" b="1" dirty="0">
                <a:latin typeface="Century Gothic" panose="020B0502020202020204" pitchFamily="34" charset="0"/>
              </a:rPr>
              <a:t>AWS tools – Cost Explorer and Budget-</a:t>
            </a:r>
            <a:r>
              <a:rPr lang="en-US" sz="1200" dirty="0">
                <a:latin typeface="Century Gothic" panose="020B0502020202020204" pitchFamily="34" charset="0"/>
              </a:rPr>
              <a:t> for line of sight to costs management</a:t>
            </a:r>
          </a:p>
          <a:p>
            <a:pPr marL="228600" indent="-228600">
              <a:buAutoNum type="arabicPeriod"/>
            </a:pPr>
            <a:r>
              <a:rPr lang="en-US" sz="1200" b="1" dirty="0">
                <a:latin typeface="Century Gothic" panose="020B0502020202020204" pitchFamily="34" charset="0"/>
              </a:rPr>
              <a:t>S3 tiers</a:t>
            </a:r>
            <a:r>
              <a:rPr lang="en-US" sz="1200" dirty="0">
                <a:latin typeface="Century Gothic" panose="020B0502020202020204" pitchFamily="34" charset="0"/>
              </a:rPr>
              <a:t> and lifecycle policies to save costs</a:t>
            </a:r>
          </a:p>
          <a:p>
            <a:pPr marL="228600" indent="-228600">
              <a:buAutoNum type="arabicPeriod"/>
            </a:pPr>
            <a:endParaRPr lang="en-US" sz="1200" b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200" b="1" u="sng" dirty="0">
                <a:latin typeface="Century Gothic" panose="020B0502020202020204" pitchFamily="34" charset="0"/>
              </a:rPr>
              <a:t>Low Maintenance</a:t>
            </a:r>
          </a:p>
          <a:p>
            <a:pPr marL="228600" indent="-228600">
              <a:buAutoNum type="arabicPeriod"/>
            </a:pPr>
            <a:r>
              <a:rPr lang="en-US" sz="1200" b="1" dirty="0">
                <a:latin typeface="Century Gothic" panose="020B0502020202020204" pitchFamily="34" charset="0"/>
              </a:rPr>
              <a:t>AWS Backup</a:t>
            </a:r>
            <a:r>
              <a:rPr lang="en-US" sz="1200" dirty="0">
                <a:latin typeface="Century Gothic" panose="020B0502020202020204" pitchFamily="34" charset="0"/>
              </a:rPr>
              <a:t> for automated backup with retention policies</a:t>
            </a:r>
          </a:p>
          <a:p>
            <a:pPr marL="228600" indent="-228600">
              <a:buAutoNum type="arabicPeriod"/>
            </a:pPr>
            <a:r>
              <a:rPr lang="en-US" sz="1200" b="1" dirty="0">
                <a:latin typeface="Century Gothic" panose="020B0502020202020204" pitchFamily="34" charset="0"/>
              </a:rPr>
              <a:t>Aurora DB </a:t>
            </a:r>
            <a:r>
              <a:rPr lang="en-US" sz="1200" dirty="0">
                <a:latin typeface="Century Gothic" panose="020B0502020202020204" pitchFamily="34" charset="0"/>
              </a:rPr>
              <a:t>is managed services – automatic backup, automatic failover, and automatic scaling with little manual intervention</a:t>
            </a:r>
          </a:p>
          <a:p>
            <a:pPr marL="228600" indent="-228600">
              <a:buAutoNum type="arabicPeriod"/>
            </a:pPr>
            <a:r>
              <a:rPr lang="en-US" sz="1200" b="1" dirty="0">
                <a:latin typeface="Century Gothic" panose="020B0502020202020204" pitchFamily="34" charset="0"/>
              </a:rPr>
              <a:t>ASG </a:t>
            </a:r>
            <a:r>
              <a:rPr lang="en-US" sz="1200" dirty="0">
                <a:latin typeface="Century Gothic" panose="020B0502020202020204" pitchFamily="34" charset="0"/>
              </a:rPr>
              <a:t>handles server scaling automatically on demand</a:t>
            </a:r>
          </a:p>
          <a:p>
            <a:pPr marL="228600" indent="-228600">
              <a:buAutoNum type="arabicPeriod"/>
            </a:pPr>
            <a:r>
              <a:rPr lang="en-US" sz="1200" b="1" dirty="0">
                <a:latin typeface="Century Gothic" panose="020B0502020202020204" pitchFamily="34" charset="0"/>
              </a:rPr>
              <a:t>Monitoring &amp; Alerts </a:t>
            </a:r>
            <a:r>
              <a:rPr lang="en-US" sz="1200" dirty="0">
                <a:latin typeface="Century Gothic" panose="020B0502020202020204" pitchFamily="34" charset="0"/>
              </a:rPr>
              <a:t>alarms based on thresholds, and SNS for alerts; also, can use managed services like Lambda to create automatic actions triggered by alarms</a:t>
            </a:r>
          </a:p>
          <a:p>
            <a:pPr marL="228600" indent="-228600">
              <a:buAutoNum type="arabicPeriod"/>
            </a:pPr>
            <a:r>
              <a:rPr lang="en-US" sz="1200" b="1" dirty="0">
                <a:latin typeface="Century Gothic" panose="020B0502020202020204" pitchFamily="34" charset="0"/>
              </a:rPr>
              <a:t>SSM patch manager </a:t>
            </a:r>
            <a:r>
              <a:rPr lang="en-US" sz="1200" dirty="0">
                <a:latin typeface="Century Gothic" panose="020B0502020202020204" pitchFamily="34" charset="0"/>
              </a:rPr>
              <a:t>for automatic patching of managed instances with timely security updates</a:t>
            </a:r>
          </a:p>
          <a:p>
            <a:pPr marL="228600" indent="-228600">
              <a:buAutoNum type="arabicPeriod"/>
            </a:pPr>
            <a:r>
              <a:rPr lang="en-US" sz="1200" b="1" dirty="0">
                <a:latin typeface="Century Gothic" panose="020B0502020202020204" pitchFamily="34" charset="0"/>
              </a:rPr>
              <a:t>AWS CloudFormation </a:t>
            </a:r>
            <a:r>
              <a:rPr lang="en-US" sz="1200" dirty="0">
                <a:latin typeface="Century Gothic" panose="020B0502020202020204" pitchFamily="34" charset="0"/>
              </a:rPr>
              <a:t>automates provisioning, management, deployment and retirement of resources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Automatic tracking of costs and budgets via cost explorer</a:t>
            </a:r>
          </a:p>
          <a:p>
            <a:pPr marL="228600" indent="-228600">
              <a:buAutoNum type="arabicPeriod"/>
            </a:pPr>
            <a:endParaRPr lang="en-US" sz="12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18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2" y="0"/>
            <a:ext cx="5943600" cy="61506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badi" panose="020B0604020104020204" pitchFamily="34" charset="0"/>
              </a:rPr>
              <a:t>Performance Optimization (Yvette)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B5B185-22FA-2B00-5472-1A2DCAFB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4" y="623945"/>
            <a:ext cx="5900656" cy="7341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u="sng" dirty="0" err="1">
                <a:latin typeface="Century Gothic" panose="020B0502020202020204" pitchFamily="34" charset="0"/>
              </a:rPr>
              <a:t>Bla</a:t>
            </a:r>
            <a:r>
              <a:rPr lang="en-US" sz="1200" b="1" u="sng" dirty="0">
                <a:latin typeface="Century Gothic" panose="020B0502020202020204" pitchFamily="34" charset="0"/>
              </a:rPr>
              <a:t> </a:t>
            </a:r>
            <a:r>
              <a:rPr lang="en-US" sz="1200" b="1" u="sng" dirty="0" err="1">
                <a:latin typeface="Century Gothic" panose="020B0502020202020204" pitchFamily="34" charset="0"/>
              </a:rPr>
              <a:t>bla</a:t>
            </a:r>
            <a:r>
              <a:rPr lang="en-US" sz="1200" b="1" u="sng" dirty="0">
                <a:latin typeface="Century Gothic" panose="020B0502020202020204" pitchFamily="34" charset="0"/>
              </a:rPr>
              <a:t> </a:t>
            </a:r>
            <a:r>
              <a:rPr lang="en-US" sz="1200" b="1" u="sng" dirty="0" err="1">
                <a:latin typeface="Century Gothic" panose="020B0502020202020204" pitchFamily="34" charset="0"/>
              </a:rPr>
              <a:t>bla</a:t>
            </a: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/>
            </a:pPr>
            <a:endParaRPr lang="en-US" sz="12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2" y="0"/>
            <a:ext cx="5943600" cy="61506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badi" panose="020B0604020104020204" pitchFamily="34" charset="0"/>
              </a:rPr>
              <a:t>Security (Leonard)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B5B185-22FA-2B00-5472-1A2DCAFB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4" y="623945"/>
            <a:ext cx="5900656" cy="7341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u="sng" dirty="0" err="1">
                <a:latin typeface="Century Gothic" panose="020B0502020202020204" pitchFamily="34" charset="0"/>
              </a:rPr>
              <a:t>Bla</a:t>
            </a:r>
            <a:r>
              <a:rPr lang="en-US" sz="1200" b="1" u="sng" dirty="0">
                <a:latin typeface="Century Gothic" panose="020B0502020202020204" pitchFamily="34" charset="0"/>
              </a:rPr>
              <a:t> </a:t>
            </a:r>
            <a:r>
              <a:rPr lang="en-US" sz="1200" b="1" u="sng" dirty="0" err="1">
                <a:latin typeface="Century Gothic" panose="020B0502020202020204" pitchFamily="34" charset="0"/>
              </a:rPr>
              <a:t>bla</a:t>
            </a:r>
            <a:r>
              <a:rPr lang="en-US" sz="1200" b="1" u="sng" dirty="0">
                <a:latin typeface="Century Gothic" panose="020B0502020202020204" pitchFamily="34" charset="0"/>
              </a:rPr>
              <a:t> </a:t>
            </a:r>
            <a:r>
              <a:rPr lang="en-US" sz="1200" b="1" u="sng" dirty="0" err="1">
                <a:latin typeface="Century Gothic" panose="020B0502020202020204" pitchFamily="34" charset="0"/>
              </a:rPr>
              <a:t>bla</a:t>
            </a: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/>
            </a:pPr>
            <a:endParaRPr lang="en-US" sz="12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01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2405</TotalTime>
  <Words>3887</Words>
  <Application>Microsoft Office PowerPoint</Application>
  <PresentationFormat>Custom</PresentationFormat>
  <Paragraphs>456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Abadi</vt:lpstr>
      <vt:lpstr>Aptos</vt:lpstr>
      <vt:lpstr>Aptos Display</vt:lpstr>
      <vt:lpstr>Aptos Narrow</vt:lpstr>
      <vt:lpstr>Arial</vt:lpstr>
      <vt:lpstr>Calibri</vt:lpstr>
      <vt:lpstr>Century Gothic</vt:lpstr>
      <vt:lpstr>Courier New</vt:lpstr>
      <vt:lpstr>Office Theme</vt:lpstr>
      <vt:lpstr>The Group 2 Consulting Group (G2CG)</vt:lpstr>
      <vt:lpstr>Project #1</vt:lpstr>
      <vt:lpstr>Proposed Solution – High-level Basics</vt:lpstr>
      <vt:lpstr>Proposed Architecture</vt:lpstr>
      <vt:lpstr>Description of Architecture Number Callouts</vt:lpstr>
      <vt:lpstr>How Architecture Address Customer Needs</vt:lpstr>
      <vt:lpstr>How Architecture Address Customer Needs</vt:lpstr>
      <vt:lpstr>Performance Optimization (Yvette)</vt:lpstr>
      <vt:lpstr>Security (Leonard)</vt:lpstr>
      <vt:lpstr>Availability and Redundancy (Precious)</vt:lpstr>
      <vt:lpstr>Cost Optimization (Kingsley)</vt:lpstr>
      <vt:lpstr>Low Maintenance (Leslie)</vt:lpstr>
      <vt:lpstr>Scalability (…)</vt:lpstr>
      <vt:lpstr>Web/App Tier Description (Olayinka)</vt:lpstr>
      <vt:lpstr>Database Tier Description (….)</vt:lpstr>
      <vt:lpstr>Backup &amp; Recovery (Alain)</vt:lpstr>
      <vt:lpstr>Obinna- brain dump</vt:lpstr>
      <vt:lpstr>Obinna- brain dump</vt:lpstr>
      <vt:lpstr>Obinna- brain dump</vt:lpstr>
      <vt:lpstr>PowerPoint Presentation</vt:lpstr>
      <vt:lpstr>Back-ups</vt:lpstr>
      <vt:lpstr>PowerPoint Presentation</vt:lpstr>
      <vt:lpstr>Narrative: How this architecture resolves Custom Thread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Obinna Duru</dc:creator>
  <cp:lastModifiedBy>Obinna Duru</cp:lastModifiedBy>
  <cp:revision>1</cp:revision>
  <cp:lastPrinted>2024-09-02T16:13:21Z</cp:lastPrinted>
  <dcterms:created xsi:type="dcterms:W3CDTF">2024-09-02T16:06:59Z</dcterms:created>
  <dcterms:modified xsi:type="dcterms:W3CDTF">2024-09-07T17:53:54Z</dcterms:modified>
</cp:coreProperties>
</file>