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10" r:id="rId4"/>
  </p:sldMasterIdLst>
  <p:notesMasterIdLst>
    <p:notesMasterId r:id="rId28"/>
  </p:notesMasterIdLst>
  <p:sldIdLst>
    <p:sldId id="774" r:id="rId5"/>
    <p:sldId id="802" r:id="rId6"/>
    <p:sldId id="879" r:id="rId7"/>
    <p:sldId id="880" r:id="rId8"/>
    <p:sldId id="881" r:id="rId9"/>
    <p:sldId id="893" r:id="rId10"/>
    <p:sldId id="898" r:id="rId11"/>
    <p:sldId id="899" r:id="rId12"/>
    <p:sldId id="900" r:id="rId13"/>
    <p:sldId id="883" r:id="rId14"/>
    <p:sldId id="884" r:id="rId15"/>
    <p:sldId id="902" r:id="rId16"/>
    <p:sldId id="901" r:id="rId17"/>
    <p:sldId id="891" r:id="rId18"/>
    <p:sldId id="892" r:id="rId19"/>
    <p:sldId id="885" r:id="rId20"/>
    <p:sldId id="890" r:id="rId21"/>
    <p:sldId id="886" r:id="rId22"/>
    <p:sldId id="889" r:id="rId23"/>
    <p:sldId id="887" r:id="rId24"/>
    <p:sldId id="888" r:id="rId25"/>
    <p:sldId id="903" r:id="rId26"/>
    <p:sldId id="794"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r. Peeta Basa Pati" initials="DPBP" lastIdx="1" clrIdx="0">
    <p:extLst>
      <p:ext uri="{19B8F6BF-5375-455C-9EA6-DF929625EA0E}">
        <p15:presenceInfo xmlns:p15="http://schemas.microsoft.com/office/powerpoint/2012/main" userId="S::bp_peeta@blr.amrita.edu::d5d7df4c-1c7c-46ba-b2e6-049fb9603be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D1547"/>
    <a:srgbClr val="FF2F92"/>
    <a:srgbClr val="A50021"/>
    <a:srgbClr val="941651"/>
    <a:srgbClr val="C11D6B"/>
    <a:srgbClr val="E282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35822A-BD13-410D-934E-756CEEAE064E}" v="95" dt="2024-12-07T07:14:10.3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3" autoAdjust="0"/>
    <p:restoredTop sz="93979" autoAdjust="0"/>
  </p:normalViewPr>
  <p:slideViewPr>
    <p:cSldViewPr snapToGrid="0">
      <p:cViewPr varScale="1">
        <p:scale>
          <a:sx n="77" d="100"/>
          <a:sy n="77" d="100"/>
        </p:scale>
        <p:origin x="81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nesh Durupudi" userId="fd84a129ef12af83" providerId="LiveId" clId="{1235822A-BD13-410D-934E-756CEEAE064E}"/>
    <pc:docChg chg="undo redo custSel addSld delSld modSld sldOrd">
      <pc:chgData name="Ganesh Durupudi" userId="fd84a129ef12af83" providerId="LiveId" clId="{1235822A-BD13-410D-934E-756CEEAE064E}" dt="2024-12-07T07:14:15.402" v="1028" actId="20577"/>
      <pc:docMkLst>
        <pc:docMk/>
      </pc:docMkLst>
      <pc:sldChg chg="addSp delSp modSp mod">
        <pc:chgData name="Ganesh Durupudi" userId="fd84a129ef12af83" providerId="LiveId" clId="{1235822A-BD13-410D-934E-756CEEAE064E}" dt="2024-12-07T07:10:13.141" v="982" actId="5793"/>
        <pc:sldMkLst>
          <pc:docMk/>
          <pc:sldMk cId="123512304" sldId="879"/>
        </pc:sldMkLst>
        <pc:spChg chg="add del mod">
          <ac:chgData name="Ganesh Durupudi" userId="fd84a129ef12af83" providerId="LiveId" clId="{1235822A-BD13-410D-934E-756CEEAE064E}" dt="2024-12-07T07:10:13.141" v="982" actId="5793"/>
          <ac:spMkLst>
            <pc:docMk/>
            <pc:sldMk cId="123512304" sldId="879"/>
            <ac:spMk id="3" creationId="{C2968019-F4B8-8FC2-BCD5-BA164DEBE970}"/>
          </ac:spMkLst>
        </pc:spChg>
        <pc:spChg chg="add mod">
          <ac:chgData name="Ganesh Durupudi" userId="fd84a129ef12af83" providerId="LiveId" clId="{1235822A-BD13-410D-934E-756CEEAE064E}" dt="2024-11-24T15:10:44.311" v="1"/>
          <ac:spMkLst>
            <pc:docMk/>
            <pc:sldMk cId="123512304" sldId="879"/>
            <ac:spMk id="4" creationId="{81CF7278-9D48-E249-261E-61C15F0FBEB6}"/>
          </ac:spMkLst>
        </pc:spChg>
      </pc:sldChg>
      <pc:sldChg chg="addSp delSp modSp mod">
        <pc:chgData name="Ganesh Durupudi" userId="fd84a129ef12af83" providerId="LiveId" clId="{1235822A-BD13-410D-934E-756CEEAE064E}" dt="2024-12-07T07:14:15.402" v="1028" actId="20577"/>
        <pc:sldMkLst>
          <pc:docMk/>
          <pc:sldMk cId="1842461825" sldId="880"/>
        </pc:sldMkLst>
        <pc:spChg chg="add del mod">
          <ac:chgData name="Ganesh Durupudi" userId="fd84a129ef12af83" providerId="LiveId" clId="{1235822A-BD13-410D-934E-756CEEAE064E}" dt="2024-12-07T07:11:14.702" v="986"/>
          <ac:spMkLst>
            <pc:docMk/>
            <pc:sldMk cId="1842461825" sldId="880"/>
            <ac:spMk id="3" creationId="{39BF4988-60DD-76EB-57C2-F4F0C0FCA3F3}"/>
          </ac:spMkLst>
        </pc:spChg>
        <pc:spChg chg="add mod">
          <ac:chgData name="Ganesh Durupudi" userId="fd84a129ef12af83" providerId="LiveId" clId="{1235822A-BD13-410D-934E-756CEEAE064E}" dt="2024-11-24T15:17:00.057" v="6"/>
          <ac:spMkLst>
            <pc:docMk/>
            <pc:sldMk cId="1842461825" sldId="880"/>
            <ac:spMk id="4" creationId="{06BC1BD9-6557-7D20-C190-E08780A56708}"/>
          </ac:spMkLst>
        </pc:spChg>
        <pc:spChg chg="add">
          <ac:chgData name="Ganesh Durupudi" userId="fd84a129ef12af83" providerId="LiveId" clId="{1235822A-BD13-410D-934E-756CEEAE064E}" dt="2024-12-07T07:11:11.352" v="983"/>
          <ac:spMkLst>
            <pc:docMk/>
            <pc:sldMk cId="1842461825" sldId="880"/>
            <ac:spMk id="4" creationId="{59B9B6AB-735A-F133-2B06-19A1AB1D5C97}"/>
          </ac:spMkLst>
        </pc:spChg>
        <pc:spChg chg="add mod">
          <ac:chgData name="Ganesh Durupudi" userId="fd84a129ef12af83" providerId="LiveId" clId="{1235822A-BD13-410D-934E-756CEEAE064E}" dt="2024-12-07T07:14:15.402" v="1028" actId="20577"/>
          <ac:spMkLst>
            <pc:docMk/>
            <pc:sldMk cId="1842461825" sldId="880"/>
            <ac:spMk id="5" creationId="{B746B43F-C2B9-AD29-0D90-8FC93E4A3E26}"/>
          </ac:spMkLst>
        </pc:spChg>
      </pc:sldChg>
      <pc:sldChg chg="addSp delSp modSp mod">
        <pc:chgData name="Ganesh Durupudi" userId="fd84a129ef12af83" providerId="LiveId" clId="{1235822A-BD13-410D-934E-756CEEAE064E}" dt="2024-12-07T07:14:10.581" v="1024" actId="20577"/>
        <pc:sldMkLst>
          <pc:docMk/>
          <pc:sldMk cId="3175797307" sldId="881"/>
        </pc:sldMkLst>
        <pc:spChg chg="add del mod">
          <ac:chgData name="Ganesh Durupudi" userId="fd84a129ef12af83" providerId="LiveId" clId="{1235822A-BD13-410D-934E-756CEEAE064E}" dt="2024-12-07T07:14:10.581" v="1024" actId="20577"/>
          <ac:spMkLst>
            <pc:docMk/>
            <pc:sldMk cId="3175797307" sldId="881"/>
            <ac:spMk id="3" creationId="{E5D979FA-EDDD-D180-934A-9F9AA5FFC7E3}"/>
          </ac:spMkLst>
        </pc:spChg>
        <pc:spChg chg="add">
          <ac:chgData name="Ganesh Durupudi" userId="fd84a129ef12af83" providerId="LiveId" clId="{1235822A-BD13-410D-934E-756CEEAE064E}" dt="2024-12-07T07:12:33.991" v="999"/>
          <ac:spMkLst>
            <pc:docMk/>
            <pc:sldMk cId="3175797307" sldId="881"/>
            <ac:spMk id="4" creationId="{BB735449-DD1A-8DD8-5005-3BE82AE7EC96}"/>
          </ac:spMkLst>
        </pc:spChg>
        <pc:spChg chg="add mod">
          <ac:chgData name="Ganesh Durupudi" userId="fd84a129ef12af83" providerId="LiveId" clId="{1235822A-BD13-410D-934E-756CEEAE064E}" dt="2024-12-07T07:14:10.330" v="1023"/>
          <ac:spMkLst>
            <pc:docMk/>
            <pc:sldMk cId="3175797307" sldId="881"/>
            <ac:spMk id="5" creationId="{94BD85FB-77E1-E51D-EE51-FF80DFBD16BB}"/>
          </ac:spMkLst>
        </pc:spChg>
      </pc:sldChg>
      <pc:sldChg chg="addSp delSp modSp del mod">
        <pc:chgData name="Ganesh Durupudi" userId="fd84a129ef12af83" providerId="LiveId" clId="{1235822A-BD13-410D-934E-756CEEAE064E}" dt="2024-11-24T16:46:14.729" v="445" actId="47"/>
        <pc:sldMkLst>
          <pc:docMk/>
          <pc:sldMk cId="1569016851" sldId="882"/>
        </pc:sldMkLst>
        <pc:spChg chg="mod">
          <ac:chgData name="Ganesh Durupudi" userId="fd84a129ef12af83" providerId="LiveId" clId="{1235822A-BD13-410D-934E-756CEEAE064E}" dt="2024-11-24T16:36:52" v="364"/>
          <ac:spMkLst>
            <pc:docMk/>
            <pc:sldMk cId="1569016851" sldId="882"/>
            <ac:spMk id="2" creationId="{8223E0BF-4986-EBA6-F636-746D2B297974}"/>
          </ac:spMkLst>
        </pc:spChg>
        <pc:spChg chg="del mod">
          <ac:chgData name="Ganesh Durupudi" userId="fd84a129ef12af83" providerId="LiveId" clId="{1235822A-BD13-410D-934E-756CEEAE064E}" dt="2024-11-24T16:42:28.177" v="378"/>
          <ac:spMkLst>
            <pc:docMk/>
            <pc:sldMk cId="1569016851" sldId="882"/>
            <ac:spMk id="3" creationId="{07A56B9A-3AC8-F6B8-FC8F-8CB4FDC316CE}"/>
          </ac:spMkLst>
        </pc:spChg>
        <pc:graphicFrameChg chg="add mod modGraphic">
          <ac:chgData name="Ganesh Durupudi" userId="fd84a129ef12af83" providerId="LiveId" clId="{1235822A-BD13-410D-934E-756CEEAE064E}" dt="2024-11-24T16:42:34.142" v="380" actId="14100"/>
          <ac:graphicFrameMkLst>
            <pc:docMk/>
            <pc:sldMk cId="1569016851" sldId="882"/>
            <ac:graphicFrameMk id="4" creationId="{0E044B02-FEE1-F00F-1699-0F9A24227EAD}"/>
          </ac:graphicFrameMkLst>
        </pc:graphicFrameChg>
      </pc:sldChg>
      <pc:sldChg chg="addSp delSp modSp mod">
        <pc:chgData name="Ganesh Durupudi" userId="fd84a129ef12af83" providerId="LiveId" clId="{1235822A-BD13-410D-934E-756CEEAE064E}" dt="2024-11-24T15:28:03.984" v="19"/>
        <pc:sldMkLst>
          <pc:docMk/>
          <pc:sldMk cId="3029575469" sldId="883"/>
        </pc:sldMkLst>
        <pc:spChg chg="add del mod">
          <ac:chgData name="Ganesh Durupudi" userId="fd84a129ef12af83" providerId="LiveId" clId="{1235822A-BD13-410D-934E-756CEEAE064E}" dt="2024-11-24T15:28:03.984" v="19"/>
          <ac:spMkLst>
            <pc:docMk/>
            <pc:sldMk cId="3029575469" sldId="883"/>
            <ac:spMk id="3" creationId="{365BE599-7381-0D41-0692-45A518BD7F12}"/>
          </ac:spMkLst>
        </pc:spChg>
        <pc:spChg chg="add mod">
          <ac:chgData name="Ganesh Durupudi" userId="fd84a129ef12af83" providerId="LiveId" clId="{1235822A-BD13-410D-934E-756CEEAE064E}" dt="2024-11-24T15:28:00.270" v="17"/>
          <ac:spMkLst>
            <pc:docMk/>
            <pc:sldMk cId="3029575469" sldId="883"/>
            <ac:spMk id="4" creationId="{04890FFA-A3DB-7F04-0051-F40FE5B25C82}"/>
          </ac:spMkLst>
        </pc:spChg>
      </pc:sldChg>
      <pc:sldChg chg="addSp delSp modSp mod">
        <pc:chgData name="Ganesh Durupudi" userId="fd84a129ef12af83" providerId="LiveId" clId="{1235822A-BD13-410D-934E-756CEEAE064E}" dt="2024-11-25T02:28:05.504" v="910" actId="1076"/>
        <pc:sldMkLst>
          <pc:docMk/>
          <pc:sldMk cId="1697841933" sldId="884"/>
        </pc:sldMkLst>
        <pc:spChg chg="mod">
          <ac:chgData name="Ganesh Durupudi" userId="fd84a129ef12af83" providerId="LiveId" clId="{1235822A-BD13-410D-934E-756CEEAE064E}" dt="2024-11-25T02:25:56.803" v="889" actId="20577"/>
          <ac:spMkLst>
            <pc:docMk/>
            <pc:sldMk cId="1697841933" sldId="884"/>
            <ac:spMk id="2" creationId="{0DE2CE16-0102-0A0A-A29A-69A6EFD92083}"/>
          </ac:spMkLst>
        </pc:spChg>
        <pc:spChg chg="del mod">
          <ac:chgData name="Ganesh Durupudi" userId="fd84a129ef12af83" providerId="LiveId" clId="{1235822A-BD13-410D-934E-756CEEAE064E}" dt="2024-11-25T02:26:53.619" v="891" actId="22"/>
          <ac:spMkLst>
            <pc:docMk/>
            <pc:sldMk cId="1697841933" sldId="884"/>
            <ac:spMk id="3" creationId="{BB2CE91C-6B30-2753-0429-C13971D945BA}"/>
          </ac:spMkLst>
        </pc:spChg>
        <pc:spChg chg="add del mod">
          <ac:chgData name="Ganesh Durupudi" userId="fd84a129ef12af83" providerId="LiveId" clId="{1235822A-BD13-410D-934E-756CEEAE064E}" dt="2024-11-25T02:28:02.179" v="909" actId="478"/>
          <ac:spMkLst>
            <pc:docMk/>
            <pc:sldMk cId="1697841933" sldId="884"/>
            <ac:spMk id="10" creationId="{85195F32-6F35-4252-4388-38BF237223BB}"/>
          </ac:spMkLst>
        </pc:spChg>
        <pc:picChg chg="add del mod ord modCrop">
          <ac:chgData name="Ganesh Durupudi" userId="fd84a129ef12af83" providerId="LiveId" clId="{1235822A-BD13-410D-934E-756CEEAE064E}" dt="2024-11-25T02:27:56.633" v="908" actId="478"/>
          <ac:picMkLst>
            <pc:docMk/>
            <pc:sldMk cId="1697841933" sldId="884"/>
            <ac:picMk id="5" creationId="{46ADE842-5EBF-487A-B7DB-9431BE5C7BC7}"/>
          </ac:picMkLst>
        </pc:picChg>
        <pc:picChg chg="add del">
          <ac:chgData name="Ganesh Durupudi" userId="fd84a129ef12af83" providerId="LiveId" clId="{1235822A-BD13-410D-934E-756CEEAE064E}" dt="2024-11-25T02:27:26.803" v="901" actId="21"/>
          <ac:picMkLst>
            <pc:docMk/>
            <pc:sldMk cId="1697841933" sldId="884"/>
            <ac:picMk id="7" creationId="{CAAB22CE-611D-D8A4-8002-094A52F6384B}"/>
          </ac:picMkLst>
        </pc:picChg>
        <pc:picChg chg="add mod modCrop">
          <ac:chgData name="Ganesh Durupudi" userId="fd84a129ef12af83" providerId="LiveId" clId="{1235822A-BD13-410D-934E-756CEEAE064E}" dt="2024-11-25T02:28:05.504" v="910" actId="1076"/>
          <ac:picMkLst>
            <pc:docMk/>
            <pc:sldMk cId="1697841933" sldId="884"/>
            <ac:picMk id="8" creationId="{CAAB22CE-611D-D8A4-8002-094A52F6384B}"/>
          </ac:picMkLst>
        </pc:picChg>
      </pc:sldChg>
      <pc:sldChg chg="addSp modSp mod">
        <pc:chgData name="Ganesh Durupudi" userId="fd84a129ef12af83" providerId="LiveId" clId="{1235822A-BD13-410D-934E-756CEEAE064E}" dt="2024-11-24T16:35:39.403" v="352" actId="113"/>
        <pc:sldMkLst>
          <pc:docMk/>
          <pc:sldMk cId="3672748643" sldId="885"/>
        </pc:sldMkLst>
        <pc:spChg chg="mod">
          <ac:chgData name="Ganesh Durupudi" userId="fd84a129ef12af83" providerId="LiveId" clId="{1235822A-BD13-410D-934E-756CEEAE064E}" dt="2024-11-24T16:35:39.403" v="352" actId="113"/>
          <ac:spMkLst>
            <pc:docMk/>
            <pc:sldMk cId="3672748643" sldId="885"/>
            <ac:spMk id="2" creationId="{354ACE20-B5A0-6CF4-CEE9-EFA859AE703E}"/>
          </ac:spMkLst>
        </pc:spChg>
        <pc:picChg chg="add mod">
          <ac:chgData name="Ganesh Durupudi" userId="fd84a129ef12af83" providerId="LiveId" clId="{1235822A-BD13-410D-934E-756CEEAE064E}" dt="2024-11-24T16:18:57.093" v="176" actId="1076"/>
          <ac:picMkLst>
            <pc:docMk/>
            <pc:sldMk cId="3672748643" sldId="885"/>
            <ac:picMk id="5" creationId="{9BF07FAC-5525-635C-1D63-DC95A46E4A89}"/>
          </ac:picMkLst>
        </pc:picChg>
        <pc:picChg chg="add mod">
          <ac:chgData name="Ganesh Durupudi" userId="fd84a129ef12af83" providerId="LiveId" clId="{1235822A-BD13-410D-934E-756CEEAE064E}" dt="2024-11-24T16:19:04.034" v="179" actId="1076"/>
          <ac:picMkLst>
            <pc:docMk/>
            <pc:sldMk cId="3672748643" sldId="885"/>
            <ac:picMk id="7" creationId="{83BE9EBA-244F-B320-F2E2-3125CE5A0B36}"/>
          </ac:picMkLst>
        </pc:picChg>
      </pc:sldChg>
      <pc:sldChg chg="addSp delSp modSp add mod">
        <pc:chgData name="Ganesh Durupudi" userId="fd84a129ef12af83" providerId="LiveId" clId="{1235822A-BD13-410D-934E-756CEEAE064E}" dt="2024-11-25T02:32:10.689" v="916" actId="1076"/>
        <pc:sldMkLst>
          <pc:docMk/>
          <pc:sldMk cId="3155581653" sldId="890"/>
        </pc:sldMkLst>
        <pc:spChg chg="mod">
          <ac:chgData name="Ganesh Durupudi" userId="fd84a129ef12af83" providerId="LiveId" clId="{1235822A-BD13-410D-934E-756CEEAE064E}" dt="2024-11-24T16:35:53.593" v="359" actId="20577"/>
          <ac:spMkLst>
            <pc:docMk/>
            <pc:sldMk cId="3155581653" sldId="890"/>
            <ac:spMk id="2" creationId="{DBFFC814-726B-4FAB-A9FF-F835F0F1C88D}"/>
          </ac:spMkLst>
        </pc:spChg>
        <pc:picChg chg="del">
          <ac:chgData name="Ganesh Durupudi" userId="fd84a129ef12af83" providerId="LiveId" clId="{1235822A-BD13-410D-934E-756CEEAE064E}" dt="2024-11-24T16:29:00.412" v="194" actId="478"/>
          <ac:picMkLst>
            <pc:docMk/>
            <pc:sldMk cId="3155581653" sldId="890"/>
            <ac:picMk id="5" creationId="{0285F553-063A-7BBE-9B84-0277DE6477E8}"/>
          </ac:picMkLst>
        </pc:picChg>
        <pc:picChg chg="add mod">
          <ac:chgData name="Ganesh Durupudi" userId="fd84a129ef12af83" providerId="LiveId" clId="{1235822A-BD13-410D-934E-756CEEAE064E}" dt="2024-11-24T16:29:07.422" v="198" actId="1076"/>
          <ac:picMkLst>
            <pc:docMk/>
            <pc:sldMk cId="3155581653" sldId="890"/>
            <ac:picMk id="6" creationId="{1B7196C2-163E-5EFC-5679-714E4061C42A}"/>
          </ac:picMkLst>
        </pc:picChg>
        <pc:picChg chg="del">
          <ac:chgData name="Ganesh Durupudi" userId="fd84a129ef12af83" providerId="LiveId" clId="{1235822A-BD13-410D-934E-756CEEAE064E}" dt="2024-11-24T16:29:09.001" v="199" actId="478"/>
          <ac:picMkLst>
            <pc:docMk/>
            <pc:sldMk cId="3155581653" sldId="890"/>
            <ac:picMk id="7" creationId="{F919F705-67A5-4E8A-F66F-1B363D1B263F}"/>
          </ac:picMkLst>
        </pc:picChg>
        <pc:picChg chg="add mod">
          <ac:chgData name="Ganesh Durupudi" userId="fd84a129ef12af83" providerId="LiveId" clId="{1235822A-BD13-410D-934E-756CEEAE064E}" dt="2024-11-25T02:32:10.689" v="916" actId="1076"/>
          <ac:picMkLst>
            <pc:docMk/>
            <pc:sldMk cId="3155581653" sldId="890"/>
            <ac:picMk id="9" creationId="{CA5D2FCD-0F4A-A5E9-4012-6B06851B2594}"/>
          </ac:picMkLst>
        </pc:picChg>
      </pc:sldChg>
      <pc:sldChg chg="addSp delSp modSp add mod ord">
        <pc:chgData name="Ganesh Durupudi" userId="fd84a129ef12af83" providerId="LiveId" clId="{1235822A-BD13-410D-934E-756CEEAE064E}" dt="2024-11-24T16:31:12.709" v="209" actId="20577"/>
        <pc:sldMkLst>
          <pc:docMk/>
          <pc:sldMk cId="2704912508" sldId="891"/>
        </pc:sldMkLst>
        <pc:spChg chg="mod">
          <ac:chgData name="Ganesh Durupudi" userId="fd84a129ef12af83" providerId="LiveId" clId="{1235822A-BD13-410D-934E-756CEEAE064E}" dt="2024-11-24T16:31:12.709" v="209" actId="20577"/>
          <ac:spMkLst>
            <pc:docMk/>
            <pc:sldMk cId="2704912508" sldId="891"/>
            <ac:spMk id="2" creationId="{37C840FF-5A32-7185-95D1-25A677E7AFD3}"/>
          </ac:spMkLst>
        </pc:spChg>
        <pc:picChg chg="del">
          <ac:chgData name="Ganesh Durupudi" userId="fd84a129ef12af83" providerId="LiveId" clId="{1235822A-BD13-410D-934E-756CEEAE064E}" dt="2024-11-24T16:23:07.356" v="183" actId="478"/>
          <ac:picMkLst>
            <pc:docMk/>
            <pc:sldMk cId="2704912508" sldId="891"/>
            <ac:picMk id="5" creationId="{D77BCFA1-F6F5-52CD-BBD4-1608B5307A20}"/>
          </ac:picMkLst>
        </pc:picChg>
        <pc:picChg chg="add mod">
          <ac:chgData name="Ganesh Durupudi" userId="fd84a129ef12af83" providerId="LiveId" clId="{1235822A-BD13-410D-934E-756CEEAE064E}" dt="2024-11-24T16:23:12.920" v="186" actId="1076"/>
          <ac:picMkLst>
            <pc:docMk/>
            <pc:sldMk cId="2704912508" sldId="891"/>
            <ac:picMk id="6" creationId="{232CA93A-322D-A8FE-7453-84A51E66B33D}"/>
          </ac:picMkLst>
        </pc:picChg>
        <pc:picChg chg="del">
          <ac:chgData name="Ganesh Durupudi" userId="fd84a129ef12af83" providerId="LiveId" clId="{1235822A-BD13-410D-934E-756CEEAE064E}" dt="2024-11-24T16:23:25.677" v="187" actId="478"/>
          <ac:picMkLst>
            <pc:docMk/>
            <pc:sldMk cId="2704912508" sldId="891"/>
            <ac:picMk id="7" creationId="{369E79CB-B9EA-79F8-79B5-53D5D6DD1DE6}"/>
          </ac:picMkLst>
        </pc:picChg>
        <pc:picChg chg="add mod">
          <ac:chgData name="Ganesh Durupudi" userId="fd84a129ef12af83" providerId="LiveId" clId="{1235822A-BD13-410D-934E-756CEEAE064E}" dt="2024-11-24T16:23:34.548" v="191" actId="1076"/>
          <ac:picMkLst>
            <pc:docMk/>
            <pc:sldMk cId="2704912508" sldId="891"/>
            <ac:picMk id="9" creationId="{F6AB4A43-A19A-98DB-102E-8B4E4F986084}"/>
          </ac:picMkLst>
        </pc:picChg>
      </pc:sldChg>
      <pc:sldChg chg="addSp delSp modSp add mod">
        <pc:chgData name="Ganesh Durupudi" userId="fd84a129ef12af83" providerId="LiveId" clId="{1235822A-BD13-410D-934E-756CEEAE064E}" dt="2024-11-24T16:34:44.420" v="264" actId="113"/>
        <pc:sldMkLst>
          <pc:docMk/>
          <pc:sldMk cId="2282064749" sldId="892"/>
        </pc:sldMkLst>
        <pc:spChg chg="mod">
          <ac:chgData name="Ganesh Durupudi" userId="fd84a129ef12af83" providerId="LiveId" clId="{1235822A-BD13-410D-934E-756CEEAE064E}" dt="2024-11-24T16:34:44.420" v="264" actId="113"/>
          <ac:spMkLst>
            <pc:docMk/>
            <pc:sldMk cId="2282064749" sldId="892"/>
            <ac:spMk id="2" creationId="{6A430C15-D29B-7FD7-BC12-C294DE1E8956}"/>
          </ac:spMkLst>
        </pc:spChg>
        <pc:picChg chg="add mod">
          <ac:chgData name="Ganesh Durupudi" userId="fd84a129ef12af83" providerId="LiveId" clId="{1235822A-BD13-410D-934E-756CEEAE064E}" dt="2024-11-24T16:32:00.753" v="214" actId="14100"/>
          <ac:picMkLst>
            <pc:docMk/>
            <pc:sldMk cId="2282064749" sldId="892"/>
            <ac:picMk id="5" creationId="{B861F744-4374-D709-4127-DCC991BBECE5}"/>
          </ac:picMkLst>
        </pc:picChg>
        <pc:picChg chg="del">
          <ac:chgData name="Ganesh Durupudi" userId="fd84a129ef12af83" providerId="LiveId" clId="{1235822A-BD13-410D-934E-756CEEAE064E}" dt="2024-11-24T16:32:21.347" v="215" actId="478"/>
          <ac:picMkLst>
            <pc:docMk/>
            <pc:sldMk cId="2282064749" sldId="892"/>
            <ac:picMk id="6" creationId="{98E25447-C171-0CEC-A6AE-4A7AD6B3AA18}"/>
          </ac:picMkLst>
        </pc:picChg>
        <pc:picChg chg="add mod">
          <ac:chgData name="Ganesh Durupudi" userId="fd84a129ef12af83" providerId="LiveId" clId="{1235822A-BD13-410D-934E-756CEEAE064E}" dt="2024-11-24T16:32:33.004" v="222" actId="1076"/>
          <ac:picMkLst>
            <pc:docMk/>
            <pc:sldMk cId="2282064749" sldId="892"/>
            <ac:picMk id="8" creationId="{3AD26658-DF93-3ECA-B7DD-07C30B47C143}"/>
          </ac:picMkLst>
        </pc:picChg>
        <pc:picChg chg="del">
          <ac:chgData name="Ganesh Durupudi" userId="fd84a129ef12af83" providerId="LiveId" clId="{1235822A-BD13-410D-934E-756CEEAE064E}" dt="2024-11-24T16:31:52.533" v="210" actId="478"/>
          <ac:picMkLst>
            <pc:docMk/>
            <pc:sldMk cId="2282064749" sldId="892"/>
            <ac:picMk id="9" creationId="{E1059EE2-1ACD-64E0-62B5-E7D1005192A6}"/>
          </ac:picMkLst>
        </pc:picChg>
      </pc:sldChg>
      <pc:sldChg chg="modSp add mod">
        <pc:chgData name="Ganesh Durupudi" userId="fd84a129ef12af83" providerId="LiveId" clId="{1235822A-BD13-410D-934E-756CEEAE064E}" dt="2024-11-24T16:58:23.954" v="465" actId="2711"/>
        <pc:sldMkLst>
          <pc:docMk/>
          <pc:sldMk cId="138581006" sldId="893"/>
        </pc:sldMkLst>
        <pc:graphicFrameChg chg="mod modGraphic">
          <ac:chgData name="Ganesh Durupudi" userId="fd84a129ef12af83" providerId="LiveId" clId="{1235822A-BD13-410D-934E-756CEEAE064E}" dt="2024-11-24T16:58:23.954" v="465" actId="2711"/>
          <ac:graphicFrameMkLst>
            <pc:docMk/>
            <pc:sldMk cId="138581006" sldId="893"/>
            <ac:graphicFrameMk id="4" creationId="{90A261A9-5111-3B12-0453-CB9474BB1245}"/>
          </ac:graphicFrameMkLst>
        </pc:graphicFrameChg>
      </pc:sldChg>
      <pc:sldChg chg="modSp add del mod">
        <pc:chgData name="Ganesh Durupudi" userId="fd84a129ef12af83" providerId="LiveId" clId="{1235822A-BD13-410D-934E-756CEEAE064E}" dt="2024-11-24T16:58:37.198" v="468" actId="47"/>
        <pc:sldMkLst>
          <pc:docMk/>
          <pc:sldMk cId="783466811" sldId="894"/>
        </pc:sldMkLst>
        <pc:graphicFrameChg chg="mod modGraphic">
          <ac:chgData name="Ganesh Durupudi" userId="fd84a129ef12af83" providerId="LiveId" clId="{1235822A-BD13-410D-934E-756CEEAE064E}" dt="2024-11-24T16:44:53.887" v="415" actId="122"/>
          <ac:graphicFrameMkLst>
            <pc:docMk/>
            <pc:sldMk cId="783466811" sldId="894"/>
            <ac:graphicFrameMk id="4" creationId="{3D97633F-60DB-0426-D3F7-7CC68C234A92}"/>
          </ac:graphicFrameMkLst>
        </pc:graphicFrameChg>
      </pc:sldChg>
      <pc:sldChg chg="add del">
        <pc:chgData name="Ganesh Durupudi" userId="fd84a129ef12af83" providerId="LiveId" clId="{1235822A-BD13-410D-934E-756CEEAE064E}" dt="2024-11-24T16:58:38.688" v="469" actId="47"/>
        <pc:sldMkLst>
          <pc:docMk/>
          <pc:sldMk cId="899470413" sldId="895"/>
        </pc:sldMkLst>
      </pc:sldChg>
      <pc:sldChg chg="modSp add del mod">
        <pc:chgData name="Ganesh Durupudi" userId="fd84a129ef12af83" providerId="LiveId" clId="{1235822A-BD13-410D-934E-756CEEAE064E}" dt="2024-11-24T16:58:41.671" v="470" actId="47"/>
        <pc:sldMkLst>
          <pc:docMk/>
          <pc:sldMk cId="2836870043" sldId="896"/>
        </pc:sldMkLst>
        <pc:graphicFrameChg chg="mod modGraphic">
          <ac:chgData name="Ganesh Durupudi" userId="fd84a129ef12af83" providerId="LiveId" clId="{1235822A-BD13-410D-934E-756CEEAE064E}" dt="2024-11-24T16:45:40.833" v="431" actId="2165"/>
          <ac:graphicFrameMkLst>
            <pc:docMk/>
            <pc:sldMk cId="2836870043" sldId="896"/>
            <ac:graphicFrameMk id="4" creationId="{9DF7C8BD-71B5-7314-3DC0-6BF0CCBB5F4F}"/>
          </ac:graphicFrameMkLst>
        </pc:graphicFrameChg>
      </pc:sldChg>
      <pc:sldChg chg="add del">
        <pc:chgData name="Ganesh Durupudi" userId="fd84a129ef12af83" providerId="LiveId" clId="{1235822A-BD13-410D-934E-756CEEAE064E}" dt="2024-11-24T16:58:35.196" v="467" actId="47"/>
        <pc:sldMkLst>
          <pc:docMk/>
          <pc:sldMk cId="2075995983" sldId="897"/>
        </pc:sldMkLst>
      </pc:sldChg>
      <pc:sldChg chg="modSp add mod">
        <pc:chgData name="Ganesh Durupudi" userId="fd84a129ef12af83" providerId="LiveId" clId="{1235822A-BD13-410D-934E-756CEEAE064E}" dt="2024-11-24T17:06:08.405" v="545" actId="2711"/>
        <pc:sldMkLst>
          <pc:docMk/>
          <pc:sldMk cId="2325683177" sldId="898"/>
        </pc:sldMkLst>
        <pc:graphicFrameChg chg="mod modGraphic">
          <ac:chgData name="Ganesh Durupudi" userId="fd84a129ef12af83" providerId="LiveId" clId="{1235822A-BD13-410D-934E-756CEEAE064E}" dt="2024-11-24T17:06:08.405" v="545" actId="2711"/>
          <ac:graphicFrameMkLst>
            <pc:docMk/>
            <pc:sldMk cId="2325683177" sldId="898"/>
            <ac:graphicFrameMk id="4" creationId="{8918C3AD-5557-B348-C09A-2FFF6A7FC0B2}"/>
          </ac:graphicFrameMkLst>
        </pc:graphicFrameChg>
      </pc:sldChg>
      <pc:sldChg chg="modSp add mod">
        <pc:chgData name="Ganesh Durupudi" userId="fd84a129ef12af83" providerId="LiveId" clId="{1235822A-BD13-410D-934E-756CEEAE064E}" dt="2024-11-24T17:09:01.756" v="571" actId="122"/>
        <pc:sldMkLst>
          <pc:docMk/>
          <pc:sldMk cId="2335341307" sldId="899"/>
        </pc:sldMkLst>
        <pc:graphicFrameChg chg="mod modGraphic">
          <ac:chgData name="Ganesh Durupudi" userId="fd84a129ef12af83" providerId="LiveId" clId="{1235822A-BD13-410D-934E-756CEEAE064E}" dt="2024-11-24T17:09:01.756" v="571" actId="122"/>
          <ac:graphicFrameMkLst>
            <pc:docMk/>
            <pc:sldMk cId="2335341307" sldId="899"/>
            <ac:graphicFrameMk id="4" creationId="{D29592AD-C14A-39B4-4444-91278F672FFA}"/>
          </ac:graphicFrameMkLst>
        </pc:graphicFrameChg>
      </pc:sldChg>
      <pc:sldChg chg="modSp add mod">
        <pc:chgData name="Ganesh Durupudi" userId="fd84a129ef12af83" providerId="LiveId" clId="{1235822A-BD13-410D-934E-756CEEAE064E}" dt="2024-11-24T17:48:19.324" v="868" actId="404"/>
        <pc:sldMkLst>
          <pc:docMk/>
          <pc:sldMk cId="623578891" sldId="900"/>
        </pc:sldMkLst>
        <pc:graphicFrameChg chg="mod modGraphic">
          <ac:chgData name="Ganesh Durupudi" userId="fd84a129ef12af83" providerId="LiveId" clId="{1235822A-BD13-410D-934E-756CEEAE064E}" dt="2024-11-24T17:48:19.324" v="868" actId="404"/>
          <ac:graphicFrameMkLst>
            <pc:docMk/>
            <pc:sldMk cId="623578891" sldId="900"/>
            <ac:graphicFrameMk id="4" creationId="{B4E3E161-7162-251E-8AAD-329842435197}"/>
          </ac:graphicFrameMkLst>
        </pc:graphicFrameChg>
      </pc:sldChg>
      <pc:sldChg chg="addSp delSp modSp add del mod">
        <pc:chgData name="Ganesh Durupudi" userId="fd84a129ef12af83" providerId="LiveId" clId="{1235822A-BD13-410D-934E-756CEEAE064E}" dt="2024-11-24T17:10:33.711" v="589" actId="47"/>
        <pc:sldMkLst>
          <pc:docMk/>
          <pc:sldMk cId="3519752285" sldId="901"/>
        </pc:sldMkLst>
        <pc:spChg chg="add del mod">
          <ac:chgData name="Ganesh Durupudi" userId="fd84a129ef12af83" providerId="LiveId" clId="{1235822A-BD13-410D-934E-756CEEAE064E}" dt="2024-11-24T17:01:13.056" v="496"/>
          <ac:spMkLst>
            <pc:docMk/>
            <pc:sldMk cId="3519752285" sldId="901"/>
            <ac:spMk id="5" creationId="{DB6C6FF0-DDA8-9EC0-DEB4-6B8F0E180096}"/>
          </ac:spMkLst>
        </pc:spChg>
        <pc:graphicFrameChg chg="del">
          <ac:chgData name="Ganesh Durupudi" userId="fd84a129ef12af83" providerId="LiveId" clId="{1235822A-BD13-410D-934E-756CEEAE064E}" dt="2024-11-24T17:01:02.529" v="490" actId="478"/>
          <ac:graphicFrameMkLst>
            <pc:docMk/>
            <pc:sldMk cId="3519752285" sldId="901"/>
            <ac:graphicFrameMk id="4" creationId="{5F381696-F6AE-D569-DC6D-8238EE6EDA11}"/>
          </ac:graphicFrameMkLst>
        </pc:graphicFrameChg>
        <pc:graphicFrameChg chg="add mod">
          <ac:chgData name="Ganesh Durupudi" userId="fd84a129ef12af83" providerId="LiveId" clId="{1235822A-BD13-410D-934E-756CEEAE064E}" dt="2024-11-24T17:01:13.056" v="496"/>
          <ac:graphicFrameMkLst>
            <pc:docMk/>
            <pc:sldMk cId="3519752285" sldId="901"/>
            <ac:graphicFrameMk id="6" creationId="{56C42658-BFB0-A42D-6D87-53E8A21E3D43}"/>
          </ac:graphicFrameMkLst>
        </pc:graphicFrameChg>
        <pc:graphicFrameChg chg="add mod">
          <ac:chgData name="Ganesh Durupudi" userId="fd84a129ef12af83" providerId="LiveId" clId="{1235822A-BD13-410D-934E-756CEEAE064E}" dt="2024-11-24T17:01:03.587" v="491"/>
          <ac:graphicFrameMkLst>
            <pc:docMk/>
            <pc:sldMk cId="3519752285" sldId="901"/>
            <ac:graphicFrameMk id="7" creationId="{55EBF27B-1DD2-3C6B-DDCE-FCD55A29E4F3}"/>
          </ac:graphicFrameMkLst>
        </pc:graphicFrameChg>
        <pc:graphicFrameChg chg="add mod">
          <ac:chgData name="Ganesh Durupudi" userId="fd84a129ef12af83" providerId="LiveId" clId="{1235822A-BD13-410D-934E-756CEEAE064E}" dt="2024-11-24T17:01:03.587" v="491"/>
          <ac:graphicFrameMkLst>
            <pc:docMk/>
            <pc:sldMk cId="3519752285" sldId="901"/>
            <ac:graphicFrameMk id="8" creationId="{777809E1-27AE-BA70-74EA-DC7365BEA0ED}"/>
          </ac:graphicFrameMkLst>
        </pc:graphicFrameChg>
        <pc:graphicFrameChg chg="add mod">
          <ac:chgData name="Ganesh Durupudi" userId="fd84a129ef12af83" providerId="LiveId" clId="{1235822A-BD13-410D-934E-756CEEAE064E}" dt="2024-11-24T17:01:03.587" v="491"/>
          <ac:graphicFrameMkLst>
            <pc:docMk/>
            <pc:sldMk cId="3519752285" sldId="901"/>
            <ac:graphicFrameMk id="9" creationId="{F312FE46-D9C3-553B-EAF0-A69360EAD4AE}"/>
          </ac:graphicFrameMkLst>
        </pc:graphicFrameChg>
        <pc:graphicFrameChg chg="add mod">
          <ac:chgData name="Ganesh Durupudi" userId="fd84a129ef12af83" providerId="LiveId" clId="{1235822A-BD13-410D-934E-756CEEAE064E}" dt="2024-11-24T17:01:03.587" v="491"/>
          <ac:graphicFrameMkLst>
            <pc:docMk/>
            <pc:sldMk cId="3519752285" sldId="901"/>
            <ac:graphicFrameMk id="10" creationId="{4B83AAAA-7C3A-DE10-0046-4BFBE032202A}"/>
          </ac:graphicFrameMkLst>
        </pc:graphicFrameChg>
        <pc:graphicFrameChg chg="add mod">
          <ac:chgData name="Ganesh Durupudi" userId="fd84a129ef12af83" providerId="LiveId" clId="{1235822A-BD13-410D-934E-756CEEAE064E}" dt="2024-11-24T17:01:03.587" v="491"/>
          <ac:graphicFrameMkLst>
            <pc:docMk/>
            <pc:sldMk cId="3519752285" sldId="901"/>
            <ac:graphicFrameMk id="11" creationId="{D9E4A003-5FEC-20DE-C40A-1993E44599BE}"/>
          </ac:graphicFrameMkLst>
        </pc:graphicFrameChg>
        <pc:graphicFrameChg chg="add mod">
          <ac:chgData name="Ganesh Durupudi" userId="fd84a129ef12af83" providerId="LiveId" clId="{1235822A-BD13-410D-934E-756CEEAE064E}" dt="2024-11-24T17:01:03.587" v="491"/>
          <ac:graphicFrameMkLst>
            <pc:docMk/>
            <pc:sldMk cId="3519752285" sldId="901"/>
            <ac:graphicFrameMk id="12" creationId="{E849C255-2751-67D7-9F8B-E01724DE536B}"/>
          </ac:graphicFrameMkLst>
        </pc:graphicFrameChg>
        <pc:graphicFrameChg chg="add mod">
          <ac:chgData name="Ganesh Durupudi" userId="fd84a129ef12af83" providerId="LiveId" clId="{1235822A-BD13-410D-934E-756CEEAE064E}" dt="2024-11-24T17:01:03.587" v="491"/>
          <ac:graphicFrameMkLst>
            <pc:docMk/>
            <pc:sldMk cId="3519752285" sldId="901"/>
            <ac:graphicFrameMk id="13" creationId="{180DA0FD-9073-1A90-6270-22D1F9C999DB}"/>
          </ac:graphicFrameMkLst>
        </pc:graphicFrameChg>
        <pc:graphicFrameChg chg="add mod">
          <ac:chgData name="Ganesh Durupudi" userId="fd84a129ef12af83" providerId="LiveId" clId="{1235822A-BD13-410D-934E-756CEEAE064E}" dt="2024-11-24T17:01:03.587" v="491"/>
          <ac:graphicFrameMkLst>
            <pc:docMk/>
            <pc:sldMk cId="3519752285" sldId="901"/>
            <ac:graphicFrameMk id="14" creationId="{96B8E3D5-EB97-2D54-01EC-31916E7E7E27}"/>
          </ac:graphicFrameMkLst>
        </pc:graphicFrameChg>
        <pc:graphicFrameChg chg="add mod">
          <ac:chgData name="Ganesh Durupudi" userId="fd84a129ef12af83" providerId="LiveId" clId="{1235822A-BD13-410D-934E-756CEEAE064E}" dt="2024-11-24T17:01:03.587" v="491"/>
          <ac:graphicFrameMkLst>
            <pc:docMk/>
            <pc:sldMk cId="3519752285" sldId="901"/>
            <ac:graphicFrameMk id="15" creationId="{8943157A-42B7-E42D-FB95-A0184D12B15B}"/>
          </ac:graphicFrameMkLst>
        </pc:graphicFrameChg>
        <pc:graphicFrameChg chg="add mod">
          <ac:chgData name="Ganesh Durupudi" userId="fd84a129ef12af83" providerId="LiveId" clId="{1235822A-BD13-410D-934E-756CEEAE064E}" dt="2024-11-24T17:01:03.587" v="491"/>
          <ac:graphicFrameMkLst>
            <pc:docMk/>
            <pc:sldMk cId="3519752285" sldId="901"/>
            <ac:graphicFrameMk id="16" creationId="{6AEBEEAB-E7F4-71DB-4B9A-F05F3E7C6770}"/>
          </ac:graphicFrameMkLst>
        </pc:graphicFrameChg>
        <pc:graphicFrameChg chg="add mod">
          <ac:chgData name="Ganesh Durupudi" userId="fd84a129ef12af83" providerId="LiveId" clId="{1235822A-BD13-410D-934E-756CEEAE064E}" dt="2024-11-24T17:01:03.587" v="491"/>
          <ac:graphicFrameMkLst>
            <pc:docMk/>
            <pc:sldMk cId="3519752285" sldId="901"/>
            <ac:graphicFrameMk id="17" creationId="{A88080AF-F5DC-93D4-E534-E122B1BBA919}"/>
          </ac:graphicFrameMkLst>
        </pc:graphicFrameChg>
        <pc:graphicFrameChg chg="add mod">
          <ac:chgData name="Ganesh Durupudi" userId="fd84a129ef12af83" providerId="LiveId" clId="{1235822A-BD13-410D-934E-756CEEAE064E}" dt="2024-11-24T17:01:03.587" v="491"/>
          <ac:graphicFrameMkLst>
            <pc:docMk/>
            <pc:sldMk cId="3519752285" sldId="901"/>
            <ac:graphicFrameMk id="18" creationId="{D8973F2D-0BE7-5B07-1BA0-08A336405241}"/>
          </ac:graphicFrameMkLst>
        </pc:graphicFrameChg>
        <pc:graphicFrameChg chg="add mod">
          <ac:chgData name="Ganesh Durupudi" userId="fd84a129ef12af83" providerId="LiveId" clId="{1235822A-BD13-410D-934E-756CEEAE064E}" dt="2024-11-24T17:01:03.587" v="491"/>
          <ac:graphicFrameMkLst>
            <pc:docMk/>
            <pc:sldMk cId="3519752285" sldId="901"/>
            <ac:graphicFrameMk id="19" creationId="{39225169-44AA-76B2-3941-D62893B68842}"/>
          </ac:graphicFrameMkLst>
        </pc:graphicFrameChg>
        <pc:graphicFrameChg chg="add mod modGraphic">
          <ac:chgData name="Ganesh Durupudi" userId="fd84a129ef12af83" providerId="LiveId" clId="{1235822A-BD13-410D-934E-756CEEAE064E}" dt="2024-11-24T17:01:12.420" v="495" actId="14100"/>
          <ac:graphicFrameMkLst>
            <pc:docMk/>
            <pc:sldMk cId="3519752285" sldId="901"/>
            <ac:graphicFrameMk id="20" creationId="{39B9273C-9111-3F06-031D-E754C9F4B034}"/>
          </ac:graphicFrameMkLst>
        </pc:graphicFrameChg>
      </pc:sldChg>
      <pc:sldChg chg="add">
        <pc:chgData name="Ganesh Durupudi" userId="fd84a129ef12af83" providerId="LiveId" clId="{1235822A-BD13-410D-934E-756CEEAE064E}" dt="2024-11-25T02:25:48.656" v="869" actId="2890"/>
        <pc:sldMkLst>
          <pc:docMk/>
          <pc:sldMk cId="3835940834" sldId="901"/>
        </pc:sldMkLst>
      </pc:sldChg>
      <pc:sldChg chg="addSp delSp modSp add mod">
        <pc:chgData name="Ganesh Durupudi" userId="fd84a129ef12af83" providerId="LiveId" clId="{1235822A-BD13-410D-934E-756CEEAE064E}" dt="2024-11-25T02:28:17.625" v="914" actId="1076"/>
        <pc:sldMkLst>
          <pc:docMk/>
          <pc:sldMk cId="1818282212" sldId="902"/>
        </pc:sldMkLst>
        <pc:picChg chg="add mod">
          <ac:chgData name="Ganesh Durupudi" userId="fd84a129ef12af83" providerId="LiveId" clId="{1235822A-BD13-410D-934E-756CEEAE064E}" dt="2024-11-25T02:28:17.625" v="914" actId="1076"/>
          <ac:picMkLst>
            <pc:docMk/>
            <pc:sldMk cId="1818282212" sldId="902"/>
            <ac:picMk id="3" creationId="{90AC2F88-9870-0724-19FD-44A6A31B04FD}"/>
          </ac:picMkLst>
        </pc:picChg>
        <pc:picChg chg="del">
          <ac:chgData name="Ganesh Durupudi" userId="fd84a129ef12af83" providerId="LiveId" clId="{1235822A-BD13-410D-934E-756CEEAE064E}" dt="2024-11-25T02:28:13.901" v="913" actId="478"/>
          <ac:picMkLst>
            <pc:docMk/>
            <pc:sldMk cId="1818282212" sldId="902"/>
            <ac:picMk id="8" creationId="{424BC9D7-0523-B3B9-99CF-6C575F33638D}"/>
          </ac:picMkLst>
        </pc:picChg>
      </pc:sldChg>
      <pc:sldChg chg="modSp add mod">
        <pc:chgData name="Ganesh Durupudi" userId="fd84a129ef12af83" providerId="LiveId" clId="{1235822A-BD13-410D-934E-756CEEAE064E}" dt="2024-12-07T07:04:01.502" v="937" actId="20577"/>
        <pc:sldMkLst>
          <pc:docMk/>
          <pc:sldMk cId="840782869" sldId="903"/>
        </pc:sldMkLst>
        <pc:spChg chg="mod">
          <ac:chgData name="Ganesh Durupudi" userId="fd84a129ef12af83" providerId="LiveId" clId="{1235822A-BD13-410D-934E-756CEEAE064E}" dt="2024-12-07T07:04:01.502" v="937" actId="20577"/>
          <ac:spMkLst>
            <pc:docMk/>
            <pc:sldMk cId="840782869" sldId="903"/>
            <ac:spMk id="2" creationId="{83842549-059F-0DE4-8FB6-8D1C587EB58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5B6C7D-3E6B-45A8-92D7-7F3061616A51}" type="datetimeFigureOut">
              <a:rPr lang="en-US" smtClean="0"/>
              <a:pPr/>
              <a:t>12/7/2024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E8BD47-A728-4C15-ACCB-72F3968591FE}" type="slidenum">
              <a:rPr lang="en-US" smtClean="0"/>
              <a:pPr/>
              <a:t>‹#›</a:t>
            </a:fld>
            <a:endParaRPr lang="en-US"/>
          </a:p>
        </p:txBody>
      </p:sp>
    </p:spTree>
    <p:extLst>
      <p:ext uri="{BB962C8B-B14F-4D97-AF65-F5344CB8AC3E}">
        <p14:creationId xmlns:p14="http://schemas.microsoft.com/office/powerpoint/2010/main" val="215436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ln w="0"/>
              <a:solidFill>
                <a:schemeClr val="tx1"/>
              </a:solidFill>
              <a:effectLst>
                <a:outerShdw blurRad="38100" dist="19050" dir="2700000" algn="tl" rotWithShape="0">
                  <a:schemeClr val="dk1">
                    <a:alpha val="40000"/>
                  </a:schemeClr>
                </a:outerShdw>
              </a:effectLst>
            </a:endParaRPr>
          </a:p>
          <a:p>
            <a:endParaRPr lang="en-US" dirty="0"/>
          </a:p>
        </p:txBody>
      </p:sp>
      <p:sp>
        <p:nvSpPr>
          <p:cNvPr id="4" name="Slide Number Placeholder 3"/>
          <p:cNvSpPr>
            <a:spLocks noGrp="1"/>
          </p:cNvSpPr>
          <p:nvPr>
            <p:ph type="sldNum" sz="quarter" idx="10"/>
          </p:nvPr>
        </p:nvSpPr>
        <p:spPr/>
        <p:txBody>
          <a:bodyPr/>
          <a:lstStyle/>
          <a:p>
            <a:fld id="{742CDA62-0FC4-43E1-97E2-F14008C5A20E}" type="slidenum">
              <a:rPr lang="en-US" smtClean="0"/>
              <a:t>3</a:t>
            </a:fld>
            <a:endParaRPr lang="en-US"/>
          </a:p>
        </p:txBody>
      </p:sp>
    </p:spTree>
    <p:extLst>
      <p:ext uri="{BB962C8B-B14F-4D97-AF65-F5344CB8AC3E}">
        <p14:creationId xmlns:p14="http://schemas.microsoft.com/office/powerpoint/2010/main" val="2772519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665B80-071B-FF45-3676-716624B4C1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6D05E7F-E54E-A7E0-9E0F-D168FD4439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EE42FF-3AE5-BC21-2210-1A3A083E3E5D}"/>
              </a:ext>
            </a:extLst>
          </p:cNvPr>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ln w="0"/>
              <a:solidFill>
                <a:schemeClr val="tx1"/>
              </a:solidFill>
              <a:effectLst>
                <a:outerShdw blurRad="38100" dist="19050" dir="2700000" algn="tl" rotWithShape="0">
                  <a:schemeClr val="dk1">
                    <a:alpha val="40000"/>
                  </a:schemeClr>
                </a:outerShdw>
              </a:effectLst>
            </a:endParaRPr>
          </a:p>
          <a:p>
            <a:endParaRPr lang="en-US" dirty="0"/>
          </a:p>
        </p:txBody>
      </p:sp>
      <p:sp>
        <p:nvSpPr>
          <p:cNvPr id="4" name="Slide Number Placeholder 3">
            <a:extLst>
              <a:ext uri="{FF2B5EF4-FFF2-40B4-BE49-F238E27FC236}">
                <a16:creationId xmlns:a16="http://schemas.microsoft.com/office/drawing/2014/main" id="{76FB62FE-15A5-9D58-3DA5-EAFB081CC9DF}"/>
              </a:ext>
            </a:extLst>
          </p:cNvPr>
          <p:cNvSpPr>
            <a:spLocks noGrp="1"/>
          </p:cNvSpPr>
          <p:nvPr>
            <p:ph type="sldNum" sz="quarter" idx="10"/>
          </p:nvPr>
        </p:nvSpPr>
        <p:spPr/>
        <p:txBody>
          <a:bodyPr/>
          <a:lstStyle/>
          <a:p>
            <a:fld id="{742CDA62-0FC4-43E1-97E2-F14008C5A20E}" type="slidenum">
              <a:rPr lang="en-US" smtClean="0"/>
              <a:t>12</a:t>
            </a:fld>
            <a:endParaRPr lang="en-US"/>
          </a:p>
        </p:txBody>
      </p:sp>
    </p:spTree>
    <p:extLst>
      <p:ext uri="{BB962C8B-B14F-4D97-AF65-F5344CB8AC3E}">
        <p14:creationId xmlns:p14="http://schemas.microsoft.com/office/powerpoint/2010/main" val="41775513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9C4287-6934-DD2A-9EAB-4C6EF839279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DB56E27-D66E-9F8C-A416-6B0AADBBDCF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E503625-C278-50B7-FCEE-900BF280D97B}"/>
              </a:ext>
            </a:extLst>
          </p:cNvPr>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ln w="0"/>
              <a:solidFill>
                <a:schemeClr val="tx1"/>
              </a:solidFill>
              <a:effectLst>
                <a:outerShdw blurRad="38100" dist="19050" dir="2700000" algn="tl" rotWithShape="0">
                  <a:schemeClr val="dk1">
                    <a:alpha val="40000"/>
                  </a:schemeClr>
                </a:outerShdw>
              </a:effectLst>
            </a:endParaRPr>
          </a:p>
          <a:p>
            <a:endParaRPr lang="en-US" dirty="0"/>
          </a:p>
        </p:txBody>
      </p:sp>
      <p:sp>
        <p:nvSpPr>
          <p:cNvPr id="4" name="Slide Number Placeholder 3">
            <a:extLst>
              <a:ext uri="{FF2B5EF4-FFF2-40B4-BE49-F238E27FC236}">
                <a16:creationId xmlns:a16="http://schemas.microsoft.com/office/drawing/2014/main" id="{08EAD58E-1519-1572-7D98-65683D01537A}"/>
              </a:ext>
            </a:extLst>
          </p:cNvPr>
          <p:cNvSpPr>
            <a:spLocks noGrp="1"/>
          </p:cNvSpPr>
          <p:nvPr>
            <p:ph type="sldNum" sz="quarter" idx="10"/>
          </p:nvPr>
        </p:nvSpPr>
        <p:spPr/>
        <p:txBody>
          <a:bodyPr/>
          <a:lstStyle/>
          <a:p>
            <a:fld id="{742CDA62-0FC4-43E1-97E2-F14008C5A20E}" type="slidenum">
              <a:rPr lang="en-US" smtClean="0"/>
              <a:t>13</a:t>
            </a:fld>
            <a:endParaRPr lang="en-US"/>
          </a:p>
        </p:txBody>
      </p:sp>
    </p:spTree>
    <p:extLst>
      <p:ext uri="{BB962C8B-B14F-4D97-AF65-F5344CB8AC3E}">
        <p14:creationId xmlns:p14="http://schemas.microsoft.com/office/powerpoint/2010/main" val="726655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2CE920-B250-0E7F-0165-50775DE2D6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C1AA3A-F410-96DD-9EC4-180D7C95A49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ECF0B07-3BDF-7F20-A07F-11C2D68F7CF8}"/>
              </a:ext>
            </a:extLst>
          </p:cNvPr>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ln w="0"/>
              <a:solidFill>
                <a:schemeClr val="tx1"/>
              </a:solidFill>
              <a:effectLst>
                <a:outerShdw blurRad="38100" dist="19050" dir="2700000" algn="tl" rotWithShape="0">
                  <a:schemeClr val="dk1">
                    <a:alpha val="40000"/>
                  </a:schemeClr>
                </a:outerShdw>
              </a:effectLst>
            </a:endParaRPr>
          </a:p>
          <a:p>
            <a:endParaRPr lang="en-US" dirty="0"/>
          </a:p>
        </p:txBody>
      </p:sp>
      <p:sp>
        <p:nvSpPr>
          <p:cNvPr id="4" name="Slide Number Placeholder 3">
            <a:extLst>
              <a:ext uri="{FF2B5EF4-FFF2-40B4-BE49-F238E27FC236}">
                <a16:creationId xmlns:a16="http://schemas.microsoft.com/office/drawing/2014/main" id="{D3C2EF5D-A6B6-E280-AF01-91BB16CA79F9}"/>
              </a:ext>
            </a:extLst>
          </p:cNvPr>
          <p:cNvSpPr>
            <a:spLocks noGrp="1"/>
          </p:cNvSpPr>
          <p:nvPr>
            <p:ph type="sldNum" sz="quarter" idx="10"/>
          </p:nvPr>
        </p:nvSpPr>
        <p:spPr/>
        <p:txBody>
          <a:bodyPr/>
          <a:lstStyle/>
          <a:p>
            <a:fld id="{742CDA62-0FC4-43E1-97E2-F14008C5A20E}" type="slidenum">
              <a:rPr lang="en-US" smtClean="0"/>
              <a:t>4</a:t>
            </a:fld>
            <a:endParaRPr lang="en-US"/>
          </a:p>
        </p:txBody>
      </p:sp>
    </p:spTree>
    <p:extLst>
      <p:ext uri="{BB962C8B-B14F-4D97-AF65-F5344CB8AC3E}">
        <p14:creationId xmlns:p14="http://schemas.microsoft.com/office/powerpoint/2010/main" val="3199484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FCAC37-CE50-3E2D-ED0F-8C11C1AFCE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F29D91-C2C8-E0FF-782F-3E948F29C2B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5692F82-CB30-D207-A01E-DBBBE8A98B64}"/>
              </a:ext>
            </a:extLst>
          </p:cNvPr>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ln w="0"/>
              <a:solidFill>
                <a:schemeClr val="tx1"/>
              </a:solidFill>
              <a:effectLst>
                <a:outerShdw blurRad="38100" dist="19050" dir="2700000" algn="tl" rotWithShape="0">
                  <a:schemeClr val="dk1">
                    <a:alpha val="40000"/>
                  </a:schemeClr>
                </a:outerShdw>
              </a:effectLst>
            </a:endParaRPr>
          </a:p>
          <a:p>
            <a:endParaRPr lang="en-US" dirty="0"/>
          </a:p>
        </p:txBody>
      </p:sp>
      <p:sp>
        <p:nvSpPr>
          <p:cNvPr id="4" name="Slide Number Placeholder 3">
            <a:extLst>
              <a:ext uri="{FF2B5EF4-FFF2-40B4-BE49-F238E27FC236}">
                <a16:creationId xmlns:a16="http://schemas.microsoft.com/office/drawing/2014/main" id="{6FAC6183-3FDE-E3E7-E6B3-867D099EDF1A}"/>
              </a:ext>
            </a:extLst>
          </p:cNvPr>
          <p:cNvSpPr>
            <a:spLocks noGrp="1"/>
          </p:cNvSpPr>
          <p:nvPr>
            <p:ph type="sldNum" sz="quarter" idx="10"/>
          </p:nvPr>
        </p:nvSpPr>
        <p:spPr/>
        <p:txBody>
          <a:bodyPr/>
          <a:lstStyle/>
          <a:p>
            <a:fld id="{742CDA62-0FC4-43E1-97E2-F14008C5A20E}" type="slidenum">
              <a:rPr lang="en-US" smtClean="0"/>
              <a:t>5</a:t>
            </a:fld>
            <a:endParaRPr lang="en-US"/>
          </a:p>
        </p:txBody>
      </p:sp>
    </p:spTree>
    <p:extLst>
      <p:ext uri="{BB962C8B-B14F-4D97-AF65-F5344CB8AC3E}">
        <p14:creationId xmlns:p14="http://schemas.microsoft.com/office/powerpoint/2010/main" val="1503157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3C57E9-01F5-0DCF-2FB9-EA894D8744D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049EB9-013B-ADEF-0486-811C301B6B4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71FF642-4953-6988-41D0-F5919F4F60E4}"/>
              </a:ext>
            </a:extLst>
          </p:cNvPr>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ln w="0"/>
              <a:solidFill>
                <a:schemeClr val="tx1"/>
              </a:solidFill>
              <a:effectLst>
                <a:outerShdw blurRad="38100" dist="19050" dir="2700000" algn="tl" rotWithShape="0">
                  <a:schemeClr val="dk1">
                    <a:alpha val="40000"/>
                  </a:schemeClr>
                </a:outerShdw>
              </a:effectLst>
            </a:endParaRPr>
          </a:p>
          <a:p>
            <a:endParaRPr lang="en-US" dirty="0"/>
          </a:p>
        </p:txBody>
      </p:sp>
      <p:sp>
        <p:nvSpPr>
          <p:cNvPr id="4" name="Slide Number Placeholder 3">
            <a:extLst>
              <a:ext uri="{FF2B5EF4-FFF2-40B4-BE49-F238E27FC236}">
                <a16:creationId xmlns:a16="http://schemas.microsoft.com/office/drawing/2014/main" id="{B7F82F1D-D7C1-81FD-3267-2EDB1938AB14}"/>
              </a:ext>
            </a:extLst>
          </p:cNvPr>
          <p:cNvSpPr>
            <a:spLocks noGrp="1"/>
          </p:cNvSpPr>
          <p:nvPr>
            <p:ph type="sldNum" sz="quarter" idx="10"/>
          </p:nvPr>
        </p:nvSpPr>
        <p:spPr/>
        <p:txBody>
          <a:bodyPr/>
          <a:lstStyle/>
          <a:p>
            <a:fld id="{742CDA62-0FC4-43E1-97E2-F14008C5A20E}" type="slidenum">
              <a:rPr lang="en-US" smtClean="0"/>
              <a:t>6</a:t>
            </a:fld>
            <a:endParaRPr lang="en-US"/>
          </a:p>
        </p:txBody>
      </p:sp>
    </p:spTree>
    <p:extLst>
      <p:ext uri="{BB962C8B-B14F-4D97-AF65-F5344CB8AC3E}">
        <p14:creationId xmlns:p14="http://schemas.microsoft.com/office/powerpoint/2010/main" val="42948814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7FC675-4791-C73D-9396-F823594821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F508D7-4C85-BF0C-ED51-5D24FBE1AD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118C81B-C767-DAA9-041D-3E1D051FC360}"/>
              </a:ext>
            </a:extLst>
          </p:cNvPr>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ln w="0"/>
              <a:solidFill>
                <a:schemeClr val="tx1"/>
              </a:solidFill>
              <a:effectLst>
                <a:outerShdw blurRad="38100" dist="19050" dir="2700000" algn="tl" rotWithShape="0">
                  <a:schemeClr val="dk1">
                    <a:alpha val="40000"/>
                  </a:schemeClr>
                </a:outerShdw>
              </a:effectLst>
            </a:endParaRPr>
          </a:p>
          <a:p>
            <a:endParaRPr lang="en-US" dirty="0"/>
          </a:p>
        </p:txBody>
      </p:sp>
      <p:sp>
        <p:nvSpPr>
          <p:cNvPr id="4" name="Slide Number Placeholder 3">
            <a:extLst>
              <a:ext uri="{FF2B5EF4-FFF2-40B4-BE49-F238E27FC236}">
                <a16:creationId xmlns:a16="http://schemas.microsoft.com/office/drawing/2014/main" id="{B68F9E69-246A-3410-5250-98656E4A956D}"/>
              </a:ext>
            </a:extLst>
          </p:cNvPr>
          <p:cNvSpPr>
            <a:spLocks noGrp="1"/>
          </p:cNvSpPr>
          <p:nvPr>
            <p:ph type="sldNum" sz="quarter" idx="10"/>
          </p:nvPr>
        </p:nvSpPr>
        <p:spPr/>
        <p:txBody>
          <a:bodyPr/>
          <a:lstStyle/>
          <a:p>
            <a:fld id="{742CDA62-0FC4-43E1-97E2-F14008C5A20E}" type="slidenum">
              <a:rPr lang="en-US" smtClean="0"/>
              <a:t>7</a:t>
            </a:fld>
            <a:endParaRPr lang="en-US"/>
          </a:p>
        </p:txBody>
      </p:sp>
    </p:spTree>
    <p:extLst>
      <p:ext uri="{BB962C8B-B14F-4D97-AF65-F5344CB8AC3E}">
        <p14:creationId xmlns:p14="http://schemas.microsoft.com/office/powerpoint/2010/main" val="408747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CF8AA7-A220-F7F1-AC64-04963900D7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B43FF9-FF8D-F8A3-682B-779A92BFB50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85365F-405F-490C-83D7-E783B382C9CF}"/>
              </a:ext>
            </a:extLst>
          </p:cNvPr>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ln w="0"/>
              <a:solidFill>
                <a:schemeClr val="tx1"/>
              </a:solidFill>
              <a:effectLst>
                <a:outerShdw blurRad="38100" dist="19050" dir="2700000" algn="tl" rotWithShape="0">
                  <a:schemeClr val="dk1">
                    <a:alpha val="40000"/>
                  </a:schemeClr>
                </a:outerShdw>
              </a:effectLst>
            </a:endParaRPr>
          </a:p>
          <a:p>
            <a:endParaRPr lang="en-US" dirty="0"/>
          </a:p>
        </p:txBody>
      </p:sp>
      <p:sp>
        <p:nvSpPr>
          <p:cNvPr id="4" name="Slide Number Placeholder 3">
            <a:extLst>
              <a:ext uri="{FF2B5EF4-FFF2-40B4-BE49-F238E27FC236}">
                <a16:creationId xmlns:a16="http://schemas.microsoft.com/office/drawing/2014/main" id="{306DD1F2-EC01-1E23-31DD-9B229CA0386B}"/>
              </a:ext>
            </a:extLst>
          </p:cNvPr>
          <p:cNvSpPr>
            <a:spLocks noGrp="1"/>
          </p:cNvSpPr>
          <p:nvPr>
            <p:ph type="sldNum" sz="quarter" idx="10"/>
          </p:nvPr>
        </p:nvSpPr>
        <p:spPr/>
        <p:txBody>
          <a:bodyPr/>
          <a:lstStyle/>
          <a:p>
            <a:fld id="{742CDA62-0FC4-43E1-97E2-F14008C5A20E}" type="slidenum">
              <a:rPr lang="en-US" smtClean="0"/>
              <a:t>8</a:t>
            </a:fld>
            <a:endParaRPr lang="en-US"/>
          </a:p>
        </p:txBody>
      </p:sp>
    </p:spTree>
    <p:extLst>
      <p:ext uri="{BB962C8B-B14F-4D97-AF65-F5344CB8AC3E}">
        <p14:creationId xmlns:p14="http://schemas.microsoft.com/office/powerpoint/2010/main" val="1270299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EB79B4-0CA8-0F23-0640-FE48E37D2A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C86B16-4F3E-C19E-B144-6818C762E8E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E40FDC2-1564-1DB6-638B-999B7390E853}"/>
              </a:ext>
            </a:extLst>
          </p:cNvPr>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ln w="0"/>
              <a:solidFill>
                <a:schemeClr val="tx1"/>
              </a:solidFill>
              <a:effectLst>
                <a:outerShdw blurRad="38100" dist="19050" dir="2700000" algn="tl" rotWithShape="0">
                  <a:schemeClr val="dk1">
                    <a:alpha val="40000"/>
                  </a:schemeClr>
                </a:outerShdw>
              </a:effectLst>
            </a:endParaRPr>
          </a:p>
          <a:p>
            <a:endParaRPr lang="en-US" dirty="0"/>
          </a:p>
        </p:txBody>
      </p:sp>
      <p:sp>
        <p:nvSpPr>
          <p:cNvPr id="4" name="Slide Number Placeholder 3">
            <a:extLst>
              <a:ext uri="{FF2B5EF4-FFF2-40B4-BE49-F238E27FC236}">
                <a16:creationId xmlns:a16="http://schemas.microsoft.com/office/drawing/2014/main" id="{6FB71DAA-EED0-E2A4-2752-D248598D4982}"/>
              </a:ext>
            </a:extLst>
          </p:cNvPr>
          <p:cNvSpPr>
            <a:spLocks noGrp="1"/>
          </p:cNvSpPr>
          <p:nvPr>
            <p:ph type="sldNum" sz="quarter" idx="10"/>
          </p:nvPr>
        </p:nvSpPr>
        <p:spPr/>
        <p:txBody>
          <a:bodyPr/>
          <a:lstStyle/>
          <a:p>
            <a:fld id="{742CDA62-0FC4-43E1-97E2-F14008C5A20E}" type="slidenum">
              <a:rPr lang="en-US" smtClean="0"/>
              <a:t>9</a:t>
            </a:fld>
            <a:endParaRPr lang="en-US"/>
          </a:p>
        </p:txBody>
      </p:sp>
    </p:spTree>
    <p:extLst>
      <p:ext uri="{BB962C8B-B14F-4D97-AF65-F5344CB8AC3E}">
        <p14:creationId xmlns:p14="http://schemas.microsoft.com/office/powerpoint/2010/main" val="26011186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26A1D3-8A8E-9A9F-545E-93D11C8463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4A7AC8-43CC-1B05-18A7-586E8875742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1F0D915-ED5B-74DA-5D11-9A4D4FCB1961}"/>
              </a:ext>
            </a:extLst>
          </p:cNvPr>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ln w="0"/>
              <a:solidFill>
                <a:schemeClr val="tx1"/>
              </a:solidFill>
              <a:effectLst>
                <a:outerShdw blurRad="38100" dist="19050" dir="2700000" algn="tl" rotWithShape="0">
                  <a:schemeClr val="dk1">
                    <a:alpha val="40000"/>
                  </a:schemeClr>
                </a:outerShdw>
              </a:effectLst>
            </a:endParaRPr>
          </a:p>
          <a:p>
            <a:endParaRPr lang="en-US" dirty="0"/>
          </a:p>
        </p:txBody>
      </p:sp>
      <p:sp>
        <p:nvSpPr>
          <p:cNvPr id="4" name="Slide Number Placeholder 3">
            <a:extLst>
              <a:ext uri="{FF2B5EF4-FFF2-40B4-BE49-F238E27FC236}">
                <a16:creationId xmlns:a16="http://schemas.microsoft.com/office/drawing/2014/main" id="{D8A168A4-4A4A-40A1-4AB8-7305DB63CD6E}"/>
              </a:ext>
            </a:extLst>
          </p:cNvPr>
          <p:cNvSpPr>
            <a:spLocks noGrp="1"/>
          </p:cNvSpPr>
          <p:nvPr>
            <p:ph type="sldNum" sz="quarter" idx="10"/>
          </p:nvPr>
        </p:nvSpPr>
        <p:spPr/>
        <p:txBody>
          <a:bodyPr/>
          <a:lstStyle/>
          <a:p>
            <a:fld id="{742CDA62-0FC4-43E1-97E2-F14008C5A20E}" type="slidenum">
              <a:rPr lang="en-US" smtClean="0"/>
              <a:t>10</a:t>
            </a:fld>
            <a:endParaRPr lang="en-US"/>
          </a:p>
        </p:txBody>
      </p:sp>
    </p:spTree>
    <p:extLst>
      <p:ext uri="{BB962C8B-B14F-4D97-AF65-F5344CB8AC3E}">
        <p14:creationId xmlns:p14="http://schemas.microsoft.com/office/powerpoint/2010/main" val="1281190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85D6F8-3E0A-24BA-8B8E-BAFE5EEC1F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186434-5221-62AE-A17B-692AEE6B4A5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B9766D-2E98-2D2D-62F4-12D0FDFC521E}"/>
              </a:ext>
            </a:extLst>
          </p:cNvPr>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ln w="0"/>
              <a:solidFill>
                <a:schemeClr val="tx1"/>
              </a:solidFill>
              <a:effectLst>
                <a:outerShdw blurRad="38100" dist="19050" dir="2700000" algn="tl" rotWithShape="0">
                  <a:schemeClr val="dk1">
                    <a:alpha val="40000"/>
                  </a:schemeClr>
                </a:outerShdw>
              </a:effectLst>
            </a:endParaRPr>
          </a:p>
          <a:p>
            <a:endParaRPr lang="en-US" dirty="0"/>
          </a:p>
        </p:txBody>
      </p:sp>
      <p:sp>
        <p:nvSpPr>
          <p:cNvPr id="4" name="Slide Number Placeholder 3">
            <a:extLst>
              <a:ext uri="{FF2B5EF4-FFF2-40B4-BE49-F238E27FC236}">
                <a16:creationId xmlns:a16="http://schemas.microsoft.com/office/drawing/2014/main" id="{4803B4AC-52D9-F27A-50CF-B6DF289B8925}"/>
              </a:ext>
            </a:extLst>
          </p:cNvPr>
          <p:cNvSpPr>
            <a:spLocks noGrp="1"/>
          </p:cNvSpPr>
          <p:nvPr>
            <p:ph type="sldNum" sz="quarter" idx="10"/>
          </p:nvPr>
        </p:nvSpPr>
        <p:spPr/>
        <p:txBody>
          <a:bodyPr/>
          <a:lstStyle/>
          <a:p>
            <a:fld id="{742CDA62-0FC4-43E1-97E2-F14008C5A20E}" type="slidenum">
              <a:rPr lang="en-US" smtClean="0"/>
              <a:t>11</a:t>
            </a:fld>
            <a:endParaRPr lang="en-US"/>
          </a:p>
        </p:txBody>
      </p:sp>
    </p:spTree>
    <p:extLst>
      <p:ext uri="{BB962C8B-B14F-4D97-AF65-F5344CB8AC3E}">
        <p14:creationId xmlns:p14="http://schemas.microsoft.com/office/powerpoint/2010/main" val="2001876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8401C-3D73-9145-9D27-022775352C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8FC3C5-2E28-584B-9E08-C350F04738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E1AA21-1AC4-EE4A-9EE6-2CF249667C7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B026A89-F6F6-594C-B1D8-D2FE52E181F7}"/>
              </a:ext>
            </a:extLst>
          </p:cNvPr>
          <p:cNvSpPr>
            <a:spLocks noGrp="1"/>
          </p:cNvSpPr>
          <p:nvPr>
            <p:ph type="ftr" sz="quarter" idx="11"/>
          </p:nvPr>
        </p:nvSpPr>
        <p:spPr/>
        <p:txBody>
          <a:bodyPr/>
          <a:lstStyle/>
          <a:p>
            <a:r>
              <a:rPr lang="en-US"/>
              <a:t>xaADDADADASDFS</a:t>
            </a:r>
          </a:p>
        </p:txBody>
      </p:sp>
      <p:sp>
        <p:nvSpPr>
          <p:cNvPr id="6" name="Slide Number Placeholder 5">
            <a:extLst>
              <a:ext uri="{FF2B5EF4-FFF2-40B4-BE49-F238E27FC236}">
                <a16:creationId xmlns:a16="http://schemas.microsoft.com/office/drawing/2014/main" id="{8325ABD8-565B-E441-A71D-873F53B630F7}"/>
              </a:ext>
            </a:extLst>
          </p:cNvPr>
          <p:cNvSpPr>
            <a:spLocks noGrp="1"/>
          </p:cNvSpPr>
          <p:nvPr>
            <p:ph type="sldNum" sz="quarter" idx="12"/>
          </p:nvPr>
        </p:nvSpPr>
        <p:spPr/>
        <p:txBody>
          <a:bodyPr/>
          <a:lstStyle/>
          <a:p>
            <a:fld id="{71766878-3199-4EAB-94E7-2D6D11070E14}" type="slidenum">
              <a:rPr lang="en-US" smtClean="0"/>
              <a:pPr/>
              <a:t>‹#›</a:t>
            </a:fld>
            <a:endParaRPr lang="en-US"/>
          </a:p>
        </p:txBody>
      </p:sp>
    </p:spTree>
    <p:extLst>
      <p:ext uri="{BB962C8B-B14F-4D97-AF65-F5344CB8AC3E}">
        <p14:creationId xmlns:p14="http://schemas.microsoft.com/office/powerpoint/2010/main" val="2607430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CFECE9-D645-0540-9DA0-AEC7DA1A781C}"/>
              </a:ext>
            </a:extLst>
          </p:cNvPr>
          <p:cNvSpPr>
            <a:spLocks noGrp="1"/>
          </p:cNvSpPr>
          <p:nvPr>
            <p:ph idx="1"/>
          </p:nvPr>
        </p:nvSpPr>
        <p:spPr>
          <a:xfrm>
            <a:off x="341194" y="1137256"/>
            <a:ext cx="11436823" cy="4908082"/>
          </a:xfrm>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1">
            <a:extLst>
              <a:ext uri="{FF2B5EF4-FFF2-40B4-BE49-F238E27FC236}">
                <a16:creationId xmlns:a16="http://schemas.microsoft.com/office/drawing/2014/main" id="{9FB4E98A-97D9-4526-9E90-BA541F5B53B0}"/>
              </a:ext>
            </a:extLst>
          </p:cNvPr>
          <p:cNvSpPr>
            <a:spLocks noGrp="1"/>
          </p:cNvSpPr>
          <p:nvPr>
            <p:ph type="title" hasCustomPrompt="1"/>
          </p:nvPr>
        </p:nvSpPr>
        <p:spPr>
          <a:xfrm>
            <a:off x="341194" y="348661"/>
            <a:ext cx="11436823" cy="421441"/>
          </a:xfrm>
        </p:spPr>
        <p:txBody>
          <a:bodyPr>
            <a:noAutofit/>
          </a:bodyPr>
          <a:lstStyle>
            <a:lvl1pPr>
              <a:defRPr sz="3200" b="0">
                <a:solidFill>
                  <a:srgbClr val="A4123F"/>
                </a:solidFill>
                <a:latin typeface="Georgia" panose="02040502050405020303" pitchFamily="18" charset="0"/>
              </a:defRPr>
            </a:lvl1pPr>
          </a:lstStyle>
          <a:p>
            <a:r>
              <a:rPr lang="en-US"/>
              <a:t>Click Here To Edit Title</a:t>
            </a:r>
            <a:endParaRPr lang="en-IN"/>
          </a:p>
        </p:txBody>
      </p:sp>
      <p:pic>
        <p:nvPicPr>
          <p:cNvPr id="8" name="Picture 7">
            <a:extLst>
              <a:ext uri="{FF2B5EF4-FFF2-40B4-BE49-F238E27FC236}">
                <a16:creationId xmlns:a16="http://schemas.microsoft.com/office/drawing/2014/main" id="{140DA784-0993-4F43-BA98-733CB6486E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489" y="6412491"/>
            <a:ext cx="12218977" cy="478447"/>
          </a:xfrm>
          <a:prstGeom prst="rect">
            <a:avLst/>
          </a:prstGeom>
        </p:spPr>
      </p:pic>
      <p:pic>
        <p:nvPicPr>
          <p:cNvPr id="9" name="Picture 8">
            <a:extLst>
              <a:ext uri="{FF2B5EF4-FFF2-40B4-BE49-F238E27FC236}">
                <a16:creationId xmlns:a16="http://schemas.microsoft.com/office/drawing/2014/main" id="{0AD13F47-3531-4371-B8DB-59E457D073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45254" y="6520072"/>
            <a:ext cx="1262820" cy="283912"/>
          </a:xfrm>
          <a:prstGeom prst="rect">
            <a:avLst/>
          </a:prstGeom>
        </p:spPr>
      </p:pic>
      <p:sp>
        <p:nvSpPr>
          <p:cNvPr id="6" name="Slide Number Placeholder 5">
            <a:extLst>
              <a:ext uri="{FF2B5EF4-FFF2-40B4-BE49-F238E27FC236}">
                <a16:creationId xmlns:a16="http://schemas.microsoft.com/office/drawing/2014/main" id="{8325ABD8-565B-E441-A71D-873F53B630F7}"/>
              </a:ext>
            </a:extLst>
          </p:cNvPr>
          <p:cNvSpPr>
            <a:spLocks noGrp="1"/>
          </p:cNvSpPr>
          <p:nvPr>
            <p:ph type="sldNum" sz="quarter" idx="12"/>
          </p:nvPr>
        </p:nvSpPr>
        <p:spPr>
          <a:xfrm>
            <a:off x="115956" y="6478751"/>
            <a:ext cx="3273287" cy="325233"/>
          </a:xfrm>
        </p:spPr>
        <p:txBody>
          <a:bodyPr/>
          <a:lstStyle>
            <a:lvl1pPr>
              <a:defRPr sz="1600">
                <a:solidFill>
                  <a:schemeClr val="bg1"/>
                </a:solidFill>
              </a:defRPr>
            </a:lvl1pPr>
          </a:lstStyle>
          <a:p>
            <a:r>
              <a:rPr lang="en-US" dirty="0"/>
              <a:t>Eye tracking</a:t>
            </a:r>
          </a:p>
        </p:txBody>
      </p:sp>
    </p:spTree>
    <p:extLst>
      <p:ext uri="{BB962C8B-B14F-4D97-AF65-F5344CB8AC3E}">
        <p14:creationId xmlns:p14="http://schemas.microsoft.com/office/powerpoint/2010/main" val="13021022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15E1-575C-CC43-8E0C-38A94C0D07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D70D65-9225-7C42-BE9D-7E7ACD2302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BD5A4A-C107-8941-A91D-265C670352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79748F1F-AA4B-E44F-87CA-30B4D3D4B1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xaADDADADASDFS</a:t>
            </a:r>
          </a:p>
        </p:txBody>
      </p:sp>
      <p:sp>
        <p:nvSpPr>
          <p:cNvPr id="6" name="Slide Number Placeholder 5">
            <a:extLst>
              <a:ext uri="{FF2B5EF4-FFF2-40B4-BE49-F238E27FC236}">
                <a16:creationId xmlns:a16="http://schemas.microsoft.com/office/drawing/2014/main" id="{91F76259-99F7-DF4A-8A42-0737A8CCEB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766878-3199-4EAB-94E7-2D6D11070E14}" type="slidenum">
              <a:rPr lang="en-US" smtClean="0"/>
              <a:pPr/>
              <a:t>‹#›</a:t>
            </a:fld>
            <a:endParaRPr lang="en-US"/>
          </a:p>
        </p:txBody>
      </p:sp>
    </p:spTree>
    <p:extLst>
      <p:ext uri="{BB962C8B-B14F-4D97-AF65-F5344CB8AC3E}">
        <p14:creationId xmlns:p14="http://schemas.microsoft.com/office/powerpoint/2010/main" val="2433542519"/>
      </p:ext>
    </p:extLst>
  </p:cSld>
  <p:clrMap bg1="lt1" tx1="dk1" bg2="lt2" tx2="dk2" accent1="accent1" accent2="accent2" accent3="accent3" accent4="accent4" accent5="accent5" accent6="accent6" hlink="hlink" folHlink="folHlink"/>
  <p:sldLayoutIdLst>
    <p:sldLayoutId id="2147483811" r:id="rId1"/>
    <p:sldLayoutId id="2147483812" r:id="rId2"/>
  </p:sldLayoutIdLst>
  <p:hf sldNum="0" hdr="0" dt="0"/>
  <p:txStyles>
    <p:titleStyle>
      <a:lvl1pPr algn="l" defTabSz="914400" rtl="0" eaLnBrk="1" latinLnBrk="0" hangingPunct="1">
        <a:lnSpc>
          <a:spcPct val="90000"/>
        </a:lnSpc>
        <a:spcBef>
          <a:spcPct val="0"/>
        </a:spcBef>
        <a:buNone/>
        <a:defRPr sz="4000" kern="1200">
          <a:solidFill>
            <a:schemeClr val="tx1"/>
          </a:solidFill>
          <a:latin typeface="Georgia" panose="020405020504050203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DC7025E-4863-6F49-AD01-8A5B65B0890F}"/>
              </a:ext>
            </a:extLst>
          </p:cNvPr>
          <p:cNvSpPr/>
          <p:nvPr/>
        </p:nvSpPr>
        <p:spPr>
          <a:xfrm>
            <a:off x="0" y="-355600"/>
            <a:ext cx="12192000" cy="7213600"/>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4400" dirty="0">
              <a:solidFill>
                <a:prstClr val="white"/>
              </a:solidFill>
              <a:latin typeface="Georgia" panose="02040502050405020303" pitchFamily="18" charset="0"/>
            </a:endParaRPr>
          </a:p>
        </p:txBody>
      </p:sp>
      <p:pic>
        <p:nvPicPr>
          <p:cNvPr id="7" name="Picture 6" descr="A picture containing drawing&#10;&#10;Description automatically generated">
            <a:extLst>
              <a:ext uri="{FF2B5EF4-FFF2-40B4-BE49-F238E27FC236}">
                <a16:creationId xmlns:a16="http://schemas.microsoft.com/office/drawing/2014/main" id="{80288CD4-7B52-C244-BAD4-BFF7D9DCE675}"/>
              </a:ext>
            </a:extLst>
          </p:cNvPr>
          <p:cNvPicPr>
            <a:picLocks noChangeAspect="1"/>
          </p:cNvPicPr>
          <p:nvPr/>
        </p:nvPicPr>
        <p:blipFill>
          <a:blip r:embed="rId2"/>
          <a:stretch>
            <a:fillRect/>
          </a:stretch>
        </p:blipFill>
        <p:spPr>
          <a:xfrm>
            <a:off x="-255165" y="-266380"/>
            <a:ext cx="4590899" cy="1473199"/>
          </a:xfrm>
          <a:prstGeom prst="rect">
            <a:avLst/>
          </a:prstGeom>
        </p:spPr>
      </p:pic>
      <p:sp>
        <p:nvSpPr>
          <p:cNvPr id="8" name="TextBox 7">
            <a:extLst>
              <a:ext uri="{FF2B5EF4-FFF2-40B4-BE49-F238E27FC236}">
                <a16:creationId xmlns:a16="http://schemas.microsoft.com/office/drawing/2014/main" id="{BE776D66-1F2F-B348-8DC7-42BD5D86556D}"/>
              </a:ext>
            </a:extLst>
          </p:cNvPr>
          <p:cNvSpPr txBox="1"/>
          <p:nvPr/>
        </p:nvSpPr>
        <p:spPr>
          <a:xfrm>
            <a:off x="3188624" y="3804522"/>
            <a:ext cx="5814751" cy="1384995"/>
          </a:xfrm>
          <a:prstGeom prst="rect">
            <a:avLst/>
          </a:prstGeom>
          <a:noFill/>
        </p:spPr>
        <p:txBody>
          <a:bodyPr wrap="square" rtlCol="0">
            <a:spAutoFit/>
          </a:bodyPr>
          <a:lstStyle/>
          <a:p>
            <a:r>
              <a:rPr lang="en-US" sz="2400" dirty="0">
                <a:solidFill>
                  <a:prstClr val="white"/>
                </a:solidFill>
                <a:latin typeface="Times New Roman" panose="02020603050405020304" pitchFamily="18" charset="0"/>
                <a:cs typeface="Times New Roman" panose="02020603050405020304" pitchFamily="18" charset="0"/>
              </a:rPr>
              <a:t>Presented By</a:t>
            </a:r>
          </a:p>
          <a:p>
            <a:r>
              <a:rPr lang="en-US" sz="2000" dirty="0">
                <a:solidFill>
                  <a:prstClr val="white"/>
                </a:solidFill>
                <a:latin typeface="Times New Roman" panose="02020603050405020304" pitchFamily="18" charset="0"/>
                <a:cs typeface="Times New Roman" panose="02020603050405020304" pitchFamily="18" charset="0"/>
              </a:rPr>
              <a:t>Mudumala Varnika Narayani  BL.EN.U4CSE22035</a:t>
            </a:r>
          </a:p>
          <a:p>
            <a:r>
              <a:rPr lang="en-US" sz="2000" dirty="0">
                <a:solidFill>
                  <a:schemeClr val="bg1"/>
                </a:solidFill>
                <a:latin typeface="Times New Roman" panose="02020603050405020304" pitchFamily="18" charset="0"/>
                <a:cs typeface="Times New Roman" panose="02020603050405020304" pitchFamily="18" charset="0"/>
              </a:rPr>
              <a:t>Naga Ruthvika Durupudi        BL.EN.U4CSE22036</a:t>
            </a:r>
          </a:p>
          <a:p>
            <a:r>
              <a:rPr lang="en-US" sz="2000" dirty="0" err="1">
                <a:solidFill>
                  <a:schemeClr val="bg1"/>
                </a:solidFill>
                <a:latin typeface="Times New Roman" panose="02020603050405020304" pitchFamily="18" charset="0"/>
                <a:cs typeface="Times New Roman" panose="02020603050405020304" pitchFamily="18" charset="0"/>
              </a:rPr>
              <a:t>Nunnaguppala</a:t>
            </a:r>
            <a:r>
              <a:rPr lang="en-US" sz="2000" dirty="0">
                <a:solidFill>
                  <a:schemeClr val="bg1"/>
                </a:solidFill>
                <a:latin typeface="Times New Roman" panose="02020603050405020304" pitchFamily="18" charset="0"/>
                <a:cs typeface="Times New Roman" panose="02020603050405020304" pitchFamily="18" charset="0"/>
              </a:rPr>
              <a:t> Rohit               BL.EN.U4CSE22040</a:t>
            </a:r>
            <a:endParaRPr lang="en-US" sz="2000" dirty="0">
              <a:solidFill>
                <a:prstClr val="white"/>
              </a:solidFill>
              <a:latin typeface="Times New Roman" panose="02020603050405020304" pitchFamily="18" charset="0"/>
              <a:cs typeface="Times New Roman" panose="02020603050405020304" pitchFamily="18" charset="0"/>
            </a:endParaRPr>
          </a:p>
        </p:txBody>
      </p:sp>
      <p:grpSp>
        <p:nvGrpSpPr>
          <p:cNvPr id="9" name="Group 8">
            <a:extLst>
              <a:ext uri="{FF2B5EF4-FFF2-40B4-BE49-F238E27FC236}">
                <a16:creationId xmlns:a16="http://schemas.microsoft.com/office/drawing/2014/main" id="{07882800-4F87-4414-875E-C15FCBF3BDB1}"/>
              </a:ext>
            </a:extLst>
          </p:cNvPr>
          <p:cNvGrpSpPr/>
          <p:nvPr/>
        </p:nvGrpSpPr>
        <p:grpSpPr>
          <a:xfrm>
            <a:off x="417445" y="882040"/>
            <a:ext cx="11201400" cy="2546960"/>
            <a:chOff x="655984" y="651744"/>
            <a:chExt cx="11201400" cy="2546960"/>
          </a:xfrm>
        </p:grpSpPr>
        <p:sp>
          <p:nvSpPr>
            <p:cNvPr id="11" name="TextBox 10">
              <a:extLst>
                <a:ext uri="{FF2B5EF4-FFF2-40B4-BE49-F238E27FC236}">
                  <a16:creationId xmlns:a16="http://schemas.microsoft.com/office/drawing/2014/main" id="{2583DBDA-88B7-493D-9B65-582E914C9A41}"/>
                </a:ext>
              </a:extLst>
            </p:cNvPr>
            <p:cNvSpPr txBox="1"/>
            <p:nvPr/>
          </p:nvSpPr>
          <p:spPr>
            <a:xfrm>
              <a:off x="1477327" y="651744"/>
              <a:ext cx="9558713" cy="1200329"/>
            </a:xfrm>
            <a:prstGeom prst="rect">
              <a:avLst/>
            </a:prstGeom>
            <a:noFill/>
          </p:spPr>
          <p:txBody>
            <a:bodyPr wrap="square" rtlCol="0">
              <a:spAutoFit/>
            </a:bodyPr>
            <a:lstStyle/>
            <a:p>
              <a:pPr algn="ctr"/>
              <a:endParaRPr lang="en-IN" sz="3600" dirty="0">
                <a:solidFill>
                  <a:schemeClr val="bg1"/>
                </a:solidFill>
                <a:latin typeface="Times New Roman" panose="02020603050405020304" pitchFamily="18" charset="0"/>
                <a:cs typeface="Times New Roman" panose="02020603050405020304" pitchFamily="18" charset="0"/>
              </a:endParaRPr>
            </a:p>
            <a:p>
              <a:pPr algn="ctr"/>
              <a:r>
                <a:rPr lang="en-IN" sz="3600" dirty="0">
                  <a:solidFill>
                    <a:schemeClr val="bg1"/>
                  </a:solidFill>
                  <a:latin typeface="Times New Roman" panose="02020603050405020304" pitchFamily="18" charset="0"/>
                  <a:cs typeface="Times New Roman" panose="02020603050405020304" pitchFamily="18" charset="0"/>
                </a:rPr>
                <a:t>19CSE305 Machine Learning Project Presentation</a:t>
              </a:r>
              <a:endParaRPr lang="en-US" sz="3600" b="1" dirty="0">
                <a:solidFill>
                  <a:schemeClr val="bg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CDB37C46-5F26-46DE-BBB5-265484A0588E}"/>
                </a:ext>
              </a:extLst>
            </p:cNvPr>
            <p:cNvSpPr txBox="1"/>
            <p:nvPr/>
          </p:nvSpPr>
          <p:spPr>
            <a:xfrm>
              <a:off x="655984" y="2121486"/>
              <a:ext cx="11201400" cy="1077218"/>
            </a:xfrm>
            <a:prstGeom prst="rect">
              <a:avLst/>
            </a:prstGeom>
            <a:noFill/>
          </p:spPr>
          <p:txBody>
            <a:bodyPr wrap="square" rtlCol="0">
              <a:spAutoFit/>
            </a:bodyPr>
            <a:lstStyle/>
            <a:p>
              <a:pPr lvl="1" algn="ctr"/>
              <a:r>
                <a:rPr lang="en-US" sz="3200" b="1" dirty="0">
                  <a:solidFill>
                    <a:schemeClr val="bg1"/>
                  </a:solidFill>
                  <a:latin typeface="Times New Roman" panose="02020603050405020304" pitchFamily="18" charset="0"/>
                  <a:cs typeface="Times New Roman" panose="02020603050405020304" pitchFamily="18" charset="0"/>
                </a:rPr>
                <a:t>A Machine Learning Approach for Predicting Disease Risk Levels from Multiple Eye Condition Indicators</a:t>
              </a:r>
              <a:endParaRPr lang="en-IN" sz="3200" b="1" dirty="0">
                <a:solidFill>
                  <a:schemeClr val="bg1"/>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398279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88E88E-920D-1C66-2338-A802B129D8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A9E724-5B65-D201-EF09-F6B5D0AF781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Research Gap</a:t>
            </a:r>
          </a:p>
        </p:txBody>
      </p:sp>
      <p:sp>
        <p:nvSpPr>
          <p:cNvPr id="3" name="Content Placeholder 1">
            <a:extLst>
              <a:ext uri="{FF2B5EF4-FFF2-40B4-BE49-F238E27FC236}">
                <a16:creationId xmlns:a16="http://schemas.microsoft.com/office/drawing/2014/main" id="{365BE599-7381-0D41-0692-45A518BD7F12}"/>
              </a:ext>
            </a:extLst>
          </p:cNvPr>
          <p:cNvSpPr>
            <a:spLocks noGrp="1"/>
          </p:cNvSpPr>
          <p:nvPr>
            <p:ph idx="1"/>
          </p:nvPr>
        </p:nvSpPr>
        <p:spPr>
          <a:xfrm>
            <a:off x="341194" y="1104127"/>
            <a:ext cx="11436823" cy="4908082"/>
          </a:xfrm>
        </p:spPr>
        <p:txBody>
          <a:bodyPr vert="horz" lIns="91440" tIns="45720" rIns="91440" bIns="45720" rtlCol="0" anchor="t">
            <a:normAutofit/>
          </a:bodyPr>
          <a:lstStyle/>
          <a:p>
            <a:pPr marL="0" indent="0">
              <a:buNone/>
            </a:pPr>
            <a:r>
              <a:rPr lang="en-US" dirty="0">
                <a:latin typeface="Times New Roman" panose="02020603050405020304" pitchFamily="18" charset="0"/>
                <a:cs typeface="Times New Roman" panose="02020603050405020304" pitchFamily="18" charset="0"/>
              </a:rPr>
              <a:t>Despite the promising potential of machine learning in disease prediction, several gaps remain, particularly in handling complex, imbalanced healthcare datasets. While traditional models like SVM and Random Forest have been widely used, newer ensemble methods like Stacking Classifiers have not been thoroughly explored in this context. Additionally, model interpretability remains a critical challenge, with techniques like SHAP and LIME not yet fully integrated into healthcare applications. There is also limited research on optimizing these models for real-world, resource-constrained environments, such as edge computing and IoT systems. Addressing class imbalance and improving data quality are further challenges that need attention for building reliable and generalized disease prediction models.</a:t>
            </a:r>
          </a:p>
        </p:txBody>
      </p:sp>
    </p:spTree>
    <p:extLst>
      <p:ext uri="{BB962C8B-B14F-4D97-AF65-F5344CB8AC3E}">
        <p14:creationId xmlns:p14="http://schemas.microsoft.com/office/powerpoint/2010/main" val="3029575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2E0B1E-E299-63C8-2F30-6C0A6EEFDA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E2CE16-0102-0A0A-A29A-69A6EFD9208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System Architecture </a:t>
            </a:r>
          </a:p>
        </p:txBody>
      </p:sp>
      <p:pic>
        <p:nvPicPr>
          <p:cNvPr id="8" name="Picture 7">
            <a:extLst>
              <a:ext uri="{FF2B5EF4-FFF2-40B4-BE49-F238E27FC236}">
                <a16:creationId xmlns:a16="http://schemas.microsoft.com/office/drawing/2014/main" id="{CAAB22CE-611D-D8A4-8002-094A52F6384B}"/>
              </a:ext>
            </a:extLst>
          </p:cNvPr>
          <p:cNvPicPr>
            <a:picLocks noChangeAspect="1"/>
          </p:cNvPicPr>
          <p:nvPr/>
        </p:nvPicPr>
        <p:blipFill>
          <a:blip r:embed="rId3"/>
          <a:srcRect l="1024" r="-1274" b="50000"/>
          <a:stretch/>
        </p:blipFill>
        <p:spPr>
          <a:xfrm>
            <a:off x="2513243" y="770102"/>
            <a:ext cx="5746589" cy="5525380"/>
          </a:xfrm>
          <a:prstGeom prst="rect">
            <a:avLst/>
          </a:prstGeom>
        </p:spPr>
      </p:pic>
    </p:spTree>
    <p:extLst>
      <p:ext uri="{BB962C8B-B14F-4D97-AF65-F5344CB8AC3E}">
        <p14:creationId xmlns:p14="http://schemas.microsoft.com/office/powerpoint/2010/main" val="1697841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858991-7C78-9C77-F339-7CBC03DC84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9BE255-10E3-866E-67F8-BA9BF9E7083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System Architecture </a:t>
            </a:r>
          </a:p>
        </p:txBody>
      </p:sp>
      <p:pic>
        <p:nvPicPr>
          <p:cNvPr id="3" name="Content Placeholder 4">
            <a:extLst>
              <a:ext uri="{FF2B5EF4-FFF2-40B4-BE49-F238E27FC236}">
                <a16:creationId xmlns:a16="http://schemas.microsoft.com/office/drawing/2014/main" id="{90AC2F88-9870-0724-19FD-44A6A31B04FD}"/>
              </a:ext>
            </a:extLst>
          </p:cNvPr>
          <p:cNvPicPr>
            <a:picLocks noGrp="1" noChangeAspect="1"/>
          </p:cNvPicPr>
          <p:nvPr>
            <p:ph idx="1"/>
          </p:nvPr>
        </p:nvPicPr>
        <p:blipFill>
          <a:blip r:embed="rId3"/>
          <a:srcRect t="50259" r="-791"/>
          <a:stretch/>
        </p:blipFill>
        <p:spPr>
          <a:xfrm>
            <a:off x="3564266" y="1153162"/>
            <a:ext cx="5470551" cy="5204691"/>
          </a:xfrm>
        </p:spPr>
      </p:pic>
    </p:spTree>
    <p:extLst>
      <p:ext uri="{BB962C8B-B14F-4D97-AF65-F5344CB8AC3E}">
        <p14:creationId xmlns:p14="http://schemas.microsoft.com/office/powerpoint/2010/main" val="1818282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D8BD98-4713-A05A-FA61-7EF0BC545C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DD44AF-1854-E9F7-46C5-559E74D7031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Methodology</a:t>
            </a:r>
          </a:p>
        </p:txBody>
      </p:sp>
      <p:sp>
        <p:nvSpPr>
          <p:cNvPr id="3" name="Content Placeholder 1">
            <a:extLst>
              <a:ext uri="{FF2B5EF4-FFF2-40B4-BE49-F238E27FC236}">
                <a16:creationId xmlns:a16="http://schemas.microsoft.com/office/drawing/2014/main" id="{5D742854-BE65-ECEA-7264-6A49F6F2EE85}"/>
              </a:ext>
            </a:extLst>
          </p:cNvPr>
          <p:cNvSpPr>
            <a:spLocks noGrp="1"/>
          </p:cNvSpPr>
          <p:nvPr>
            <p:ph idx="1"/>
          </p:nvPr>
        </p:nvSpPr>
        <p:spPr>
          <a:xfrm>
            <a:off x="341194" y="1104127"/>
            <a:ext cx="11436823" cy="4908082"/>
          </a:xfrm>
        </p:spPr>
        <p:txBody>
          <a:bodyPr vert="horz" lIns="91440" tIns="45720" rIns="91440" bIns="45720" rtlCol="0" anchor="t">
            <a:noAutofit/>
          </a:bodyPr>
          <a:lstStyle/>
          <a:p>
            <a:pPr marL="0" indent="0">
              <a:buNone/>
            </a:pPr>
            <a:r>
              <a:rPr lang="en-US" sz="1500" b="1" dirty="0">
                <a:latin typeface="Times New Roman" panose="02020603050405020304" pitchFamily="18" charset="0"/>
                <a:cs typeface="Times New Roman" panose="02020603050405020304" pitchFamily="18" charset="0"/>
              </a:rPr>
              <a:t>1. Data Collection:  </a:t>
            </a:r>
          </a:p>
          <a:p>
            <a:pPr marL="0" indent="0">
              <a:buNone/>
            </a:pPr>
            <a:r>
              <a:rPr lang="en-US" sz="1500" dirty="0">
                <a:latin typeface="Times New Roman" panose="02020603050405020304" pitchFamily="18" charset="0"/>
                <a:cs typeface="Times New Roman" panose="02020603050405020304" pitchFamily="18" charset="0"/>
              </a:rPr>
              <a:t>   - Gathered structured healthcare data from </a:t>
            </a:r>
            <a:r>
              <a:rPr lang="en-US" sz="1500" dirty="0" err="1">
                <a:latin typeface="Times New Roman" panose="02020603050405020304" pitchFamily="18" charset="0"/>
                <a:cs typeface="Times New Roman" panose="02020603050405020304" pitchFamily="18" charset="0"/>
              </a:rPr>
              <a:t>RFMiD</a:t>
            </a:r>
            <a:r>
              <a:rPr lang="en-US" sz="1500" dirty="0">
                <a:latin typeface="Times New Roman" panose="02020603050405020304" pitchFamily="18" charset="0"/>
                <a:cs typeface="Times New Roman" panose="02020603050405020304" pitchFamily="18" charset="0"/>
              </a:rPr>
              <a:t> with categorical and numerical features (e.g., age, medical history, lab results).  </a:t>
            </a:r>
          </a:p>
          <a:p>
            <a:pPr marL="0" indent="0">
              <a:buNone/>
            </a:pPr>
            <a:r>
              <a:rPr lang="en-US" sz="1500" b="1" dirty="0">
                <a:latin typeface="Times New Roman" panose="02020603050405020304" pitchFamily="18" charset="0"/>
                <a:cs typeface="Times New Roman" panose="02020603050405020304" pitchFamily="18" charset="0"/>
              </a:rPr>
              <a:t>2. Preprocessing &amp; Feature Extraction:  </a:t>
            </a:r>
          </a:p>
          <a:p>
            <a:pPr marL="0" indent="0">
              <a:buNone/>
            </a:pPr>
            <a:r>
              <a:rPr lang="en-US" sz="1500" dirty="0">
                <a:latin typeface="Times New Roman" panose="02020603050405020304" pitchFamily="18" charset="0"/>
                <a:cs typeface="Times New Roman" panose="02020603050405020304" pitchFamily="18" charset="0"/>
              </a:rPr>
              <a:t>   - Handled missing values, normalized data using </a:t>
            </a:r>
            <a:r>
              <a:rPr lang="en-US" sz="1500" dirty="0" err="1">
                <a:latin typeface="Times New Roman" panose="02020603050405020304" pitchFamily="18" charset="0"/>
                <a:cs typeface="Times New Roman" panose="02020603050405020304" pitchFamily="18" charset="0"/>
              </a:rPr>
              <a:t>StandardScaler</a:t>
            </a:r>
            <a:r>
              <a:rPr lang="en-US" sz="1500" dirty="0">
                <a:latin typeface="Times New Roman" panose="02020603050405020304" pitchFamily="18" charset="0"/>
                <a:cs typeface="Times New Roman" panose="02020603050405020304" pitchFamily="18" charset="0"/>
              </a:rPr>
              <a:t>, and removed outliers.  </a:t>
            </a:r>
          </a:p>
          <a:p>
            <a:pPr marL="0" indent="0">
              <a:buNone/>
            </a:pPr>
            <a:r>
              <a:rPr lang="en-US" sz="1500" dirty="0">
                <a:latin typeface="Times New Roman" panose="02020603050405020304" pitchFamily="18" charset="0"/>
                <a:cs typeface="Times New Roman" panose="02020603050405020304" pitchFamily="18" charset="0"/>
              </a:rPr>
              <a:t>   - Applied PCA, </a:t>
            </a:r>
            <a:r>
              <a:rPr lang="en-US" sz="1500" dirty="0" err="1">
                <a:latin typeface="Times New Roman" panose="02020603050405020304" pitchFamily="18" charset="0"/>
                <a:cs typeface="Times New Roman" panose="02020603050405020304" pitchFamily="18" charset="0"/>
              </a:rPr>
              <a:t>Minkowski</a:t>
            </a:r>
            <a:r>
              <a:rPr lang="en-US" sz="1500" dirty="0">
                <a:latin typeface="Times New Roman" panose="02020603050405020304" pitchFamily="18" charset="0"/>
                <a:cs typeface="Times New Roman" panose="02020603050405020304" pitchFamily="18" charset="0"/>
              </a:rPr>
              <a:t> distance, and correlation analysis for feature selection.  </a:t>
            </a:r>
          </a:p>
          <a:p>
            <a:pPr marL="0" indent="0">
              <a:buNone/>
            </a:pPr>
            <a:r>
              <a:rPr lang="en-US" sz="1500" dirty="0">
                <a:latin typeface="Times New Roman" panose="02020603050405020304" pitchFamily="18" charset="0"/>
                <a:cs typeface="Times New Roman" panose="02020603050405020304" pitchFamily="18" charset="0"/>
              </a:rPr>
              <a:t>   - Visualized data with histograms and scatter plots.  </a:t>
            </a:r>
          </a:p>
          <a:p>
            <a:pPr marL="0" indent="0">
              <a:buNone/>
            </a:pPr>
            <a:r>
              <a:rPr lang="en-US" sz="1500" b="1" dirty="0">
                <a:latin typeface="Times New Roman" panose="02020603050405020304" pitchFamily="18" charset="0"/>
                <a:cs typeface="Times New Roman" panose="02020603050405020304" pitchFamily="18" charset="0"/>
              </a:rPr>
              <a:t>3. Model Training &amp; Evaluation:  </a:t>
            </a:r>
          </a:p>
          <a:p>
            <a:pPr marL="0" indent="0">
              <a:buNone/>
            </a:pPr>
            <a:r>
              <a:rPr lang="en-US" sz="1500" dirty="0">
                <a:latin typeface="Times New Roman" panose="02020603050405020304" pitchFamily="18" charset="0"/>
                <a:cs typeface="Times New Roman" panose="02020603050405020304" pitchFamily="18" charset="0"/>
              </a:rPr>
              <a:t>   - Split data into training (80%) and testing (20%) sets using stratified sampling.  </a:t>
            </a:r>
          </a:p>
          <a:p>
            <a:pPr marL="0" indent="0">
              <a:buNone/>
            </a:pPr>
            <a:r>
              <a:rPr lang="en-US" sz="1500" dirty="0">
                <a:latin typeface="Times New Roman" panose="02020603050405020304" pitchFamily="18" charset="0"/>
                <a:cs typeface="Times New Roman" panose="02020603050405020304" pitchFamily="18" charset="0"/>
              </a:rPr>
              <a:t>   - Trained </a:t>
            </a:r>
            <a:r>
              <a:rPr lang="en-US" sz="1500" dirty="0" err="1">
                <a:latin typeface="Times New Roman" panose="02020603050405020304" pitchFamily="18" charset="0"/>
                <a:cs typeface="Times New Roman" panose="02020603050405020304" pitchFamily="18" charset="0"/>
              </a:rPr>
              <a:t>kNN</a:t>
            </a:r>
            <a:r>
              <a:rPr lang="en-US" sz="1500" dirty="0">
                <a:latin typeface="Times New Roman" panose="02020603050405020304" pitchFamily="18" charset="0"/>
                <a:cs typeface="Times New Roman" panose="02020603050405020304" pitchFamily="18" charset="0"/>
              </a:rPr>
              <a:t>, SVM, Decision Trees, Random Forest, Gradient Boosting, and Naive Bayes.  </a:t>
            </a:r>
          </a:p>
          <a:p>
            <a:pPr marL="0" indent="0">
              <a:buNone/>
            </a:pPr>
            <a:r>
              <a:rPr lang="en-US" sz="1500" dirty="0">
                <a:latin typeface="Times New Roman" panose="02020603050405020304" pitchFamily="18" charset="0"/>
                <a:cs typeface="Times New Roman" panose="02020603050405020304" pitchFamily="18" charset="0"/>
              </a:rPr>
              <a:t>   - Optimized models with </a:t>
            </a:r>
            <a:r>
              <a:rPr lang="en-US" sz="1500" dirty="0" err="1">
                <a:latin typeface="Times New Roman" panose="02020603050405020304" pitchFamily="18" charset="0"/>
                <a:cs typeface="Times New Roman" panose="02020603050405020304" pitchFamily="18" charset="0"/>
              </a:rPr>
              <a:t>GridSearchCV</a:t>
            </a:r>
            <a:r>
              <a:rPr lang="en-US" sz="1500" dirty="0">
                <a:latin typeface="Times New Roman" panose="02020603050405020304" pitchFamily="18" charset="0"/>
                <a:cs typeface="Times New Roman" panose="02020603050405020304" pitchFamily="18" charset="0"/>
              </a:rPr>
              <a:t> and evaluated them using metrics like accuracy, F1-score, and ROC-AUC.  </a:t>
            </a:r>
          </a:p>
          <a:p>
            <a:pPr marL="0" indent="0">
              <a:buNone/>
            </a:pPr>
            <a:r>
              <a:rPr lang="en-US" sz="1500" b="1" dirty="0">
                <a:latin typeface="Times New Roman" panose="02020603050405020304" pitchFamily="18" charset="0"/>
                <a:cs typeface="Times New Roman" panose="02020603050405020304" pitchFamily="18" charset="0"/>
              </a:rPr>
              <a:t>4. Best Model Selection:  </a:t>
            </a:r>
          </a:p>
          <a:p>
            <a:pPr marL="0" indent="0">
              <a:buNone/>
            </a:pPr>
            <a:r>
              <a:rPr lang="en-US" sz="1500" dirty="0">
                <a:latin typeface="Times New Roman" panose="02020603050405020304" pitchFamily="18" charset="0"/>
                <a:cs typeface="Times New Roman" panose="02020603050405020304" pitchFamily="18" charset="0"/>
              </a:rPr>
              <a:t>   - Identified Stacking Classifier and SVM as top performers, leveraging ensemble methods for higher accuracy and reduced false negatives.  </a:t>
            </a:r>
          </a:p>
          <a:p>
            <a:pPr marL="0" indent="0">
              <a:buNone/>
            </a:pPr>
            <a:r>
              <a:rPr lang="en-US" sz="1500" b="1" dirty="0">
                <a:latin typeface="Times New Roman" panose="02020603050405020304" pitchFamily="18" charset="0"/>
                <a:cs typeface="Times New Roman" panose="02020603050405020304" pitchFamily="18" charset="0"/>
              </a:rPr>
              <a:t>5. Model Explainability:  </a:t>
            </a:r>
          </a:p>
          <a:p>
            <a:pPr marL="0" indent="0">
              <a:buNone/>
            </a:pPr>
            <a:r>
              <a:rPr lang="en-US" sz="1500" dirty="0">
                <a:latin typeface="Times New Roman" panose="02020603050405020304" pitchFamily="18" charset="0"/>
                <a:cs typeface="Times New Roman" panose="02020603050405020304" pitchFamily="18" charset="0"/>
              </a:rPr>
              <a:t>   - Used SHAP for global feature importance and LIME for localized instance-level insights.  </a:t>
            </a:r>
          </a:p>
          <a:p>
            <a:pPr marL="0" indent="0">
              <a:buNone/>
            </a:pPr>
            <a:r>
              <a:rPr lang="en-US" sz="1500" dirty="0">
                <a:latin typeface="Times New Roman" panose="02020603050405020304" pitchFamily="18" charset="0"/>
                <a:cs typeface="Times New Roman" panose="02020603050405020304" pitchFamily="18" charset="0"/>
              </a:rPr>
              <a:t>   - Visualized results through SHAP plots and LIME tables for transparency. </a:t>
            </a:r>
          </a:p>
        </p:txBody>
      </p:sp>
    </p:spTree>
    <p:extLst>
      <p:ext uri="{BB962C8B-B14F-4D97-AF65-F5344CB8AC3E}">
        <p14:creationId xmlns:p14="http://schemas.microsoft.com/office/powerpoint/2010/main" val="3835940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60DE83-D491-ADD9-1AFC-272AA75C8ADE}"/>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7C840FF-5A32-7185-95D1-25A677E7AFD3}"/>
              </a:ext>
            </a:extLst>
          </p:cNvPr>
          <p:cNvSpPr>
            <a:spLocks noGrp="1"/>
          </p:cNvSpPr>
          <p:nvPr>
            <p:ph idx="1"/>
          </p:nvPr>
        </p:nvSpPr>
        <p:spPr/>
        <p:txBody>
          <a:bodyPr>
            <a:normAutofit/>
          </a:bodyPr>
          <a:lstStyle/>
          <a:p>
            <a:pPr marL="0" indent="0">
              <a:buNone/>
            </a:pPr>
            <a:r>
              <a:rPr lang="en-IN" sz="1600" b="1" dirty="0"/>
              <a:t>Data Preparation</a:t>
            </a:r>
            <a:r>
              <a:rPr lang="en-IN" sz="1600" dirty="0"/>
              <a:t>:</a:t>
            </a:r>
          </a:p>
          <a:p>
            <a:pPr>
              <a:buFont typeface="Arial" panose="020B0604020202020204" pitchFamily="34" charset="0"/>
              <a:buChar char="•"/>
            </a:pPr>
            <a:r>
              <a:rPr lang="en-IN" sz="1600" dirty="0"/>
              <a:t>Performed </a:t>
            </a:r>
            <a:r>
              <a:rPr lang="en-IN" sz="1600" b="1" dirty="0"/>
              <a:t>exploratory data analysis (EDA)</a:t>
            </a:r>
            <a:r>
              <a:rPr lang="en-IN" sz="1600" dirty="0"/>
              <a:t>, visualizing feature distributions with </a:t>
            </a:r>
            <a:r>
              <a:rPr lang="en-IN" sz="1600" b="1" dirty="0"/>
              <a:t>histograms</a:t>
            </a:r>
            <a:r>
              <a:rPr lang="en-IN" sz="1600" dirty="0"/>
              <a:t> and </a:t>
            </a:r>
            <a:r>
              <a:rPr lang="en-IN" sz="1600" b="1" dirty="0"/>
              <a:t>scatter plots</a:t>
            </a:r>
            <a:r>
              <a:rPr lang="en-IN" sz="1600" dirty="0"/>
              <a:t> (e.g., Diabetic Retinopathy, Age-Related Macular Degeneration).</a:t>
            </a:r>
          </a:p>
        </p:txBody>
      </p:sp>
      <p:sp>
        <p:nvSpPr>
          <p:cNvPr id="3" name="Title 2">
            <a:extLst>
              <a:ext uri="{FF2B5EF4-FFF2-40B4-BE49-F238E27FC236}">
                <a16:creationId xmlns:a16="http://schemas.microsoft.com/office/drawing/2014/main" id="{2E516A69-E843-8616-78C4-D06A16B9BBF1}"/>
              </a:ext>
            </a:extLst>
          </p:cNvPr>
          <p:cNvSpPr>
            <a:spLocks noGrp="1"/>
          </p:cNvSpPr>
          <p:nvPr>
            <p:ph type="title"/>
          </p:nvPr>
        </p:nvSpPr>
        <p:spPr/>
        <p:txBody>
          <a:bodyPr/>
          <a:lstStyle/>
          <a:p>
            <a:r>
              <a:rPr lang="en-IN" dirty="0"/>
              <a:t>Results and Analysis</a:t>
            </a:r>
          </a:p>
        </p:txBody>
      </p:sp>
      <p:pic>
        <p:nvPicPr>
          <p:cNvPr id="6" name="Picture 5">
            <a:extLst>
              <a:ext uri="{FF2B5EF4-FFF2-40B4-BE49-F238E27FC236}">
                <a16:creationId xmlns:a16="http://schemas.microsoft.com/office/drawing/2014/main" id="{232CA93A-322D-A8FE-7453-84A51E66B33D}"/>
              </a:ext>
            </a:extLst>
          </p:cNvPr>
          <p:cNvPicPr>
            <a:picLocks noChangeAspect="1"/>
          </p:cNvPicPr>
          <p:nvPr/>
        </p:nvPicPr>
        <p:blipFill>
          <a:blip r:embed="rId2"/>
          <a:stretch>
            <a:fillRect/>
          </a:stretch>
        </p:blipFill>
        <p:spPr>
          <a:xfrm>
            <a:off x="601027" y="2679729"/>
            <a:ext cx="4868971" cy="3509670"/>
          </a:xfrm>
          <a:prstGeom prst="rect">
            <a:avLst/>
          </a:prstGeom>
        </p:spPr>
      </p:pic>
      <p:pic>
        <p:nvPicPr>
          <p:cNvPr id="9" name="Picture 8">
            <a:extLst>
              <a:ext uri="{FF2B5EF4-FFF2-40B4-BE49-F238E27FC236}">
                <a16:creationId xmlns:a16="http://schemas.microsoft.com/office/drawing/2014/main" id="{F6AB4A43-A19A-98DB-102E-8B4E4F986084}"/>
              </a:ext>
            </a:extLst>
          </p:cNvPr>
          <p:cNvPicPr>
            <a:picLocks noChangeAspect="1"/>
          </p:cNvPicPr>
          <p:nvPr/>
        </p:nvPicPr>
        <p:blipFill>
          <a:blip r:embed="rId3"/>
          <a:stretch>
            <a:fillRect/>
          </a:stretch>
        </p:blipFill>
        <p:spPr>
          <a:xfrm>
            <a:off x="6059605" y="2679729"/>
            <a:ext cx="4927037" cy="3509670"/>
          </a:xfrm>
          <a:prstGeom prst="rect">
            <a:avLst/>
          </a:prstGeom>
        </p:spPr>
      </p:pic>
    </p:spTree>
    <p:extLst>
      <p:ext uri="{BB962C8B-B14F-4D97-AF65-F5344CB8AC3E}">
        <p14:creationId xmlns:p14="http://schemas.microsoft.com/office/powerpoint/2010/main" val="2704912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842227-5AEA-66CF-2140-A470B1C8DC23}"/>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430C15-D29B-7FD7-BC12-C294DE1E8956}"/>
              </a:ext>
            </a:extLst>
          </p:cNvPr>
          <p:cNvSpPr>
            <a:spLocks noGrp="1"/>
          </p:cNvSpPr>
          <p:nvPr>
            <p:ph idx="1"/>
          </p:nvPr>
        </p:nvSpPr>
        <p:spPr/>
        <p:txBody>
          <a:bodyPr>
            <a:normAutofit/>
          </a:bodyPr>
          <a:lstStyle/>
          <a:p>
            <a:pPr marL="0" indent="0">
              <a:buNone/>
            </a:pPr>
            <a:r>
              <a:rPr lang="en-IN" sz="1600" b="1" dirty="0"/>
              <a:t>Data Preparation</a:t>
            </a:r>
            <a:r>
              <a:rPr lang="en-IN" sz="1600" dirty="0"/>
              <a:t>:</a:t>
            </a:r>
          </a:p>
          <a:p>
            <a:pPr>
              <a:buFont typeface="Arial" panose="020B0604020202020204" pitchFamily="34" charset="0"/>
              <a:buChar char="•"/>
            </a:pPr>
            <a:r>
              <a:rPr lang="en-IN" sz="1600" b="1" dirty="0" err="1"/>
              <a:t>Minkowski</a:t>
            </a:r>
            <a:r>
              <a:rPr lang="en-IN" sz="1600" b="1" dirty="0"/>
              <a:t> distance</a:t>
            </a:r>
            <a:r>
              <a:rPr lang="en-IN" sz="1600" dirty="0"/>
              <a:t> analysis for feature similarity, aiding feature selection.</a:t>
            </a:r>
          </a:p>
          <a:p>
            <a:pPr>
              <a:buFont typeface="Arial" panose="020B0604020202020204" pitchFamily="34" charset="0"/>
              <a:buChar char="•"/>
            </a:pPr>
            <a:r>
              <a:rPr lang="en-IN" sz="1600" b="1" dirty="0"/>
              <a:t>Clustering performance metrics</a:t>
            </a:r>
            <a:r>
              <a:rPr lang="en-IN" sz="1600" dirty="0"/>
              <a:t>, including Silhouette Score, </a:t>
            </a:r>
            <a:r>
              <a:rPr lang="en-IN" sz="1600" dirty="0" err="1"/>
              <a:t>Calinski-Harabasz</a:t>
            </a:r>
            <a:r>
              <a:rPr lang="en-IN" sz="1600" dirty="0"/>
              <a:t> Score, and Davies-Bouldin Index, evaluate cluster quality by assessing fit, separation, compactness, and inter-cluster differences.</a:t>
            </a:r>
            <a:endParaRPr lang="en-IN" sz="2400" dirty="0"/>
          </a:p>
        </p:txBody>
      </p:sp>
      <p:sp>
        <p:nvSpPr>
          <p:cNvPr id="3" name="Title 2">
            <a:extLst>
              <a:ext uri="{FF2B5EF4-FFF2-40B4-BE49-F238E27FC236}">
                <a16:creationId xmlns:a16="http://schemas.microsoft.com/office/drawing/2014/main" id="{A22F1556-60A1-5C61-86D6-29915840E709}"/>
              </a:ext>
            </a:extLst>
          </p:cNvPr>
          <p:cNvSpPr>
            <a:spLocks noGrp="1"/>
          </p:cNvSpPr>
          <p:nvPr>
            <p:ph type="title"/>
          </p:nvPr>
        </p:nvSpPr>
        <p:spPr/>
        <p:txBody>
          <a:bodyPr/>
          <a:lstStyle/>
          <a:p>
            <a:r>
              <a:rPr lang="en-IN" dirty="0"/>
              <a:t>Results and Analysis</a:t>
            </a:r>
          </a:p>
        </p:txBody>
      </p:sp>
      <p:pic>
        <p:nvPicPr>
          <p:cNvPr id="5" name="Picture 4">
            <a:extLst>
              <a:ext uri="{FF2B5EF4-FFF2-40B4-BE49-F238E27FC236}">
                <a16:creationId xmlns:a16="http://schemas.microsoft.com/office/drawing/2014/main" id="{B861F744-4374-D709-4127-DCC991BBECE5}"/>
              </a:ext>
            </a:extLst>
          </p:cNvPr>
          <p:cNvPicPr>
            <a:picLocks noChangeAspect="1"/>
          </p:cNvPicPr>
          <p:nvPr/>
        </p:nvPicPr>
        <p:blipFill>
          <a:blip r:embed="rId2"/>
          <a:stretch>
            <a:fillRect/>
          </a:stretch>
        </p:blipFill>
        <p:spPr>
          <a:xfrm>
            <a:off x="5870953" y="2745159"/>
            <a:ext cx="4959607" cy="3201298"/>
          </a:xfrm>
          <a:prstGeom prst="rect">
            <a:avLst/>
          </a:prstGeom>
        </p:spPr>
      </p:pic>
      <p:pic>
        <p:nvPicPr>
          <p:cNvPr id="8" name="Picture 7">
            <a:extLst>
              <a:ext uri="{FF2B5EF4-FFF2-40B4-BE49-F238E27FC236}">
                <a16:creationId xmlns:a16="http://schemas.microsoft.com/office/drawing/2014/main" id="{3AD26658-DF93-3ECA-B7DD-07C30B47C143}"/>
              </a:ext>
            </a:extLst>
          </p:cNvPr>
          <p:cNvPicPr>
            <a:picLocks noChangeAspect="1"/>
          </p:cNvPicPr>
          <p:nvPr/>
        </p:nvPicPr>
        <p:blipFill>
          <a:blip r:embed="rId3"/>
          <a:stretch>
            <a:fillRect/>
          </a:stretch>
        </p:blipFill>
        <p:spPr>
          <a:xfrm>
            <a:off x="628393" y="2841164"/>
            <a:ext cx="5242560" cy="3105293"/>
          </a:xfrm>
          <a:prstGeom prst="rect">
            <a:avLst/>
          </a:prstGeom>
        </p:spPr>
      </p:pic>
    </p:spTree>
    <p:extLst>
      <p:ext uri="{BB962C8B-B14F-4D97-AF65-F5344CB8AC3E}">
        <p14:creationId xmlns:p14="http://schemas.microsoft.com/office/powerpoint/2010/main" val="2282064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54ACE20-B5A0-6CF4-CEE9-EFA859AE703E}"/>
              </a:ext>
            </a:extLst>
          </p:cNvPr>
          <p:cNvSpPr>
            <a:spLocks noGrp="1"/>
          </p:cNvSpPr>
          <p:nvPr>
            <p:ph idx="1"/>
          </p:nvPr>
        </p:nvSpPr>
        <p:spPr/>
        <p:txBody>
          <a:bodyPr/>
          <a:lstStyle/>
          <a:p>
            <a:pPr marL="0" indent="0">
              <a:buNone/>
            </a:pPr>
            <a:r>
              <a:rPr lang="en-IN" sz="1400" b="1" dirty="0"/>
              <a:t>Model Performance Evaluation</a:t>
            </a:r>
            <a:r>
              <a:rPr lang="en-IN" sz="1400" dirty="0"/>
              <a:t>:</a:t>
            </a:r>
          </a:p>
          <a:p>
            <a:pPr marL="0" indent="0">
              <a:buNone/>
            </a:pPr>
            <a:r>
              <a:rPr lang="en-IN" sz="1400" dirty="0"/>
              <a:t>Metrics: </a:t>
            </a:r>
            <a:r>
              <a:rPr lang="en-IN" sz="1400" b="1" dirty="0"/>
              <a:t>Accuracy</a:t>
            </a:r>
            <a:r>
              <a:rPr lang="en-IN" sz="1400" dirty="0"/>
              <a:t>, </a:t>
            </a:r>
            <a:r>
              <a:rPr lang="en-IN" sz="1400" b="1" dirty="0"/>
              <a:t>Precision</a:t>
            </a:r>
            <a:r>
              <a:rPr lang="en-IN" sz="1400" dirty="0"/>
              <a:t>, </a:t>
            </a:r>
            <a:r>
              <a:rPr lang="en-IN" sz="1400" b="1" dirty="0"/>
              <a:t>Recall</a:t>
            </a:r>
            <a:r>
              <a:rPr lang="en-IN" sz="1400" dirty="0"/>
              <a:t>, </a:t>
            </a:r>
            <a:r>
              <a:rPr lang="en-IN" sz="1400" b="1" dirty="0"/>
              <a:t>F1-Score</a:t>
            </a:r>
            <a:r>
              <a:rPr lang="en-IN" sz="1400" dirty="0"/>
              <a:t>, </a:t>
            </a:r>
            <a:r>
              <a:rPr lang="en-IN" sz="1400" b="1" dirty="0"/>
              <a:t>ROC-AUC</a:t>
            </a:r>
          </a:p>
          <a:p>
            <a:pPr marL="0" indent="0">
              <a:buNone/>
            </a:pPr>
            <a:r>
              <a:rPr lang="en-IN" sz="1400" b="1" dirty="0"/>
              <a:t>Best Model : </a:t>
            </a:r>
            <a:r>
              <a:rPr lang="en-IN" sz="1400" dirty="0"/>
              <a:t>Stacking Classifier and SVM performs best from all the models.</a:t>
            </a:r>
          </a:p>
          <a:p>
            <a:endParaRPr lang="en-IN" dirty="0"/>
          </a:p>
        </p:txBody>
      </p:sp>
      <p:sp>
        <p:nvSpPr>
          <p:cNvPr id="3" name="Title 2">
            <a:extLst>
              <a:ext uri="{FF2B5EF4-FFF2-40B4-BE49-F238E27FC236}">
                <a16:creationId xmlns:a16="http://schemas.microsoft.com/office/drawing/2014/main" id="{8DC4A304-D8C4-C522-B71D-B2AF3057787E}"/>
              </a:ext>
            </a:extLst>
          </p:cNvPr>
          <p:cNvSpPr>
            <a:spLocks noGrp="1"/>
          </p:cNvSpPr>
          <p:nvPr>
            <p:ph type="title"/>
          </p:nvPr>
        </p:nvSpPr>
        <p:spPr/>
        <p:txBody>
          <a:bodyPr/>
          <a:lstStyle/>
          <a:p>
            <a:r>
              <a:rPr lang="en-IN" dirty="0"/>
              <a:t>Results and Analysis</a:t>
            </a:r>
          </a:p>
        </p:txBody>
      </p:sp>
      <p:pic>
        <p:nvPicPr>
          <p:cNvPr id="5" name="Picture 4">
            <a:extLst>
              <a:ext uri="{FF2B5EF4-FFF2-40B4-BE49-F238E27FC236}">
                <a16:creationId xmlns:a16="http://schemas.microsoft.com/office/drawing/2014/main" id="{9BF07FAC-5525-635C-1D63-DC95A46E4A89}"/>
              </a:ext>
            </a:extLst>
          </p:cNvPr>
          <p:cNvPicPr>
            <a:picLocks noChangeAspect="1"/>
          </p:cNvPicPr>
          <p:nvPr/>
        </p:nvPicPr>
        <p:blipFill>
          <a:blip r:embed="rId2"/>
          <a:stretch>
            <a:fillRect/>
          </a:stretch>
        </p:blipFill>
        <p:spPr>
          <a:xfrm>
            <a:off x="159616" y="2705166"/>
            <a:ext cx="6055470" cy="3228938"/>
          </a:xfrm>
          <a:prstGeom prst="rect">
            <a:avLst/>
          </a:prstGeom>
        </p:spPr>
      </p:pic>
      <p:pic>
        <p:nvPicPr>
          <p:cNvPr id="7" name="Picture 6">
            <a:extLst>
              <a:ext uri="{FF2B5EF4-FFF2-40B4-BE49-F238E27FC236}">
                <a16:creationId xmlns:a16="http://schemas.microsoft.com/office/drawing/2014/main" id="{83BE9EBA-244F-B320-F2E2-3125CE5A0B36}"/>
              </a:ext>
            </a:extLst>
          </p:cNvPr>
          <p:cNvPicPr>
            <a:picLocks noChangeAspect="1"/>
          </p:cNvPicPr>
          <p:nvPr/>
        </p:nvPicPr>
        <p:blipFill>
          <a:blip r:embed="rId3"/>
          <a:stretch>
            <a:fillRect/>
          </a:stretch>
        </p:blipFill>
        <p:spPr>
          <a:xfrm>
            <a:off x="6489843" y="2529840"/>
            <a:ext cx="4868971" cy="3882652"/>
          </a:xfrm>
          <a:prstGeom prst="rect">
            <a:avLst/>
          </a:prstGeom>
        </p:spPr>
      </p:pic>
    </p:spTree>
    <p:extLst>
      <p:ext uri="{BB962C8B-B14F-4D97-AF65-F5344CB8AC3E}">
        <p14:creationId xmlns:p14="http://schemas.microsoft.com/office/powerpoint/2010/main" val="3672748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C0D512-DCDD-7DB9-62A7-CD4F87FF553C}"/>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FFC814-726B-4FAB-A9FF-F835F0F1C88D}"/>
              </a:ext>
            </a:extLst>
          </p:cNvPr>
          <p:cNvSpPr>
            <a:spLocks noGrp="1"/>
          </p:cNvSpPr>
          <p:nvPr>
            <p:ph idx="1"/>
          </p:nvPr>
        </p:nvSpPr>
        <p:spPr/>
        <p:txBody>
          <a:bodyPr/>
          <a:lstStyle/>
          <a:p>
            <a:pPr marL="0" indent="0">
              <a:buNone/>
            </a:pPr>
            <a:r>
              <a:rPr lang="en-US" sz="1400" b="1" dirty="0"/>
              <a:t>Explainable AI (XAI) : </a:t>
            </a:r>
          </a:p>
          <a:p>
            <a:pPr marL="0" indent="0">
              <a:buNone/>
            </a:pPr>
            <a:r>
              <a:rPr lang="en-US" sz="1400" b="1" dirty="0"/>
              <a:t>SHAP Analysis</a:t>
            </a:r>
            <a:r>
              <a:rPr lang="en-US" sz="1400" dirty="0"/>
              <a:t> - Reveals feature importance in </a:t>
            </a:r>
            <a:r>
              <a:rPr lang="en-US" sz="1400" b="1" dirty="0"/>
              <a:t>Stacking Classifier</a:t>
            </a:r>
            <a:r>
              <a:rPr lang="en-US" sz="1400" dirty="0"/>
              <a:t> predictions.</a:t>
            </a:r>
          </a:p>
          <a:p>
            <a:pPr marL="0" indent="0">
              <a:buNone/>
            </a:pPr>
            <a:r>
              <a:rPr lang="en-US" sz="1400" b="1" dirty="0"/>
              <a:t>LIME Analysis</a:t>
            </a:r>
            <a:r>
              <a:rPr lang="en-US" sz="1400" dirty="0"/>
              <a:t> - Offers localized, instance-level explanations for individual predictions.</a:t>
            </a:r>
            <a:endParaRPr lang="en-IN" dirty="0"/>
          </a:p>
        </p:txBody>
      </p:sp>
      <p:sp>
        <p:nvSpPr>
          <p:cNvPr id="3" name="Title 2">
            <a:extLst>
              <a:ext uri="{FF2B5EF4-FFF2-40B4-BE49-F238E27FC236}">
                <a16:creationId xmlns:a16="http://schemas.microsoft.com/office/drawing/2014/main" id="{3F44CEFB-F197-F801-81CE-73FAFF9E373D}"/>
              </a:ext>
            </a:extLst>
          </p:cNvPr>
          <p:cNvSpPr>
            <a:spLocks noGrp="1"/>
          </p:cNvSpPr>
          <p:nvPr>
            <p:ph type="title"/>
          </p:nvPr>
        </p:nvSpPr>
        <p:spPr/>
        <p:txBody>
          <a:bodyPr/>
          <a:lstStyle/>
          <a:p>
            <a:r>
              <a:rPr lang="en-IN" dirty="0"/>
              <a:t>Results and Analysis</a:t>
            </a:r>
          </a:p>
        </p:txBody>
      </p:sp>
      <p:pic>
        <p:nvPicPr>
          <p:cNvPr id="6" name="Picture 5">
            <a:extLst>
              <a:ext uri="{FF2B5EF4-FFF2-40B4-BE49-F238E27FC236}">
                <a16:creationId xmlns:a16="http://schemas.microsoft.com/office/drawing/2014/main" id="{1B7196C2-163E-5EFC-5679-714E4061C42A}"/>
              </a:ext>
            </a:extLst>
          </p:cNvPr>
          <p:cNvPicPr>
            <a:picLocks noChangeAspect="1"/>
          </p:cNvPicPr>
          <p:nvPr/>
        </p:nvPicPr>
        <p:blipFill>
          <a:blip r:embed="rId2"/>
          <a:stretch>
            <a:fillRect/>
          </a:stretch>
        </p:blipFill>
        <p:spPr>
          <a:xfrm>
            <a:off x="1566227" y="2606494"/>
            <a:ext cx="2802573" cy="3651113"/>
          </a:xfrm>
          <a:prstGeom prst="rect">
            <a:avLst/>
          </a:prstGeom>
        </p:spPr>
      </p:pic>
      <p:pic>
        <p:nvPicPr>
          <p:cNvPr id="9" name="Picture 8">
            <a:extLst>
              <a:ext uri="{FF2B5EF4-FFF2-40B4-BE49-F238E27FC236}">
                <a16:creationId xmlns:a16="http://schemas.microsoft.com/office/drawing/2014/main" id="{CA5D2FCD-0F4A-A5E9-4012-6B06851B2594}"/>
              </a:ext>
            </a:extLst>
          </p:cNvPr>
          <p:cNvPicPr>
            <a:picLocks noChangeAspect="1"/>
          </p:cNvPicPr>
          <p:nvPr/>
        </p:nvPicPr>
        <p:blipFill>
          <a:blip r:embed="rId3"/>
          <a:stretch>
            <a:fillRect/>
          </a:stretch>
        </p:blipFill>
        <p:spPr>
          <a:xfrm>
            <a:off x="4674784" y="2718487"/>
            <a:ext cx="7517216" cy="3123685"/>
          </a:xfrm>
          <a:prstGeom prst="rect">
            <a:avLst/>
          </a:prstGeom>
        </p:spPr>
      </p:pic>
    </p:spTree>
    <p:extLst>
      <p:ext uri="{BB962C8B-B14F-4D97-AF65-F5344CB8AC3E}">
        <p14:creationId xmlns:p14="http://schemas.microsoft.com/office/powerpoint/2010/main" val="3155581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ADC40C-54A6-07E6-52A7-4DD41C08C501}"/>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5AAEBA9-20CE-67C0-9490-E1D8691E076D}"/>
              </a:ext>
            </a:extLst>
          </p:cNvPr>
          <p:cNvSpPr>
            <a:spLocks noGrp="1"/>
          </p:cNvSpPr>
          <p:nvPr>
            <p:ph idx="1"/>
          </p:nvPr>
        </p:nvSpPr>
        <p:spPr/>
        <p:txBody>
          <a:bodyPr/>
          <a:lstStyle/>
          <a:p>
            <a:r>
              <a:rPr lang="en-US" dirty="0"/>
              <a:t>Comprehensive evaluation of machine learning models on key metrics: Accuracy, Precision, Recall, F1 Score, and ROC AUC.</a:t>
            </a:r>
          </a:p>
          <a:p>
            <a:r>
              <a:rPr lang="en-US" dirty="0"/>
              <a:t>SVM and Stacking Classifier excelled with perfect scores, showcasing their robustness for disease risk prediction.</a:t>
            </a:r>
          </a:p>
          <a:p>
            <a:r>
              <a:rPr lang="en-US" dirty="0"/>
              <a:t>Other models (Naive Bayes, k-NN, and Random Forest) performed well under specific conditions, highlighting the need for application-specific model selection.</a:t>
            </a:r>
          </a:p>
          <a:p>
            <a:r>
              <a:rPr lang="en-US" dirty="0"/>
              <a:t>Emphasizes the potential of machine learning in precision-critical fields like healthcare diagnostics, advocating for Explainable AI (XAI) and adaptive systems to enhance transparency and decision-making.</a:t>
            </a:r>
            <a:endParaRPr lang="en-IN" dirty="0"/>
          </a:p>
        </p:txBody>
      </p:sp>
      <p:sp>
        <p:nvSpPr>
          <p:cNvPr id="3" name="Title 2">
            <a:extLst>
              <a:ext uri="{FF2B5EF4-FFF2-40B4-BE49-F238E27FC236}">
                <a16:creationId xmlns:a16="http://schemas.microsoft.com/office/drawing/2014/main" id="{61129DAD-AB57-AD78-AC13-4398375ED450}"/>
              </a:ext>
            </a:extLst>
          </p:cNvPr>
          <p:cNvSpPr>
            <a:spLocks noGrp="1"/>
          </p:cNvSpPr>
          <p:nvPr>
            <p:ph type="title"/>
          </p:nvPr>
        </p:nvSpPr>
        <p:spPr/>
        <p:txBody>
          <a:bodyPr/>
          <a:lstStyle/>
          <a:p>
            <a:r>
              <a:rPr lang="en-IN" dirty="0"/>
              <a:t>Conclusion</a:t>
            </a:r>
          </a:p>
        </p:txBody>
      </p:sp>
    </p:spTree>
    <p:extLst>
      <p:ext uri="{BB962C8B-B14F-4D97-AF65-F5344CB8AC3E}">
        <p14:creationId xmlns:p14="http://schemas.microsoft.com/office/powerpoint/2010/main" val="42847426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A5B57F-EDFB-07E9-13A5-0556CDE89C9B}"/>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7BA0552-2673-719B-1B6E-9BE4E9680BCF}"/>
              </a:ext>
            </a:extLst>
          </p:cNvPr>
          <p:cNvSpPr>
            <a:spLocks noGrp="1"/>
          </p:cNvSpPr>
          <p:nvPr>
            <p:ph idx="1"/>
          </p:nvPr>
        </p:nvSpPr>
        <p:spPr/>
        <p:txBody>
          <a:bodyPr>
            <a:normAutofit fontScale="92500" lnSpcReduction="20000"/>
          </a:bodyPr>
          <a:lstStyle/>
          <a:p>
            <a:r>
              <a:rPr lang="en-US" dirty="0"/>
              <a:t>Expand applications to healthcare, fraud detection, and self-driving systems.</a:t>
            </a:r>
          </a:p>
          <a:p>
            <a:r>
              <a:rPr lang="en-US" dirty="0"/>
              <a:t>Enhance model precision with real-time data through adaptive learning.</a:t>
            </a:r>
          </a:p>
          <a:p>
            <a:r>
              <a:rPr lang="en-US" dirty="0"/>
              <a:t>Leverage ensemble techniques like SVM and Gradient Boosting for better performance.</a:t>
            </a:r>
          </a:p>
          <a:p>
            <a:r>
              <a:rPr lang="en-US" dirty="0"/>
              <a:t>Improve transparency in critical sectors with explainable AI (XAI).</a:t>
            </a:r>
          </a:p>
          <a:p>
            <a:r>
              <a:rPr lang="en-US" dirty="0"/>
              <a:t>Optimize models for edge computing and IoT to reduce computational costs.</a:t>
            </a:r>
          </a:p>
          <a:p>
            <a:r>
              <a:rPr lang="en-US" dirty="0"/>
              <a:t>Use transfer learning to shorten training durations by utilizing pre-trained models.</a:t>
            </a:r>
          </a:p>
          <a:p>
            <a:r>
              <a:rPr lang="en-US" dirty="0"/>
              <a:t>Explore quantum computing algorithms for improved performance and efficiency.</a:t>
            </a:r>
          </a:p>
          <a:p>
            <a:r>
              <a:rPr lang="en-US" dirty="0"/>
              <a:t>Generate synthetic data and apply resampling methods to address class imbalance and improve generalization.</a:t>
            </a:r>
            <a:endParaRPr lang="en-IN" dirty="0"/>
          </a:p>
        </p:txBody>
      </p:sp>
      <p:sp>
        <p:nvSpPr>
          <p:cNvPr id="3" name="Title 2">
            <a:extLst>
              <a:ext uri="{FF2B5EF4-FFF2-40B4-BE49-F238E27FC236}">
                <a16:creationId xmlns:a16="http://schemas.microsoft.com/office/drawing/2014/main" id="{E059D4A2-9F83-D9C3-55C7-F773F6DFEE74}"/>
              </a:ext>
            </a:extLst>
          </p:cNvPr>
          <p:cNvSpPr>
            <a:spLocks noGrp="1"/>
          </p:cNvSpPr>
          <p:nvPr>
            <p:ph type="title"/>
          </p:nvPr>
        </p:nvSpPr>
        <p:spPr/>
        <p:txBody>
          <a:bodyPr/>
          <a:lstStyle/>
          <a:p>
            <a:r>
              <a:rPr lang="en-IN" dirty="0"/>
              <a:t>Future Scopes </a:t>
            </a:r>
          </a:p>
        </p:txBody>
      </p:sp>
    </p:spTree>
    <p:extLst>
      <p:ext uri="{BB962C8B-B14F-4D97-AF65-F5344CB8AC3E}">
        <p14:creationId xmlns:p14="http://schemas.microsoft.com/office/powerpoint/2010/main" val="224358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55A77D-7B36-3147-818D-85AAFF957124}"/>
              </a:ext>
            </a:extLst>
          </p:cNvPr>
          <p:cNvSpPr>
            <a:spLocks noGrp="1"/>
          </p:cNvSpPr>
          <p:nvPr>
            <p:ph idx="1"/>
          </p:nvPr>
        </p:nvSpPr>
        <p:spPr>
          <a:xfrm>
            <a:off x="341194" y="1104127"/>
            <a:ext cx="11436823" cy="4908082"/>
          </a:xfrm>
        </p:spPr>
        <p:txBody>
          <a:bodyPr vert="horz" lIns="91440" tIns="45720" rIns="91440" bIns="45720" rtlCol="0" anchor="t">
            <a:normAutofit/>
          </a:bodyPr>
          <a:lstStyle/>
          <a:p>
            <a:pPr marL="285750" indent="-285750"/>
            <a:r>
              <a:rPr lang="en-US" dirty="0">
                <a:latin typeface="Times New Roman" panose="02020603050405020304" pitchFamily="18" charset="0"/>
                <a:cs typeface="Times New Roman" panose="02020603050405020304" pitchFamily="18" charset="0"/>
              </a:rPr>
              <a:t>Introduction</a:t>
            </a:r>
          </a:p>
          <a:p>
            <a:pPr marL="285750" indent="-285750"/>
            <a:r>
              <a:rPr lang="en-US" dirty="0">
                <a:latin typeface="Times New Roman" panose="02020603050405020304" pitchFamily="18" charset="0"/>
                <a:cs typeface="Times New Roman" panose="02020603050405020304" pitchFamily="18" charset="0"/>
              </a:rPr>
              <a:t>Problem Statement</a:t>
            </a:r>
          </a:p>
          <a:p>
            <a:pPr marL="285750" indent="-285750"/>
            <a:r>
              <a:rPr lang="en-US" dirty="0">
                <a:latin typeface="Times New Roman" panose="02020603050405020304" pitchFamily="18" charset="0"/>
                <a:cs typeface="Times New Roman" panose="02020603050405020304" pitchFamily="18" charset="0"/>
              </a:rPr>
              <a:t>Motivation</a:t>
            </a:r>
          </a:p>
          <a:p>
            <a:pPr marL="285750" indent="-285750"/>
            <a:r>
              <a:rPr lang="en-US" dirty="0">
                <a:latin typeface="Times New Roman" panose="02020603050405020304" pitchFamily="18" charset="0"/>
                <a:cs typeface="Times New Roman" panose="02020603050405020304" pitchFamily="18" charset="0"/>
              </a:rPr>
              <a:t>Literature survey</a:t>
            </a:r>
          </a:p>
          <a:p>
            <a:pPr marL="285750" indent="-285750"/>
            <a:r>
              <a:rPr lang="en-US" dirty="0">
                <a:latin typeface="Times New Roman" panose="02020603050405020304" pitchFamily="18" charset="0"/>
                <a:cs typeface="Times New Roman" panose="02020603050405020304" pitchFamily="18" charset="0"/>
              </a:rPr>
              <a:t>Research Gap</a:t>
            </a:r>
          </a:p>
          <a:p>
            <a:pPr marL="285750" indent="-285750"/>
            <a:r>
              <a:rPr lang="en-US" dirty="0">
                <a:latin typeface="Times New Roman" panose="02020603050405020304" pitchFamily="18" charset="0"/>
                <a:cs typeface="Times New Roman" panose="02020603050405020304" pitchFamily="18" charset="0"/>
              </a:rPr>
              <a:t>Proposed Model/ Methodology</a:t>
            </a:r>
          </a:p>
          <a:p>
            <a:pPr marL="285750" indent="-285750"/>
            <a:r>
              <a:rPr lang="en-US" dirty="0">
                <a:latin typeface="Times New Roman" panose="02020603050405020304" pitchFamily="18" charset="0"/>
                <a:cs typeface="Times New Roman" panose="02020603050405020304" pitchFamily="18" charset="0"/>
              </a:rPr>
              <a:t>Results and Analysis</a:t>
            </a:r>
          </a:p>
          <a:p>
            <a:pPr marL="285750" indent="-285750"/>
            <a:r>
              <a:rPr lang="en-US" dirty="0">
                <a:latin typeface="Times New Roman" panose="02020603050405020304" pitchFamily="18" charset="0"/>
                <a:cs typeface="Times New Roman" panose="02020603050405020304" pitchFamily="18" charset="0"/>
              </a:rPr>
              <a:t>Conclusions and Future Scope</a:t>
            </a:r>
          </a:p>
          <a:p>
            <a:pPr marL="285750" indent="-285750"/>
            <a:r>
              <a:rPr lang="en-US" dirty="0">
                <a:latin typeface="Times New Roman" panose="02020603050405020304" pitchFamily="18" charset="0"/>
                <a:cs typeface="Times New Roman" panose="02020603050405020304" pitchFamily="18" charset="0"/>
              </a:rPr>
              <a:t>References </a:t>
            </a:r>
          </a:p>
          <a:p>
            <a:pPr marL="0" indent="0">
              <a:buNone/>
            </a:pPr>
            <a:endParaRPr lang="en-US"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7789A6B5-C0F5-5944-9623-D5C1946E11C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Agenda</a:t>
            </a:r>
          </a:p>
        </p:txBody>
      </p:sp>
      <p:sp>
        <p:nvSpPr>
          <p:cNvPr id="5" name="Rectangle 4"/>
          <p:cNvSpPr/>
          <p:nvPr/>
        </p:nvSpPr>
        <p:spPr>
          <a:xfrm>
            <a:off x="1017660" y="6412492"/>
            <a:ext cx="931665" cy="276999"/>
          </a:xfrm>
          <a:prstGeom prst="rect">
            <a:avLst/>
          </a:prstGeom>
        </p:spPr>
        <p:txBody>
          <a:bodyPr wrap="none">
            <a:spAutoFit/>
          </a:bodyPr>
          <a:lstStyle/>
          <a:p>
            <a:fld id="{B12CF047-F179-4749-8DF4-73D248DCF03C}" type="datetime1">
              <a:rPr lang="en-US" sz="1200">
                <a:solidFill>
                  <a:schemeClr val="tx1">
                    <a:tint val="75000"/>
                  </a:schemeClr>
                </a:solidFill>
              </a:rPr>
              <a:pPr/>
              <a:t>12/7/2024</a:t>
            </a:fld>
            <a:endParaRPr lang="en-US" sz="1200" dirty="0">
              <a:solidFill>
                <a:schemeClr val="tx1">
                  <a:tint val="75000"/>
                </a:schemeClr>
              </a:solidFill>
            </a:endParaRPr>
          </a:p>
        </p:txBody>
      </p:sp>
    </p:spTree>
    <p:extLst>
      <p:ext uri="{BB962C8B-B14F-4D97-AF65-F5344CB8AC3E}">
        <p14:creationId xmlns:p14="http://schemas.microsoft.com/office/powerpoint/2010/main" val="34324070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8BCBCE-A38B-BBE6-3BE5-4CE98B2B5698}"/>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F745351-545C-CC88-DD17-DEC7D01B0B08}"/>
              </a:ext>
            </a:extLst>
          </p:cNvPr>
          <p:cNvSpPr>
            <a:spLocks noGrp="1"/>
          </p:cNvSpPr>
          <p:nvPr>
            <p:ph idx="1"/>
          </p:nvPr>
        </p:nvSpPr>
        <p:spPr/>
        <p:txBody>
          <a:bodyPr>
            <a:normAutofit fontScale="70000" lnSpcReduction="20000"/>
          </a:bodyPr>
          <a:lstStyle/>
          <a:p>
            <a:r>
              <a:rPr lang="en-IN" dirty="0">
                <a:latin typeface="Times New Roman" panose="02020603050405020304" pitchFamily="18" charset="0"/>
                <a:cs typeface="Times New Roman" panose="02020603050405020304" pitchFamily="18" charset="0"/>
              </a:rPr>
              <a:t>[1] Uddin, Shahadat, et al. ”Comparing different supervised machine learn </a:t>
            </a:r>
            <a:r>
              <a:rPr lang="en-IN" dirty="0" err="1">
                <a:latin typeface="Times New Roman" panose="02020603050405020304" pitchFamily="18" charset="0"/>
                <a:cs typeface="Times New Roman" panose="02020603050405020304" pitchFamily="18" charset="0"/>
              </a:rPr>
              <a:t>ing</a:t>
            </a:r>
            <a:r>
              <a:rPr lang="en-IN" dirty="0">
                <a:latin typeface="Times New Roman" panose="02020603050405020304" pitchFamily="18" charset="0"/>
                <a:cs typeface="Times New Roman" panose="02020603050405020304" pitchFamily="18" charset="0"/>
              </a:rPr>
              <a:t> algorithms for disease prediction.” BMC medical informatics and decision making 19.1 (2019): 1-16.</a:t>
            </a:r>
          </a:p>
          <a:p>
            <a:r>
              <a:rPr lang="en-IN" dirty="0">
                <a:latin typeface="Times New Roman" panose="02020603050405020304" pitchFamily="18" charset="0"/>
                <a:cs typeface="Times New Roman" panose="02020603050405020304" pitchFamily="18" charset="0"/>
              </a:rPr>
              <a:t> [2] Saranya, G., and A. Pravin. ”A comprehensive study on disease risk predictions in machine learning.” International Journal of Electrical and Computer Engineering 10.4 (2020): 4217. </a:t>
            </a:r>
          </a:p>
          <a:p>
            <a:r>
              <a:rPr lang="en-IN" dirty="0">
                <a:latin typeface="Times New Roman" panose="02020603050405020304" pitchFamily="18" charset="0"/>
                <a:cs typeface="Times New Roman" panose="02020603050405020304" pitchFamily="18" charset="0"/>
              </a:rPr>
              <a:t>[3] Karthick, K., et al. ”[Retracted] Implementation of a Heart Disease Risk Prediction Model Using Machine Learning.” Computational and Mathematical Methods in Medicine 2022.1 (2022): 6517716. </a:t>
            </a:r>
          </a:p>
          <a:p>
            <a:r>
              <a:rPr lang="en-IN" dirty="0">
                <a:latin typeface="Times New Roman" panose="02020603050405020304" pitchFamily="18" charset="0"/>
                <a:cs typeface="Times New Roman" panose="02020603050405020304" pitchFamily="18" charset="0"/>
              </a:rPr>
              <a:t>[4] </a:t>
            </a:r>
            <a:r>
              <a:rPr lang="en-IN" dirty="0" err="1">
                <a:latin typeface="Times New Roman" panose="02020603050405020304" pitchFamily="18" charset="0"/>
                <a:cs typeface="Times New Roman" panose="02020603050405020304" pitchFamily="18" charset="0"/>
              </a:rPr>
              <a:t>Xiaoxue</a:t>
            </a:r>
            <a:r>
              <a:rPr lang="en-IN" dirty="0">
                <a:latin typeface="Times New Roman" panose="02020603050405020304" pitchFamily="18" charset="0"/>
                <a:cs typeface="Times New Roman" panose="02020603050405020304" pitchFamily="18" charset="0"/>
              </a:rPr>
              <a:t>, Wang, et al. ”Risk prediction model of metabolic syndrome in perimenopausal women based on machine learning.” International Journal of Medical Informatics 188 (2024): 105480. </a:t>
            </a:r>
          </a:p>
          <a:p>
            <a:r>
              <a:rPr lang="en-IN" dirty="0">
                <a:latin typeface="Times New Roman" panose="02020603050405020304" pitchFamily="18" charset="0"/>
                <a:cs typeface="Times New Roman" panose="02020603050405020304" pitchFamily="18" charset="0"/>
              </a:rPr>
              <a:t>[5] Lu, </a:t>
            </a:r>
            <a:r>
              <a:rPr lang="en-IN" dirty="0" err="1">
                <a:latin typeface="Times New Roman" panose="02020603050405020304" pitchFamily="18" charset="0"/>
                <a:cs typeface="Times New Roman" panose="02020603050405020304" pitchFamily="18" charset="0"/>
              </a:rPr>
              <a:t>Haohui</a:t>
            </a:r>
            <a:r>
              <a:rPr lang="en-IN" dirty="0">
                <a:latin typeface="Times New Roman" panose="02020603050405020304" pitchFamily="18" charset="0"/>
                <a:cs typeface="Times New Roman" panose="02020603050405020304" pitchFamily="18" charset="0"/>
              </a:rPr>
              <a:t>, and Shahadat Uddin. ”Unsupervised machine learning for disease prediction: a comparative performance analysis using multiple datasets.” Health and Technology 14.1 (2024): 141-154. </a:t>
            </a:r>
          </a:p>
          <a:p>
            <a:r>
              <a:rPr lang="en-IN" dirty="0">
                <a:latin typeface="Times New Roman" panose="02020603050405020304" pitchFamily="18" charset="0"/>
                <a:cs typeface="Times New Roman" panose="02020603050405020304" pitchFamily="18" charset="0"/>
              </a:rPr>
              <a:t>[6] </a:t>
            </a:r>
            <a:r>
              <a:rPr lang="en-IN" dirty="0" err="1">
                <a:latin typeface="Times New Roman" panose="02020603050405020304" pitchFamily="18" charset="0"/>
                <a:cs typeface="Times New Roman" panose="02020603050405020304" pitchFamily="18" charset="0"/>
              </a:rPr>
              <a:t>Modhugu</a:t>
            </a:r>
            <a:r>
              <a:rPr lang="en-IN" dirty="0">
                <a:latin typeface="Times New Roman" panose="02020603050405020304" pitchFamily="18" charset="0"/>
                <a:cs typeface="Times New Roman" panose="02020603050405020304" pitchFamily="18" charset="0"/>
              </a:rPr>
              <a:t>, Venugopal Reddy, and Sivakumar </a:t>
            </a:r>
            <a:r>
              <a:rPr lang="en-IN" dirty="0" err="1">
                <a:latin typeface="Times New Roman" panose="02020603050405020304" pitchFamily="18" charset="0"/>
                <a:cs typeface="Times New Roman" panose="02020603050405020304" pitchFamily="18" charset="0"/>
              </a:rPr>
              <a:t>Ponnusamy</a:t>
            </a:r>
            <a:r>
              <a:rPr lang="en-IN" dirty="0">
                <a:latin typeface="Times New Roman" panose="02020603050405020304" pitchFamily="18" charset="0"/>
                <a:cs typeface="Times New Roman" panose="02020603050405020304" pitchFamily="18" charset="0"/>
              </a:rPr>
              <a:t>. ”Comparative Analysis of Machine Learning Algorithms for Liver Disease Prediction: SVM, Logistic Regression, and Decision Tree.” Asian Journal of Re search in Computer Science 17.6 (2024): 188-201.</a:t>
            </a:r>
          </a:p>
          <a:p>
            <a:r>
              <a:rPr lang="en-IN" dirty="0">
                <a:latin typeface="Times New Roman" panose="02020603050405020304" pitchFamily="18" charset="0"/>
                <a:cs typeface="Times New Roman" panose="02020603050405020304" pitchFamily="18" charset="0"/>
              </a:rPr>
              <a:t> [7] Dritsas, Elias, and Maria </a:t>
            </a:r>
            <a:r>
              <a:rPr lang="en-IN" dirty="0" err="1">
                <a:latin typeface="Times New Roman" panose="02020603050405020304" pitchFamily="18" charset="0"/>
                <a:cs typeface="Times New Roman" panose="02020603050405020304" pitchFamily="18" charset="0"/>
              </a:rPr>
              <a:t>Trigka</a:t>
            </a:r>
            <a:r>
              <a:rPr lang="en-IN" dirty="0">
                <a:latin typeface="Times New Roman" panose="02020603050405020304" pitchFamily="18" charset="0"/>
                <a:cs typeface="Times New Roman" panose="02020603050405020304" pitchFamily="18" charset="0"/>
              </a:rPr>
              <a:t>. ”Supervised machine learning models for liver disease risk prediction.” Computers 12.1 (2023): 19. </a:t>
            </a:r>
          </a:p>
          <a:p>
            <a:r>
              <a:rPr lang="en-IN" dirty="0">
                <a:latin typeface="Times New Roman" panose="02020603050405020304" pitchFamily="18" charset="0"/>
                <a:cs typeface="Times New Roman" panose="02020603050405020304" pitchFamily="18" charset="0"/>
              </a:rPr>
              <a:t>[8] Thakur, Anjali, et al. ”A Hybrid Approach for Heart Disease Detection using K-Means and K-NN Algorithm.” American Journal of Electronics &amp; Communication 4.1 (2023): 14-21. </a:t>
            </a:r>
          </a:p>
        </p:txBody>
      </p:sp>
      <p:sp>
        <p:nvSpPr>
          <p:cNvPr id="3" name="Title 2">
            <a:extLst>
              <a:ext uri="{FF2B5EF4-FFF2-40B4-BE49-F238E27FC236}">
                <a16:creationId xmlns:a16="http://schemas.microsoft.com/office/drawing/2014/main" id="{D59A7A32-2B91-F1A3-99FB-9F39C5EB06E4}"/>
              </a:ext>
            </a:extLst>
          </p:cNvPr>
          <p:cNvSpPr>
            <a:spLocks noGrp="1"/>
          </p:cNvSpPr>
          <p:nvPr>
            <p:ph type="title"/>
          </p:nvPr>
        </p:nvSpPr>
        <p:spPr/>
        <p:txBody>
          <a:bodyPr/>
          <a:lstStyle/>
          <a:p>
            <a:r>
              <a:rPr lang="en-IN" dirty="0"/>
              <a:t>References </a:t>
            </a:r>
          </a:p>
        </p:txBody>
      </p:sp>
    </p:spTree>
    <p:extLst>
      <p:ext uri="{BB962C8B-B14F-4D97-AF65-F5344CB8AC3E}">
        <p14:creationId xmlns:p14="http://schemas.microsoft.com/office/powerpoint/2010/main" val="38720542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C06422-CE4A-6BE3-6E75-BC4303366F69}"/>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345B0CB-202E-33C9-244D-9D2283915014}"/>
              </a:ext>
            </a:extLst>
          </p:cNvPr>
          <p:cNvSpPr>
            <a:spLocks noGrp="1"/>
          </p:cNvSpPr>
          <p:nvPr>
            <p:ph idx="1"/>
          </p:nvPr>
        </p:nvSpPr>
        <p:spPr/>
        <p:txBody>
          <a:bodyPr>
            <a:normAutofit fontScale="85000" lnSpcReduction="20000"/>
          </a:bodyPr>
          <a:lstStyle/>
          <a:p>
            <a:r>
              <a:rPr lang="en-IN" dirty="0"/>
              <a:t>[9] Manikandan, P. ”Medical big data classification using a combination of random forest classifier and k-means clustering.” International Journal of Intelligent Systems and Applications 10.11 (2018): 11.</a:t>
            </a:r>
          </a:p>
          <a:p>
            <a:r>
              <a:rPr lang="en-IN" dirty="0"/>
              <a:t> [10] </a:t>
            </a:r>
            <a:r>
              <a:rPr lang="en-IN" dirty="0" err="1"/>
              <a:t>Khalilia</a:t>
            </a:r>
            <a:r>
              <a:rPr lang="en-IN" dirty="0"/>
              <a:t>, Mohammed, </a:t>
            </a:r>
            <a:r>
              <a:rPr lang="en-IN" dirty="0" err="1"/>
              <a:t>Sounak</a:t>
            </a:r>
            <a:r>
              <a:rPr lang="en-IN" dirty="0"/>
              <a:t> Chakraborty, and Mihail Popescu. ”Predicting disease risks from highly imbalanced data using random forest.” BMC medical informatics and decision making 11 (2011): 1-13. </a:t>
            </a:r>
          </a:p>
          <a:p>
            <a:r>
              <a:rPr lang="en-IN" dirty="0"/>
              <a:t>[11] Uddin, Shahadat, et al. ”Comparing different supervised machine learning algorithms for disease prediction.” BMC medical informatics and decision making 19.1 (2019): 1-16. </a:t>
            </a:r>
          </a:p>
          <a:p>
            <a:r>
              <a:rPr lang="en-IN" dirty="0"/>
              <a:t>[12] Mahajan, Palak, et al. ”Ensemble learning for disease prediction: A review.” Healthcare. Vol. 11. No. 12. MDPI, 2023. </a:t>
            </a:r>
          </a:p>
          <a:p>
            <a:r>
              <a:rPr lang="en-IN" dirty="0"/>
              <a:t>[13] </a:t>
            </a:r>
            <a:r>
              <a:rPr lang="en-IN" dirty="0" err="1"/>
              <a:t>Pudjihartono</a:t>
            </a:r>
            <a:r>
              <a:rPr lang="en-IN" dirty="0"/>
              <a:t>, Nicholas, et al. ”A review of feature selection methods for machine learning-based disease risk prediction.” Frontiers in Bioinformatics 2 (2022): 927312. </a:t>
            </a:r>
          </a:p>
          <a:p>
            <a:r>
              <a:rPr lang="en-IN" dirty="0"/>
              <a:t>[14] https://www.kaggle.com/datasets/andrewmvd/retinal-disease classification</a:t>
            </a:r>
          </a:p>
        </p:txBody>
      </p:sp>
      <p:sp>
        <p:nvSpPr>
          <p:cNvPr id="3" name="Title 2">
            <a:extLst>
              <a:ext uri="{FF2B5EF4-FFF2-40B4-BE49-F238E27FC236}">
                <a16:creationId xmlns:a16="http://schemas.microsoft.com/office/drawing/2014/main" id="{5CF9022D-1530-1AF4-65A5-FBE395BA05EB}"/>
              </a:ext>
            </a:extLst>
          </p:cNvPr>
          <p:cNvSpPr>
            <a:spLocks noGrp="1"/>
          </p:cNvSpPr>
          <p:nvPr>
            <p:ph type="title"/>
          </p:nvPr>
        </p:nvSpPr>
        <p:spPr/>
        <p:txBody>
          <a:bodyPr/>
          <a:lstStyle/>
          <a:p>
            <a:r>
              <a:rPr lang="en-IN" dirty="0"/>
              <a:t>References </a:t>
            </a:r>
          </a:p>
        </p:txBody>
      </p:sp>
    </p:spTree>
    <p:extLst>
      <p:ext uri="{BB962C8B-B14F-4D97-AF65-F5344CB8AC3E}">
        <p14:creationId xmlns:p14="http://schemas.microsoft.com/office/powerpoint/2010/main" val="33689403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358339-033C-3441-3757-4A970E1BF7B2}"/>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842549-059F-0DE4-8FB6-8D1C587EB58B}"/>
              </a:ext>
            </a:extLst>
          </p:cNvPr>
          <p:cNvSpPr>
            <a:spLocks noGrp="1"/>
          </p:cNvSpPr>
          <p:nvPr>
            <p:ph idx="1"/>
          </p:nvPr>
        </p:nvSpPr>
        <p:spPr/>
        <p:txBody>
          <a:bodyPr>
            <a:normAutofit fontScale="70000" lnSpcReduction="20000"/>
          </a:bodyPr>
          <a:lstStyle/>
          <a:p>
            <a:r>
              <a:rPr lang="en-IN" dirty="0"/>
              <a:t>[15] Vinayak, Vineet, Mohan Paliwal, J. </a:t>
            </a:r>
            <a:r>
              <a:rPr lang="en-IN" dirty="0" err="1"/>
              <a:t>Amudha</a:t>
            </a:r>
            <a:r>
              <a:rPr lang="en-IN" dirty="0"/>
              <a:t>, and C. Jyotsna. ”</a:t>
            </a:r>
            <a:r>
              <a:rPr lang="en-IN" dirty="0" err="1"/>
              <a:t>Predictionof</a:t>
            </a:r>
            <a:r>
              <a:rPr lang="en-IN" dirty="0"/>
              <a:t> Neuro Cognitive Disorders using Supervised Comparative </a:t>
            </a:r>
            <a:r>
              <a:rPr lang="en-IN" dirty="0" err="1"/>
              <a:t>MachineLearning</a:t>
            </a:r>
            <a:r>
              <a:rPr lang="en-IN" dirty="0"/>
              <a:t> Model &amp; </a:t>
            </a:r>
            <a:r>
              <a:rPr lang="en-IN" dirty="0" err="1"/>
              <a:t>Scanpath</a:t>
            </a:r>
            <a:r>
              <a:rPr lang="en-IN" dirty="0"/>
              <a:t> Representations.” In 2023 IEEE 8th In-</a:t>
            </a:r>
            <a:r>
              <a:rPr lang="en-IN" dirty="0" err="1"/>
              <a:t>ternational</a:t>
            </a:r>
            <a:r>
              <a:rPr lang="en-IN" dirty="0"/>
              <a:t> Conference for Convergence in Technology (I2CT), pp. 1-5.IEEE, 2023.</a:t>
            </a:r>
          </a:p>
          <a:p>
            <a:r>
              <a:rPr lang="en-IN" dirty="0"/>
              <a:t>[16] </a:t>
            </a:r>
            <a:r>
              <a:rPr lang="en-IN" dirty="0" err="1"/>
              <a:t>Nishitha</a:t>
            </a:r>
            <a:r>
              <a:rPr lang="en-IN" dirty="0"/>
              <a:t>, U., </a:t>
            </a:r>
            <a:r>
              <a:rPr lang="en-IN" dirty="0" err="1"/>
              <a:t>Revanth</a:t>
            </a:r>
            <a:r>
              <a:rPr lang="en-IN" dirty="0"/>
              <a:t> </a:t>
            </a:r>
            <a:r>
              <a:rPr lang="en-IN" dirty="0" err="1"/>
              <a:t>Kandimalla</a:t>
            </a:r>
            <a:r>
              <a:rPr lang="en-IN" dirty="0"/>
              <a:t>, and C. Jyotsna. ”Automobile </a:t>
            </a:r>
            <a:r>
              <a:rPr lang="en-IN" dirty="0" err="1"/>
              <a:t>PricePrediction</a:t>
            </a:r>
            <a:r>
              <a:rPr lang="en-IN" dirty="0"/>
              <a:t> using Machine Learning with Data Visualization.” In 202314th International Conference on Computing Communication and Net-working Technologies (ICCCNT), pp. 1-7. IEEE, 2023.</a:t>
            </a:r>
          </a:p>
          <a:p>
            <a:r>
              <a:rPr lang="en-IN" dirty="0"/>
              <a:t>[17] Vinayak, Vineet, and C. Jyotsna. ”Consumer Complaints </a:t>
            </a:r>
            <a:r>
              <a:rPr lang="en-IN" dirty="0" err="1"/>
              <a:t>Classificationusing</a:t>
            </a:r>
            <a:r>
              <a:rPr lang="en-IN" dirty="0"/>
              <a:t> Deep Learning &amp; Word Embedding Models.” In 2023 14th In-</a:t>
            </a:r>
            <a:r>
              <a:rPr lang="en-IN" dirty="0" err="1"/>
              <a:t>ternational</a:t>
            </a:r>
            <a:r>
              <a:rPr lang="en-IN" dirty="0"/>
              <a:t> Conference on Computing Communication and </a:t>
            </a:r>
            <a:r>
              <a:rPr lang="en-IN" dirty="0" err="1"/>
              <a:t>NetworkingTechnologies</a:t>
            </a:r>
            <a:r>
              <a:rPr lang="en-IN" dirty="0"/>
              <a:t> (ICCCNT), pp. 1-5. IEEE, 2023</a:t>
            </a:r>
          </a:p>
          <a:p>
            <a:r>
              <a:rPr lang="en-IN" dirty="0"/>
              <a:t>[18] </a:t>
            </a:r>
            <a:r>
              <a:rPr lang="en-IN" dirty="0" err="1"/>
              <a:t>Varshith</a:t>
            </a:r>
            <a:r>
              <a:rPr lang="en-IN" dirty="0"/>
              <a:t>, </a:t>
            </a:r>
            <a:r>
              <a:rPr lang="en-IN" dirty="0" err="1"/>
              <a:t>Tummala</a:t>
            </a:r>
            <a:r>
              <a:rPr lang="en-IN" dirty="0"/>
              <a:t>, </a:t>
            </a:r>
            <a:r>
              <a:rPr lang="en-IN" dirty="0" err="1"/>
              <a:t>Thanush</a:t>
            </a:r>
            <a:r>
              <a:rPr lang="en-IN" dirty="0"/>
              <a:t> S. </a:t>
            </a:r>
            <a:r>
              <a:rPr lang="en-IN" dirty="0" err="1"/>
              <a:t>Koneri</a:t>
            </a:r>
            <a:r>
              <a:rPr lang="en-IN" dirty="0"/>
              <a:t>, </a:t>
            </a:r>
            <a:r>
              <a:rPr lang="en-IN" dirty="0" err="1"/>
              <a:t>Uppalapati</a:t>
            </a:r>
            <a:r>
              <a:rPr lang="en-IN" dirty="0"/>
              <a:t> Dhanush, </a:t>
            </a:r>
            <a:r>
              <a:rPr lang="en-IN" dirty="0" err="1"/>
              <a:t>SriramojuRahul</a:t>
            </a:r>
            <a:r>
              <a:rPr lang="en-IN" dirty="0"/>
              <a:t>, and C. Jyotsna. ”</a:t>
            </a:r>
            <a:r>
              <a:rPr lang="en-IN" dirty="0" err="1"/>
              <a:t>DeepPave</a:t>
            </a:r>
            <a:r>
              <a:rPr lang="en-IN" dirty="0"/>
              <a:t>: Detection of Potholes Using </a:t>
            </a:r>
            <a:r>
              <a:rPr lang="en-IN" dirty="0" err="1"/>
              <a:t>DeepLearning</a:t>
            </a:r>
            <a:r>
              <a:rPr lang="en-IN" dirty="0"/>
              <a:t> Techniques.” In 2024 2nd International Conference on In-</a:t>
            </a:r>
            <a:r>
              <a:rPr lang="en-IN" dirty="0" err="1"/>
              <a:t>telligent</a:t>
            </a:r>
            <a:r>
              <a:rPr lang="en-IN" dirty="0"/>
              <a:t> Data Communication Technologies and Internet of Things(</a:t>
            </a:r>
            <a:r>
              <a:rPr lang="en-IN" dirty="0" err="1"/>
              <a:t>IDCIoT</a:t>
            </a:r>
            <a:r>
              <a:rPr lang="en-IN" dirty="0"/>
              <a:t>), pp. 1441-1446. IEEE, 2024.</a:t>
            </a:r>
          </a:p>
          <a:p>
            <a:r>
              <a:rPr lang="en-IN" dirty="0"/>
              <a:t>[19] </a:t>
            </a:r>
            <a:r>
              <a:rPr lang="en-IN" dirty="0" err="1"/>
              <a:t>Sohel</a:t>
            </a:r>
            <a:r>
              <a:rPr lang="en-IN" dirty="0"/>
              <a:t>, Mohammad Aman, </a:t>
            </a:r>
            <a:r>
              <a:rPr lang="en-IN" dirty="0" err="1"/>
              <a:t>Raghupatruni</a:t>
            </a:r>
            <a:r>
              <a:rPr lang="en-IN" dirty="0"/>
              <a:t> Sai Madhukar, Sai </a:t>
            </a:r>
            <a:r>
              <a:rPr lang="en-IN" dirty="0" err="1"/>
              <a:t>MuralidharBatchu</a:t>
            </a:r>
            <a:r>
              <a:rPr lang="en-IN" dirty="0"/>
              <a:t>, and C. Jyotsna. ”Unmasking Emotions: Deep Neural </a:t>
            </a:r>
            <a:r>
              <a:rPr lang="en-IN" dirty="0" err="1"/>
              <a:t>Networksfor</a:t>
            </a:r>
            <a:r>
              <a:rPr lang="en-IN" dirty="0"/>
              <a:t> Image-Based Emotion Recognition.” In 2024 2nd International Con-</a:t>
            </a:r>
            <a:r>
              <a:rPr lang="en-IN" dirty="0" err="1"/>
              <a:t>ference</a:t>
            </a:r>
            <a:r>
              <a:rPr lang="en-IN" dirty="0"/>
              <a:t> on Intelligent Data Communication Technologies and </a:t>
            </a:r>
            <a:r>
              <a:rPr lang="en-IN" dirty="0" err="1"/>
              <a:t>Internetof</a:t>
            </a:r>
            <a:r>
              <a:rPr lang="en-IN" dirty="0"/>
              <a:t> Things (</a:t>
            </a:r>
            <a:r>
              <a:rPr lang="en-IN" dirty="0" err="1"/>
              <a:t>IDCIoT</a:t>
            </a:r>
            <a:r>
              <a:rPr lang="en-IN" dirty="0"/>
              <a:t>), pp. 1045-1051. IEEE, 2024.</a:t>
            </a:r>
          </a:p>
        </p:txBody>
      </p:sp>
      <p:sp>
        <p:nvSpPr>
          <p:cNvPr id="3" name="Title 2">
            <a:extLst>
              <a:ext uri="{FF2B5EF4-FFF2-40B4-BE49-F238E27FC236}">
                <a16:creationId xmlns:a16="http://schemas.microsoft.com/office/drawing/2014/main" id="{3D0FC64F-ED9F-CFFF-A163-F1F39A131F74}"/>
              </a:ext>
            </a:extLst>
          </p:cNvPr>
          <p:cNvSpPr>
            <a:spLocks noGrp="1"/>
          </p:cNvSpPr>
          <p:nvPr>
            <p:ph type="title"/>
          </p:nvPr>
        </p:nvSpPr>
        <p:spPr/>
        <p:txBody>
          <a:bodyPr/>
          <a:lstStyle/>
          <a:p>
            <a:r>
              <a:rPr lang="en-IN" dirty="0"/>
              <a:t>References </a:t>
            </a:r>
          </a:p>
        </p:txBody>
      </p:sp>
    </p:spTree>
    <p:extLst>
      <p:ext uri="{BB962C8B-B14F-4D97-AF65-F5344CB8AC3E}">
        <p14:creationId xmlns:p14="http://schemas.microsoft.com/office/powerpoint/2010/main" val="8407828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E9EDF0-4113-334F-9B47-12CC15A68E59}"/>
              </a:ext>
            </a:extLst>
          </p:cNvPr>
          <p:cNvSpPr>
            <a:spLocks noGrp="1"/>
          </p:cNvSpPr>
          <p:nvPr>
            <p:ph type="title"/>
          </p:nvPr>
        </p:nvSpPr>
        <p:spPr>
          <a:xfrm>
            <a:off x="4786438" y="2633319"/>
            <a:ext cx="3040833" cy="421441"/>
          </a:xfrm>
        </p:spPr>
        <p:txBody>
          <a:bodyPr/>
          <a:lstStyle/>
          <a:p>
            <a:r>
              <a:rPr lang="en-US" dirty="0"/>
              <a:t>Thank you !!!!!</a:t>
            </a:r>
          </a:p>
        </p:txBody>
      </p:sp>
      <p:pic>
        <p:nvPicPr>
          <p:cNvPr id="9" name="Picture 8">
            <a:extLst>
              <a:ext uri="{FF2B5EF4-FFF2-40B4-BE49-F238E27FC236}">
                <a16:creationId xmlns:a16="http://schemas.microsoft.com/office/drawing/2014/main" id="{615E8BC6-9217-0A40-9898-432D8A1FFF91}"/>
              </a:ext>
            </a:extLst>
          </p:cNvPr>
          <p:cNvPicPr>
            <a:picLocks noChangeAspect="1"/>
          </p:cNvPicPr>
          <p:nvPr/>
        </p:nvPicPr>
        <p:blipFill>
          <a:blip r:embed="rId2"/>
          <a:stretch>
            <a:fillRect/>
          </a:stretch>
        </p:blipFill>
        <p:spPr>
          <a:xfrm>
            <a:off x="531194" y="3429000"/>
            <a:ext cx="10947400" cy="3517900"/>
          </a:xfrm>
          <a:prstGeom prst="rect">
            <a:avLst/>
          </a:prstGeom>
        </p:spPr>
      </p:pic>
    </p:spTree>
    <p:extLst>
      <p:ext uri="{BB962C8B-B14F-4D97-AF65-F5344CB8AC3E}">
        <p14:creationId xmlns:p14="http://schemas.microsoft.com/office/powerpoint/2010/main" val="4230959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3" name="Content Placeholder 1">
            <a:extLst>
              <a:ext uri="{FF2B5EF4-FFF2-40B4-BE49-F238E27FC236}">
                <a16:creationId xmlns:a16="http://schemas.microsoft.com/office/drawing/2014/main" id="{C2968019-F4B8-8FC2-BCD5-BA164DEBE970}"/>
              </a:ext>
            </a:extLst>
          </p:cNvPr>
          <p:cNvSpPr>
            <a:spLocks noGrp="1"/>
          </p:cNvSpPr>
          <p:nvPr>
            <p:ph idx="1"/>
          </p:nvPr>
        </p:nvSpPr>
        <p:spPr>
          <a:xfrm>
            <a:off x="341194" y="1104127"/>
            <a:ext cx="11436823" cy="4908082"/>
          </a:xfrm>
        </p:spPr>
        <p:txBody>
          <a:bodyPr vert="horz" lIns="91440" tIns="45720" rIns="91440" bIns="45720" rtlCol="0" anchor="t">
            <a:normAutofit fontScale="55000" lnSpcReduction="20000"/>
          </a:bodyPr>
          <a:lstStyle/>
          <a:p>
            <a:pPr marL="0" indent="0">
              <a:buNone/>
            </a:pPr>
            <a:r>
              <a:rPr lang="en-IN" b="1" dirty="0"/>
              <a:t>Objective</a:t>
            </a:r>
            <a:endParaRPr lang="en-IN" dirty="0"/>
          </a:p>
          <a:p>
            <a:pPr>
              <a:buFont typeface="Arial" panose="020B0604020202020204" pitchFamily="34" charset="0"/>
              <a:buChar char="•"/>
            </a:pPr>
            <a:r>
              <a:rPr lang="en-IN" dirty="0"/>
              <a:t>Evaluate ML algorithms for disease risk prediction in healthcare.</a:t>
            </a:r>
          </a:p>
          <a:p>
            <a:pPr marL="0" indent="0">
              <a:buNone/>
            </a:pPr>
            <a:r>
              <a:rPr lang="en-IN" b="1" dirty="0"/>
              <a:t>Dataset</a:t>
            </a:r>
            <a:endParaRPr lang="en-IN" dirty="0"/>
          </a:p>
          <a:p>
            <a:pPr>
              <a:buFont typeface="Arial" panose="020B0604020202020204" pitchFamily="34" charset="0"/>
              <a:buChar char="•"/>
            </a:pPr>
            <a:r>
              <a:rPr lang="en-IN" dirty="0"/>
              <a:t>Features: Diabetic Retinopathy, Age-Related Macular Degeneration, Diabetic Neuropathy.</a:t>
            </a:r>
          </a:p>
          <a:p>
            <a:pPr>
              <a:buFont typeface="Arial" panose="020B0604020202020204" pitchFamily="34" charset="0"/>
              <a:buChar char="•"/>
            </a:pPr>
            <a:r>
              <a:rPr lang="en-IN" dirty="0"/>
              <a:t>Preprocessing: Data cleaning, feature engineering, scaling.</a:t>
            </a:r>
          </a:p>
          <a:p>
            <a:pPr marL="0" indent="0">
              <a:buNone/>
            </a:pPr>
            <a:r>
              <a:rPr lang="en-IN" b="1" dirty="0"/>
              <a:t>Algorithms</a:t>
            </a:r>
            <a:endParaRPr lang="en-IN" dirty="0"/>
          </a:p>
          <a:p>
            <a:pPr>
              <a:buFont typeface="Arial" panose="020B0604020202020204" pitchFamily="34" charset="0"/>
              <a:buChar char="•"/>
            </a:pPr>
            <a:r>
              <a:rPr lang="en-IN" dirty="0"/>
              <a:t>KNN, SVM, Decision Trees, Random Forests, Gradient Boosting.</a:t>
            </a:r>
          </a:p>
          <a:p>
            <a:pPr marL="0" indent="0">
              <a:buNone/>
            </a:pPr>
            <a:r>
              <a:rPr lang="en-IN" b="1" dirty="0"/>
              <a:t>Evaluation Metrics</a:t>
            </a:r>
            <a:endParaRPr lang="en-IN" dirty="0"/>
          </a:p>
          <a:p>
            <a:pPr>
              <a:buFont typeface="Arial" panose="020B0604020202020204" pitchFamily="34" charset="0"/>
              <a:buChar char="•"/>
            </a:pPr>
            <a:r>
              <a:rPr lang="en-IN" dirty="0"/>
              <a:t>Accuracy, Precision, Recall, F1-Score, ROC AUC.</a:t>
            </a:r>
          </a:p>
          <a:p>
            <a:pPr marL="0" indent="0">
              <a:buNone/>
            </a:pPr>
            <a:r>
              <a:rPr lang="en-IN" b="1" dirty="0"/>
              <a:t>Interpretability Tools</a:t>
            </a:r>
            <a:endParaRPr lang="en-IN" dirty="0"/>
          </a:p>
          <a:p>
            <a:pPr>
              <a:buFont typeface="Arial" panose="020B0604020202020204" pitchFamily="34" charset="0"/>
              <a:buChar char="•"/>
            </a:pPr>
            <a:r>
              <a:rPr lang="en-IN" dirty="0"/>
              <a:t>SHAP: </a:t>
            </a:r>
            <a:r>
              <a:rPr lang="en-IN" dirty="0" err="1"/>
              <a:t>SHapley</a:t>
            </a:r>
            <a:r>
              <a:rPr lang="en-IN" dirty="0"/>
              <a:t> Additive </a:t>
            </a:r>
            <a:r>
              <a:rPr lang="en-IN" dirty="0" err="1"/>
              <a:t>ExPlanations</a:t>
            </a:r>
            <a:r>
              <a:rPr lang="en-IN" dirty="0"/>
              <a:t>.</a:t>
            </a:r>
          </a:p>
          <a:p>
            <a:pPr>
              <a:buFont typeface="Arial" panose="020B0604020202020204" pitchFamily="34" charset="0"/>
              <a:buChar char="•"/>
            </a:pPr>
            <a:r>
              <a:rPr lang="en-IN" dirty="0"/>
              <a:t>LIME: Local Interpretable Model-Agnostic Explanations.</a:t>
            </a:r>
          </a:p>
          <a:p>
            <a:pPr marL="0" indent="0">
              <a:buNone/>
            </a:pPr>
            <a:r>
              <a:rPr lang="en-IN" b="1" dirty="0"/>
              <a:t>Findings</a:t>
            </a:r>
            <a:endParaRPr lang="en-IN" dirty="0"/>
          </a:p>
          <a:p>
            <a:pPr>
              <a:buFont typeface="Arial" panose="020B0604020202020204" pitchFamily="34" charset="0"/>
              <a:buChar char="•"/>
            </a:pPr>
            <a:r>
              <a:rPr lang="en-IN" dirty="0"/>
              <a:t>High-performing models identified.</a:t>
            </a:r>
          </a:p>
          <a:p>
            <a:pPr>
              <a:buFont typeface="Arial" panose="020B0604020202020204" pitchFamily="34" charset="0"/>
              <a:buChar char="•"/>
            </a:pPr>
            <a:r>
              <a:rPr lang="en-IN" dirty="0"/>
              <a:t>Most predictive features highlighted.</a:t>
            </a:r>
          </a:p>
          <a:p>
            <a:pPr marL="0" indent="0">
              <a:buNone/>
            </a:pPr>
            <a:r>
              <a:rPr lang="en-IN" b="1" dirty="0"/>
              <a:t>Impact</a:t>
            </a:r>
            <a:endParaRPr lang="en-IN" dirty="0"/>
          </a:p>
          <a:p>
            <a:pPr>
              <a:buFont typeface="Arial" panose="020B0604020202020204" pitchFamily="34" charset="0"/>
              <a:buChar char="•"/>
            </a:pPr>
            <a:r>
              <a:rPr lang="en-IN" dirty="0"/>
              <a:t>Supports better decision-making in healthcare.</a:t>
            </a:r>
          </a:p>
        </p:txBody>
      </p:sp>
    </p:spTree>
    <p:extLst>
      <p:ext uri="{BB962C8B-B14F-4D97-AF65-F5344CB8AC3E}">
        <p14:creationId xmlns:p14="http://schemas.microsoft.com/office/powerpoint/2010/main" val="123512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65007A-1DAF-EDA4-37B4-8FB9BE042D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66BCD6-764C-15F7-BC61-B4B52CD0347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Statement</a:t>
            </a:r>
          </a:p>
        </p:txBody>
      </p:sp>
      <p:sp>
        <p:nvSpPr>
          <p:cNvPr id="5" name="Rectangle 2">
            <a:extLst>
              <a:ext uri="{FF2B5EF4-FFF2-40B4-BE49-F238E27FC236}">
                <a16:creationId xmlns:a16="http://schemas.microsoft.com/office/drawing/2014/main" id="{B746B43F-C2B9-AD29-0D90-8FC93E4A3E26}"/>
              </a:ext>
            </a:extLst>
          </p:cNvPr>
          <p:cNvSpPr>
            <a:spLocks noGrp="1" noChangeArrowheads="1"/>
          </p:cNvSpPr>
          <p:nvPr>
            <p:ph idx="1"/>
          </p:nvPr>
        </p:nvSpPr>
        <p:spPr bwMode="auto">
          <a:xfrm>
            <a:off x="341313" y="1480890"/>
            <a:ext cx="1100314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Importance</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Accurate disease risk prediction improves patient outcomes through early intervention.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Challenges</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Complex, imbalanced healthcare data with mixed features.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Traditional models struggle with reliability and interpretability.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Focus</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Evaluate advanced ML models (e.g., KNN, SVM, Random Forest, Gradient Boosting).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 transparency using SHAP and LIME.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Goal</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an accurate, interpretable model to aid healthcare decisions.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2461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C33514-CEA1-B4B3-B22D-EC5E7C1E07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487ECA-B31B-E295-5768-25993F40151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Motivation</a:t>
            </a:r>
          </a:p>
        </p:txBody>
      </p:sp>
      <p:sp>
        <p:nvSpPr>
          <p:cNvPr id="3" name="Content Placeholder 1">
            <a:extLst>
              <a:ext uri="{FF2B5EF4-FFF2-40B4-BE49-F238E27FC236}">
                <a16:creationId xmlns:a16="http://schemas.microsoft.com/office/drawing/2014/main" id="{E5D979FA-EDDD-D180-934A-9F9AA5FFC7E3}"/>
              </a:ext>
            </a:extLst>
          </p:cNvPr>
          <p:cNvSpPr>
            <a:spLocks noGrp="1"/>
          </p:cNvSpPr>
          <p:nvPr>
            <p:ph idx="1"/>
          </p:nvPr>
        </p:nvSpPr>
        <p:spPr>
          <a:xfrm>
            <a:off x="341194" y="1104127"/>
            <a:ext cx="11436823" cy="4908082"/>
          </a:xfrm>
        </p:spPr>
        <p:txBody>
          <a:bodyPr vert="horz" lIns="91440" tIns="45720" rIns="91440" bIns="45720" rtlCol="0" anchor="t">
            <a:normAutofit lnSpcReduction="10000"/>
          </a:bodyPr>
          <a:lstStyle/>
          <a:p>
            <a:pPr marL="0" indent="0">
              <a:buNone/>
            </a:pPr>
            <a:r>
              <a:rPr lang="en-US" dirty="0"/>
              <a:t>Disease prediction plays a crucial role in modern healthcare, where early intervention can lead to significantly improved patient outcomes. With the rapid growth of healthcare data, including electronic health records, medical imaging, and genetic information, there is an increasing need for robust, data-driven methods that can help clinicians make informed decisions. Machine learning (ML) offers a promising solution by leveraging large datasets to predict disease risk and identify underlying patterns that might otherwise remain hidden. However, the challenges of data complexity, imbalances in the dataset, and the need for model interpretability make this task more challenging. This research aims to bridge these gaps by exploring advanced ML techniques that can provide accurate, transparent, and actionable insights for healthcare applications, particularly in predicting disease risk.</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5797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A085D4-57E4-86DD-96AC-06BC32A077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8AFF7B-7971-4A2F-482F-7845E11C09D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Literature Survey </a:t>
            </a:r>
          </a:p>
        </p:txBody>
      </p:sp>
      <p:graphicFrame>
        <p:nvGraphicFramePr>
          <p:cNvPr id="4" name="Content Placeholder 3">
            <a:extLst>
              <a:ext uri="{FF2B5EF4-FFF2-40B4-BE49-F238E27FC236}">
                <a16:creationId xmlns:a16="http://schemas.microsoft.com/office/drawing/2014/main" id="{90A261A9-5111-3B12-0453-CB9474BB1245}"/>
              </a:ext>
            </a:extLst>
          </p:cNvPr>
          <p:cNvGraphicFramePr>
            <a:graphicFrameLocks noGrp="1"/>
          </p:cNvGraphicFramePr>
          <p:nvPr>
            <p:ph idx="1"/>
            <p:extLst>
              <p:ext uri="{D42A27DB-BD31-4B8C-83A1-F6EECF244321}">
                <p14:modId xmlns:p14="http://schemas.microsoft.com/office/powerpoint/2010/main" val="4065606184"/>
              </p:ext>
            </p:extLst>
          </p:nvPr>
        </p:nvGraphicFramePr>
        <p:xfrm>
          <a:off x="222465" y="1003745"/>
          <a:ext cx="11804070" cy="4900665"/>
        </p:xfrm>
        <a:graphic>
          <a:graphicData uri="http://schemas.openxmlformats.org/drawingml/2006/table">
            <a:tbl>
              <a:tblPr>
                <a:tableStyleId>{5940675A-B579-460E-94D1-54222C63F5DA}</a:tableStyleId>
              </a:tblPr>
              <a:tblGrid>
                <a:gridCol w="1967345">
                  <a:extLst>
                    <a:ext uri="{9D8B030D-6E8A-4147-A177-3AD203B41FA5}">
                      <a16:colId xmlns:a16="http://schemas.microsoft.com/office/drawing/2014/main" val="2933903413"/>
                    </a:ext>
                  </a:extLst>
                </a:gridCol>
                <a:gridCol w="1967345">
                  <a:extLst>
                    <a:ext uri="{9D8B030D-6E8A-4147-A177-3AD203B41FA5}">
                      <a16:colId xmlns:a16="http://schemas.microsoft.com/office/drawing/2014/main" val="1945246611"/>
                    </a:ext>
                  </a:extLst>
                </a:gridCol>
                <a:gridCol w="1967345">
                  <a:extLst>
                    <a:ext uri="{9D8B030D-6E8A-4147-A177-3AD203B41FA5}">
                      <a16:colId xmlns:a16="http://schemas.microsoft.com/office/drawing/2014/main" val="1279096780"/>
                    </a:ext>
                  </a:extLst>
                </a:gridCol>
                <a:gridCol w="1967345">
                  <a:extLst>
                    <a:ext uri="{9D8B030D-6E8A-4147-A177-3AD203B41FA5}">
                      <a16:colId xmlns:a16="http://schemas.microsoft.com/office/drawing/2014/main" val="3401837439"/>
                    </a:ext>
                  </a:extLst>
                </a:gridCol>
                <a:gridCol w="1967345">
                  <a:extLst>
                    <a:ext uri="{9D8B030D-6E8A-4147-A177-3AD203B41FA5}">
                      <a16:colId xmlns:a16="http://schemas.microsoft.com/office/drawing/2014/main" val="2941320474"/>
                    </a:ext>
                  </a:extLst>
                </a:gridCol>
                <a:gridCol w="1967345">
                  <a:extLst>
                    <a:ext uri="{9D8B030D-6E8A-4147-A177-3AD203B41FA5}">
                      <a16:colId xmlns:a16="http://schemas.microsoft.com/office/drawing/2014/main" val="2094597901"/>
                    </a:ext>
                  </a:extLst>
                </a:gridCol>
              </a:tblGrid>
              <a:tr h="323844">
                <a:tc>
                  <a:txBody>
                    <a:bodyPr/>
                    <a:lstStyle/>
                    <a:p>
                      <a:pPr algn="ctr"/>
                      <a:r>
                        <a:rPr lang="en-IN" sz="1100">
                          <a:latin typeface="Times New Roman" panose="02020603050405020304" pitchFamily="18" charset="0"/>
                          <a:cs typeface="Times New Roman" panose="02020603050405020304" pitchFamily="18" charset="0"/>
                        </a:rPr>
                        <a:t>S. No.</a:t>
                      </a:r>
                    </a:p>
                  </a:txBody>
                  <a:tcPr anchor="ctr"/>
                </a:tc>
                <a:tc>
                  <a:txBody>
                    <a:bodyPr/>
                    <a:lstStyle/>
                    <a:p>
                      <a:pPr algn="ctr"/>
                      <a:r>
                        <a:rPr lang="en-IN" sz="1100">
                          <a:latin typeface="Times New Roman" panose="02020603050405020304" pitchFamily="18" charset="0"/>
                          <a:cs typeface="Times New Roman" panose="02020603050405020304" pitchFamily="18" charset="0"/>
                        </a:rPr>
                        <a:t>Paper Title (with Year)</a:t>
                      </a:r>
                    </a:p>
                  </a:txBody>
                  <a:tcPr anchor="ctr"/>
                </a:tc>
                <a:tc>
                  <a:txBody>
                    <a:bodyPr/>
                    <a:lstStyle/>
                    <a:p>
                      <a:pPr algn="ctr"/>
                      <a:r>
                        <a:rPr lang="en-IN" sz="1100">
                          <a:latin typeface="Times New Roman" panose="02020603050405020304" pitchFamily="18" charset="0"/>
                          <a:cs typeface="Times New Roman" panose="02020603050405020304" pitchFamily="18" charset="0"/>
                        </a:rPr>
                        <a:t>Authors</a:t>
                      </a:r>
                    </a:p>
                  </a:txBody>
                  <a:tcPr anchor="ctr"/>
                </a:tc>
                <a:tc>
                  <a:txBody>
                    <a:bodyPr/>
                    <a:lstStyle/>
                    <a:p>
                      <a:pPr algn="ctr"/>
                      <a:r>
                        <a:rPr lang="en-IN" sz="1100">
                          <a:latin typeface="Times New Roman" panose="02020603050405020304" pitchFamily="18" charset="0"/>
                          <a:cs typeface="Times New Roman" panose="02020603050405020304" pitchFamily="18" charset="0"/>
                        </a:rPr>
                        <a:t>Key Findings</a:t>
                      </a:r>
                    </a:p>
                  </a:txBody>
                  <a:tcPr anchor="ctr"/>
                </a:tc>
                <a:tc>
                  <a:txBody>
                    <a:bodyPr/>
                    <a:lstStyle/>
                    <a:p>
                      <a:pPr algn="ctr"/>
                      <a:r>
                        <a:rPr lang="en-IN" sz="1100">
                          <a:latin typeface="Times New Roman" panose="02020603050405020304" pitchFamily="18" charset="0"/>
                          <a:cs typeface="Times New Roman" panose="02020603050405020304" pitchFamily="18" charset="0"/>
                        </a:rPr>
                        <a:t>Evaluation Metrics</a:t>
                      </a:r>
                    </a:p>
                  </a:txBody>
                  <a:tcPr anchor="ctr"/>
                </a:tc>
                <a:tc>
                  <a:txBody>
                    <a:bodyPr/>
                    <a:lstStyle/>
                    <a:p>
                      <a:pPr algn="ctr"/>
                      <a:r>
                        <a:rPr lang="en-IN" sz="1100" dirty="0">
                          <a:latin typeface="Times New Roman" panose="02020603050405020304" pitchFamily="18" charset="0"/>
                          <a:cs typeface="Times New Roman" panose="02020603050405020304" pitchFamily="18" charset="0"/>
                        </a:rPr>
                        <a:t>Research Gaps</a:t>
                      </a:r>
                    </a:p>
                  </a:txBody>
                  <a:tcPr anchor="ctr"/>
                </a:tc>
                <a:extLst>
                  <a:ext uri="{0D108BD9-81ED-4DB2-BD59-A6C34878D82A}">
                    <a16:rowId xmlns:a16="http://schemas.microsoft.com/office/drawing/2014/main" val="3176296311"/>
                  </a:ext>
                </a:extLst>
              </a:tr>
              <a:tr h="1218783">
                <a:tc>
                  <a:txBody>
                    <a:bodyPr/>
                    <a:lstStyle/>
                    <a:p>
                      <a:pPr algn="ctr"/>
                      <a:r>
                        <a:rPr lang="en-IN" sz="1100">
                          <a:latin typeface="Times New Roman" panose="02020603050405020304" pitchFamily="18" charset="0"/>
                          <a:cs typeface="Times New Roman" panose="02020603050405020304" pitchFamily="18" charset="0"/>
                        </a:rPr>
                        <a:t>1</a:t>
                      </a:r>
                    </a:p>
                  </a:txBody>
                  <a:tcPr anchor="ctr"/>
                </a:tc>
                <a:tc>
                  <a:txBody>
                    <a:bodyPr/>
                    <a:lstStyle/>
                    <a:p>
                      <a:pPr algn="ctr"/>
                      <a:r>
                        <a:rPr lang="en-US" sz="1100">
                          <a:latin typeface="Times New Roman" panose="02020603050405020304" pitchFamily="18" charset="0"/>
                          <a:cs typeface="Times New Roman" panose="02020603050405020304" pitchFamily="18" charset="0"/>
                        </a:rPr>
                        <a:t>Comparing different supervised machine learning algorithms for disease prediction (2019)</a:t>
                      </a:r>
                    </a:p>
                  </a:txBody>
                  <a:tcPr anchor="ctr"/>
                </a:tc>
                <a:tc>
                  <a:txBody>
                    <a:bodyPr/>
                    <a:lstStyle/>
                    <a:p>
                      <a:pPr algn="ctr"/>
                      <a:r>
                        <a:rPr lang="en-IN" sz="1100">
                          <a:latin typeface="Times New Roman" panose="02020603050405020304" pitchFamily="18" charset="0"/>
                          <a:cs typeface="Times New Roman" panose="02020603050405020304" pitchFamily="18" charset="0"/>
                        </a:rPr>
                        <a:t>Uddin, Shahadat, et al.</a:t>
                      </a:r>
                    </a:p>
                  </a:txBody>
                  <a:tcPr anchor="ctr"/>
                </a:tc>
                <a:tc>
                  <a:txBody>
                    <a:bodyPr/>
                    <a:lstStyle/>
                    <a:p>
                      <a:pPr algn="ctr"/>
                      <a:r>
                        <a:rPr lang="en-US" sz="1100">
                          <a:latin typeface="Times New Roman" panose="02020603050405020304" pitchFamily="18" charset="0"/>
                          <a:cs typeface="Times New Roman" panose="02020603050405020304" pitchFamily="18" charset="0"/>
                        </a:rPr>
                        <a:t>SVM most frequently used; Random Forest shows superior accuracy; machine learning can mitigate traditional biases.</a:t>
                      </a:r>
                    </a:p>
                  </a:txBody>
                  <a:tcPr anchor="ctr"/>
                </a:tc>
                <a:tc>
                  <a:txBody>
                    <a:bodyPr/>
                    <a:lstStyle/>
                    <a:p>
                      <a:pPr algn="ctr"/>
                      <a:r>
                        <a:rPr lang="en-IN" sz="1100">
                          <a:latin typeface="Times New Roman" panose="02020603050405020304" pitchFamily="18" charset="0"/>
                          <a:cs typeface="Times New Roman" panose="02020603050405020304" pitchFamily="18" charset="0"/>
                        </a:rPr>
                        <a:t>Accuracy, AUC</a:t>
                      </a:r>
                    </a:p>
                  </a:txBody>
                  <a:tcPr anchor="ctr"/>
                </a:tc>
                <a:tc>
                  <a:txBody>
                    <a:bodyPr/>
                    <a:lstStyle/>
                    <a:p>
                      <a:pPr algn="ctr"/>
                      <a:r>
                        <a:rPr lang="en-US" sz="1100" dirty="0">
                          <a:latin typeface="Times New Roman" panose="02020603050405020304" pitchFamily="18" charset="0"/>
                          <a:cs typeface="Times New Roman" panose="02020603050405020304" pitchFamily="18" charset="0"/>
                        </a:rPr>
                        <a:t>Limited exploration of newer ML models; Lack of cross-validation with more datasets</a:t>
                      </a:r>
                    </a:p>
                  </a:txBody>
                  <a:tcPr anchor="ctr"/>
                </a:tc>
                <a:extLst>
                  <a:ext uri="{0D108BD9-81ED-4DB2-BD59-A6C34878D82A}">
                    <a16:rowId xmlns:a16="http://schemas.microsoft.com/office/drawing/2014/main" val="1833870272"/>
                  </a:ext>
                </a:extLst>
              </a:tr>
              <a:tr h="1517096">
                <a:tc>
                  <a:txBody>
                    <a:bodyPr/>
                    <a:lstStyle/>
                    <a:p>
                      <a:pPr algn="ctr"/>
                      <a:r>
                        <a:rPr lang="en-IN" sz="1100">
                          <a:latin typeface="Times New Roman" panose="02020603050405020304" pitchFamily="18" charset="0"/>
                          <a:cs typeface="Times New Roman" panose="02020603050405020304" pitchFamily="18" charset="0"/>
                        </a:rPr>
                        <a:t>2</a:t>
                      </a:r>
                    </a:p>
                  </a:txBody>
                  <a:tcPr anchor="ctr"/>
                </a:tc>
                <a:tc>
                  <a:txBody>
                    <a:bodyPr/>
                    <a:lstStyle/>
                    <a:p>
                      <a:pPr algn="ctr"/>
                      <a:r>
                        <a:rPr lang="en-US" sz="1100">
                          <a:latin typeface="Times New Roman" panose="02020603050405020304" pitchFamily="18" charset="0"/>
                          <a:cs typeface="Times New Roman" panose="02020603050405020304" pitchFamily="18" charset="0"/>
                        </a:rPr>
                        <a:t>A comprehensive study on disease risk predictions in machine learning (2020)</a:t>
                      </a:r>
                    </a:p>
                  </a:txBody>
                  <a:tcPr anchor="ctr"/>
                </a:tc>
                <a:tc>
                  <a:txBody>
                    <a:bodyPr/>
                    <a:lstStyle/>
                    <a:p>
                      <a:pPr algn="ctr"/>
                      <a:r>
                        <a:rPr lang="en-IN" sz="1100">
                          <a:latin typeface="Times New Roman" panose="02020603050405020304" pitchFamily="18" charset="0"/>
                          <a:cs typeface="Times New Roman" panose="02020603050405020304" pitchFamily="18" charset="0"/>
                        </a:rPr>
                        <a:t>Saranya, G., and A. Pravin.</a:t>
                      </a:r>
                    </a:p>
                  </a:txBody>
                  <a:tcPr anchor="ctr"/>
                </a:tc>
                <a:tc>
                  <a:txBody>
                    <a:bodyPr/>
                    <a:lstStyle/>
                    <a:p>
                      <a:pPr algn="ctr"/>
                      <a:r>
                        <a:rPr lang="en-US" sz="1100">
                          <a:latin typeface="Times New Roman" panose="02020603050405020304" pitchFamily="18" charset="0"/>
                          <a:cs typeface="Times New Roman" panose="02020603050405020304" pitchFamily="18" charset="0"/>
                        </a:rPr>
                        <a:t>Highlights the use of SVM, RF, and neural networks; discusses trade-offs between specificity and sensitivity.</a:t>
                      </a:r>
                    </a:p>
                  </a:txBody>
                  <a:tcPr anchor="ctr"/>
                </a:tc>
                <a:tc>
                  <a:txBody>
                    <a:bodyPr/>
                    <a:lstStyle/>
                    <a:p>
                      <a:pPr algn="ctr"/>
                      <a:r>
                        <a:rPr lang="en-IN" sz="1100">
                          <a:latin typeface="Times New Roman" panose="02020603050405020304" pitchFamily="18" charset="0"/>
                          <a:cs typeface="Times New Roman" panose="02020603050405020304" pitchFamily="18" charset="0"/>
                        </a:rPr>
                        <a:t>Accuracy, Sensitivity, Specificity</a:t>
                      </a:r>
                    </a:p>
                  </a:txBody>
                  <a:tcPr anchor="ctr"/>
                </a:tc>
                <a:tc>
                  <a:txBody>
                    <a:bodyPr/>
                    <a:lstStyle/>
                    <a:p>
                      <a:pPr algn="ctr"/>
                      <a:r>
                        <a:rPr lang="en-US" sz="1100" dirty="0">
                          <a:latin typeface="Times New Roman" panose="02020603050405020304" pitchFamily="18" charset="0"/>
                          <a:cs typeface="Times New Roman" panose="02020603050405020304" pitchFamily="18" charset="0"/>
                        </a:rPr>
                        <a:t>Need for improved handling of class imbalance; Limited analysis of interpretability techniques</a:t>
                      </a:r>
                    </a:p>
                  </a:txBody>
                  <a:tcPr anchor="ctr"/>
                </a:tc>
                <a:extLst>
                  <a:ext uri="{0D108BD9-81ED-4DB2-BD59-A6C34878D82A}">
                    <a16:rowId xmlns:a16="http://schemas.microsoft.com/office/drawing/2014/main" val="881770220"/>
                  </a:ext>
                </a:extLst>
              </a:tr>
              <a:tr h="920471">
                <a:tc>
                  <a:txBody>
                    <a:bodyPr/>
                    <a:lstStyle/>
                    <a:p>
                      <a:pPr algn="ctr"/>
                      <a:r>
                        <a:rPr lang="en-IN" sz="1100">
                          <a:latin typeface="Times New Roman" panose="02020603050405020304" pitchFamily="18" charset="0"/>
                          <a:cs typeface="Times New Roman" panose="02020603050405020304" pitchFamily="18" charset="0"/>
                        </a:rPr>
                        <a:t>3</a:t>
                      </a:r>
                    </a:p>
                  </a:txBody>
                  <a:tcPr anchor="ctr"/>
                </a:tc>
                <a:tc>
                  <a:txBody>
                    <a:bodyPr/>
                    <a:lstStyle/>
                    <a:p>
                      <a:pPr algn="ctr"/>
                      <a:r>
                        <a:rPr lang="en-US" sz="1100">
                          <a:latin typeface="Times New Roman" panose="02020603050405020304" pitchFamily="18" charset="0"/>
                          <a:cs typeface="Times New Roman" panose="02020603050405020304" pitchFamily="18" charset="0"/>
                        </a:rPr>
                        <a:t>Implementation of a Heart Disease Risk Prediction Model Using Machine Learning (2022)</a:t>
                      </a:r>
                    </a:p>
                  </a:txBody>
                  <a:tcPr anchor="ctr"/>
                </a:tc>
                <a:tc>
                  <a:txBody>
                    <a:bodyPr/>
                    <a:lstStyle/>
                    <a:p>
                      <a:pPr algn="ctr"/>
                      <a:r>
                        <a:rPr lang="en-IN" sz="1100">
                          <a:latin typeface="Times New Roman" panose="02020603050405020304" pitchFamily="18" charset="0"/>
                          <a:cs typeface="Times New Roman" panose="02020603050405020304" pitchFamily="18" charset="0"/>
                        </a:rPr>
                        <a:t>Karthick, K., et al.</a:t>
                      </a:r>
                    </a:p>
                  </a:txBody>
                  <a:tcPr anchor="ctr"/>
                </a:tc>
                <a:tc>
                  <a:txBody>
                    <a:bodyPr/>
                    <a:lstStyle/>
                    <a:p>
                      <a:pPr algn="ctr"/>
                      <a:r>
                        <a:rPr lang="en-US" sz="1100">
                          <a:latin typeface="Times New Roman" panose="02020603050405020304" pitchFamily="18" charset="0"/>
                          <a:cs typeface="Times New Roman" panose="02020603050405020304" pitchFamily="18" charset="0"/>
                        </a:rPr>
                        <a:t>Random Forest achieved 88.5% accuracy; chi-square feature selection used.</a:t>
                      </a:r>
                    </a:p>
                  </a:txBody>
                  <a:tcPr anchor="ctr"/>
                </a:tc>
                <a:tc>
                  <a:txBody>
                    <a:bodyPr/>
                    <a:lstStyle/>
                    <a:p>
                      <a:pPr algn="ctr"/>
                      <a:r>
                        <a:rPr lang="en-IN" sz="1100">
                          <a:latin typeface="Times New Roman" panose="02020603050405020304" pitchFamily="18" charset="0"/>
                          <a:cs typeface="Times New Roman" panose="02020603050405020304" pitchFamily="18" charset="0"/>
                        </a:rPr>
                        <a:t>Accuracy, ROC curve, AUC</a:t>
                      </a:r>
                    </a:p>
                  </a:txBody>
                  <a:tcPr anchor="ctr"/>
                </a:tc>
                <a:tc>
                  <a:txBody>
                    <a:bodyPr/>
                    <a:lstStyle/>
                    <a:p>
                      <a:pPr algn="ctr"/>
                      <a:r>
                        <a:rPr lang="en-US" sz="1100" dirty="0">
                          <a:latin typeface="Times New Roman" panose="02020603050405020304" pitchFamily="18" charset="0"/>
                          <a:cs typeface="Times New Roman" panose="02020603050405020304" pitchFamily="18" charset="0"/>
                        </a:rPr>
                        <a:t>Feature selection techniques could be enhanced; Limited focus on real-world implementation</a:t>
                      </a:r>
                    </a:p>
                  </a:txBody>
                  <a:tcPr anchor="ctr"/>
                </a:tc>
                <a:extLst>
                  <a:ext uri="{0D108BD9-81ED-4DB2-BD59-A6C34878D82A}">
                    <a16:rowId xmlns:a16="http://schemas.microsoft.com/office/drawing/2014/main" val="2315321299"/>
                  </a:ext>
                </a:extLst>
              </a:tr>
              <a:tr h="920471">
                <a:tc>
                  <a:txBody>
                    <a:bodyPr/>
                    <a:lstStyle/>
                    <a:p>
                      <a:pPr algn="ctr"/>
                      <a:r>
                        <a:rPr lang="en-IN" sz="1100">
                          <a:latin typeface="Times New Roman" panose="02020603050405020304" pitchFamily="18" charset="0"/>
                          <a:cs typeface="Times New Roman" panose="02020603050405020304" pitchFamily="18" charset="0"/>
                        </a:rPr>
                        <a:t>4</a:t>
                      </a:r>
                    </a:p>
                  </a:txBody>
                  <a:tcPr anchor="ctr"/>
                </a:tc>
                <a:tc>
                  <a:txBody>
                    <a:bodyPr/>
                    <a:lstStyle/>
                    <a:p>
                      <a:pPr algn="ctr"/>
                      <a:r>
                        <a:rPr lang="en-US" sz="1100">
                          <a:latin typeface="Times New Roman" panose="02020603050405020304" pitchFamily="18" charset="0"/>
                          <a:cs typeface="Times New Roman" panose="02020603050405020304" pitchFamily="18" charset="0"/>
                        </a:rPr>
                        <a:t>Risk prediction model of metabolic syndrome in perimenopausal women based on machine learning (2024)</a:t>
                      </a:r>
                    </a:p>
                  </a:txBody>
                  <a:tcPr anchor="ctr"/>
                </a:tc>
                <a:tc>
                  <a:txBody>
                    <a:bodyPr/>
                    <a:lstStyle/>
                    <a:p>
                      <a:pPr algn="ctr"/>
                      <a:r>
                        <a:rPr lang="en-IN" sz="1100">
                          <a:latin typeface="Times New Roman" panose="02020603050405020304" pitchFamily="18" charset="0"/>
                          <a:cs typeface="Times New Roman" panose="02020603050405020304" pitchFamily="18" charset="0"/>
                        </a:rPr>
                        <a:t>Xiaoxue, Wang, et al.</a:t>
                      </a:r>
                    </a:p>
                  </a:txBody>
                  <a:tcPr anchor="ctr"/>
                </a:tc>
                <a:tc>
                  <a:txBody>
                    <a:bodyPr/>
                    <a:lstStyle/>
                    <a:p>
                      <a:pPr algn="ctr"/>
                      <a:r>
                        <a:rPr lang="en-US" sz="1100">
                          <a:latin typeface="Times New Roman" panose="02020603050405020304" pitchFamily="18" charset="0"/>
                          <a:cs typeface="Times New Roman" panose="02020603050405020304" pitchFamily="18" charset="0"/>
                        </a:rPr>
                        <a:t>RF achieved AUC up to 0.96; SHAP values used for interpretability.</a:t>
                      </a:r>
                    </a:p>
                  </a:txBody>
                  <a:tcPr anchor="ctr"/>
                </a:tc>
                <a:tc>
                  <a:txBody>
                    <a:bodyPr/>
                    <a:lstStyle/>
                    <a:p>
                      <a:pPr algn="ctr"/>
                      <a:r>
                        <a:rPr lang="en-IN" sz="1100">
                          <a:latin typeface="Times New Roman" panose="02020603050405020304" pitchFamily="18" charset="0"/>
                          <a:cs typeface="Times New Roman" panose="02020603050405020304" pitchFamily="18" charset="0"/>
                        </a:rPr>
                        <a:t>AUC, SHAP values</a:t>
                      </a:r>
                    </a:p>
                  </a:txBody>
                  <a:tcPr anchor="ctr"/>
                </a:tc>
                <a:tc>
                  <a:txBody>
                    <a:bodyPr/>
                    <a:lstStyle/>
                    <a:p>
                      <a:pPr algn="ctr"/>
                      <a:r>
                        <a:rPr lang="en-US" sz="1100" dirty="0">
                          <a:latin typeface="Times New Roman" panose="02020603050405020304" pitchFamily="18" charset="0"/>
                          <a:cs typeface="Times New Roman" panose="02020603050405020304" pitchFamily="18" charset="0"/>
                        </a:rPr>
                        <a:t>Lack of comparison with other ensemble techniques; Need for more diverse datasets</a:t>
                      </a:r>
                    </a:p>
                  </a:txBody>
                  <a:tcPr anchor="ctr"/>
                </a:tc>
                <a:extLst>
                  <a:ext uri="{0D108BD9-81ED-4DB2-BD59-A6C34878D82A}">
                    <a16:rowId xmlns:a16="http://schemas.microsoft.com/office/drawing/2014/main" val="3375984848"/>
                  </a:ext>
                </a:extLst>
              </a:tr>
            </a:tbl>
          </a:graphicData>
        </a:graphic>
      </p:graphicFrame>
    </p:spTree>
    <p:extLst>
      <p:ext uri="{BB962C8B-B14F-4D97-AF65-F5344CB8AC3E}">
        <p14:creationId xmlns:p14="http://schemas.microsoft.com/office/powerpoint/2010/main" val="138581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D04BA6-C4F9-5595-5DD5-B462B2B76A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923D28-5C11-CC97-6E6B-768E2D34D8A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Literature Survey </a:t>
            </a:r>
          </a:p>
        </p:txBody>
      </p:sp>
      <p:graphicFrame>
        <p:nvGraphicFramePr>
          <p:cNvPr id="4" name="Content Placeholder 3">
            <a:extLst>
              <a:ext uri="{FF2B5EF4-FFF2-40B4-BE49-F238E27FC236}">
                <a16:creationId xmlns:a16="http://schemas.microsoft.com/office/drawing/2014/main" id="{8918C3AD-5557-B348-C09A-2FFF6A7FC0B2}"/>
              </a:ext>
            </a:extLst>
          </p:cNvPr>
          <p:cNvGraphicFramePr>
            <a:graphicFrameLocks noGrp="1"/>
          </p:cNvGraphicFramePr>
          <p:nvPr>
            <p:ph idx="1"/>
            <p:extLst>
              <p:ext uri="{D42A27DB-BD31-4B8C-83A1-F6EECF244321}">
                <p14:modId xmlns:p14="http://schemas.microsoft.com/office/powerpoint/2010/main" val="1533875892"/>
              </p:ext>
            </p:extLst>
          </p:nvPr>
        </p:nvGraphicFramePr>
        <p:xfrm>
          <a:off x="222465" y="1003745"/>
          <a:ext cx="11804070" cy="4900665"/>
        </p:xfrm>
        <a:graphic>
          <a:graphicData uri="http://schemas.openxmlformats.org/drawingml/2006/table">
            <a:tbl>
              <a:tblPr>
                <a:tableStyleId>{5940675A-B579-460E-94D1-54222C63F5DA}</a:tableStyleId>
              </a:tblPr>
              <a:tblGrid>
                <a:gridCol w="1967345">
                  <a:extLst>
                    <a:ext uri="{9D8B030D-6E8A-4147-A177-3AD203B41FA5}">
                      <a16:colId xmlns:a16="http://schemas.microsoft.com/office/drawing/2014/main" val="2933903413"/>
                    </a:ext>
                  </a:extLst>
                </a:gridCol>
                <a:gridCol w="1967345">
                  <a:extLst>
                    <a:ext uri="{9D8B030D-6E8A-4147-A177-3AD203B41FA5}">
                      <a16:colId xmlns:a16="http://schemas.microsoft.com/office/drawing/2014/main" val="1945246611"/>
                    </a:ext>
                  </a:extLst>
                </a:gridCol>
                <a:gridCol w="1967345">
                  <a:extLst>
                    <a:ext uri="{9D8B030D-6E8A-4147-A177-3AD203B41FA5}">
                      <a16:colId xmlns:a16="http://schemas.microsoft.com/office/drawing/2014/main" val="1279096780"/>
                    </a:ext>
                  </a:extLst>
                </a:gridCol>
                <a:gridCol w="1967345">
                  <a:extLst>
                    <a:ext uri="{9D8B030D-6E8A-4147-A177-3AD203B41FA5}">
                      <a16:colId xmlns:a16="http://schemas.microsoft.com/office/drawing/2014/main" val="3401837439"/>
                    </a:ext>
                  </a:extLst>
                </a:gridCol>
                <a:gridCol w="1967345">
                  <a:extLst>
                    <a:ext uri="{9D8B030D-6E8A-4147-A177-3AD203B41FA5}">
                      <a16:colId xmlns:a16="http://schemas.microsoft.com/office/drawing/2014/main" val="2941320474"/>
                    </a:ext>
                  </a:extLst>
                </a:gridCol>
                <a:gridCol w="1967345">
                  <a:extLst>
                    <a:ext uri="{9D8B030D-6E8A-4147-A177-3AD203B41FA5}">
                      <a16:colId xmlns:a16="http://schemas.microsoft.com/office/drawing/2014/main" val="2094597901"/>
                    </a:ext>
                  </a:extLst>
                </a:gridCol>
              </a:tblGrid>
              <a:tr h="323844">
                <a:tc>
                  <a:txBody>
                    <a:bodyPr/>
                    <a:lstStyle/>
                    <a:p>
                      <a:pPr algn="ctr"/>
                      <a:r>
                        <a:rPr lang="en-IN" sz="1100">
                          <a:latin typeface="Times New Roman" panose="02020603050405020304" pitchFamily="18" charset="0"/>
                          <a:cs typeface="Times New Roman" panose="02020603050405020304" pitchFamily="18" charset="0"/>
                        </a:rPr>
                        <a:t>S. No.</a:t>
                      </a:r>
                    </a:p>
                  </a:txBody>
                  <a:tcPr anchor="ctr"/>
                </a:tc>
                <a:tc>
                  <a:txBody>
                    <a:bodyPr/>
                    <a:lstStyle/>
                    <a:p>
                      <a:pPr algn="ctr"/>
                      <a:r>
                        <a:rPr lang="en-IN" sz="1100">
                          <a:latin typeface="Times New Roman" panose="02020603050405020304" pitchFamily="18" charset="0"/>
                          <a:cs typeface="Times New Roman" panose="02020603050405020304" pitchFamily="18" charset="0"/>
                        </a:rPr>
                        <a:t>Paper Title (with Year)</a:t>
                      </a:r>
                    </a:p>
                  </a:txBody>
                  <a:tcPr anchor="ctr"/>
                </a:tc>
                <a:tc>
                  <a:txBody>
                    <a:bodyPr/>
                    <a:lstStyle/>
                    <a:p>
                      <a:pPr algn="ctr"/>
                      <a:r>
                        <a:rPr lang="en-IN" sz="1100">
                          <a:latin typeface="Times New Roman" panose="02020603050405020304" pitchFamily="18" charset="0"/>
                          <a:cs typeface="Times New Roman" panose="02020603050405020304" pitchFamily="18" charset="0"/>
                        </a:rPr>
                        <a:t>Authors</a:t>
                      </a:r>
                    </a:p>
                  </a:txBody>
                  <a:tcPr anchor="ctr"/>
                </a:tc>
                <a:tc>
                  <a:txBody>
                    <a:bodyPr/>
                    <a:lstStyle/>
                    <a:p>
                      <a:pPr algn="ctr"/>
                      <a:r>
                        <a:rPr lang="en-IN" sz="1100">
                          <a:latin typeface="Times New Roman" panose="02020603050405020304" pitchFamily="18" charset="0"/>
                          <a:cs typeface="Times New Roman" panose="02020603050405020304" pitchFamily="18" charset="0"/>
                        </a:rPr>
                        <a:t>Key Findings</a:t>
                      </a:r>
                    </a:p>
                  </a:txBody>
                  <a:tcPr anchor="ctr"/>
                </a:tc>
                <a:tc>
                  <a:txBody>
                    <a:bodyPr/>
                    <a:lstStyle/>
                    <a:p>
                      <a:pPr algn="ctr"/>
                      <a:r>
                        <a:rPr lang="en-IN" sz="1100">
                          <a:latin typeface="Times New Roman" panose="02020603050405020304" pitchFamily="18" charset="0"/>
                          <a:cs typeface="Times New Roman" panose="02020603050405020304" pitchFamily="18" charset="0"/>
                        </a:rPr>
                        <a:t>Evaluation Metrics</a:t>
                      </a:r>
                    </a:p>
                  </a:txBody>
                  <a:tcPr anchor="ctr"/>
                </a:tc>
                <a:tc>
                  <a:txBody>
                    <a:bodyPr/>
                    <a:lstStyle/>
                    <a:p>
                      <a:pPr algn="ctr"/>
                      <a:r>
                        <a:rPr lang="en-IN" sz="1100" dirty="0">
                          <a:latin typeface="Times New Roman" panose="02020603050405020304" pitchFamily="18" charset="0"/>
                          <a:cs typeface="Times New Roman" panose="02020603050405020304" pitchFamily="18" charset="0"/>
                        </a:rPr>
                        <a:t>Research Gaps</a:t>
                      </a:r>
                    </a:p>
                  </a:txBody>
                  <a:tcPr anchor="ctr"/>
                </a:tc>
                <a:extLst>
                  <a:ext uri="{0D108BD9-81ED-4DB2-BD59-A6C34878D82A}">
                    <a16:rowId xmlns:a16="http://schemas.microsoft.com/office/drawing/2014/main" val="3176296311"/>
                  </a:ext>
                </a:extLst>
              </a:tr>
              <a:tr h="1218783">
                <a:tc>
                  <a:txBody>
                    <a:bodyPr/>
                    <a:lstStyle/>
                    <a:p>
                      <a:pPr algn="ctr"/>
                      <a:r>
                        <a:rPr lang="en-IN" sz="1100" dirty="0">
                          <a:latin typeface="Times New Roman" panose="02020603050405020304" pitchFamily="18" charset="0"/>
                          <a:cs typeface="Times New Roman" panose="02020603050405020304" pitchFamily="18" charset="0"/>
                        </a:rPr>
                        <a:t>5</a:t>
                      </a:r>
                    </a:p>
                  </a:txBody>
                  <a:tcPr anchor="ctr"/>
                </a:tc>
                <a:tc>
                  <a:txBody>
                    <a:bodyPr/>
                    <a:lstStyle/>
                    <a:p>
                      <a:pPr algn="ctr"/>
                      <a:r>
                        <a:rPr lang="en-US" sz="1100" dirty="0">
                          <a:latin typeface="Times New Roman" panose="02020603050405020304" pitchFamily="18" charset="0"/>
                          <a:cs typeface="Times New Roman" panose="02020603050405020304" pitchFamily="18" charset="0"/>
                        </a:rPr>
                        <a:t>Unsupervised machine learning for disease prediction: a comparative performance analysis using multiple datasets(2024)</a:t>
                      </a:r>
                    </a:p>
                  </a:txBody>
                  <a:tcPr anchor="ctr"/>
                </a:tc>
                <a:tc>
                  <a:txBody>
                    <a:bodyPr/>
                    <a:lstStyle/>
                    <a:p>
                      <a:pPr algn="ctr"/>
                      <a:r>
                        <a:rPr lang="en-IN" sz="1100" dirty="0">
                          <a:latin typeface="Times New Roman" panose="02020603050405020304" pitchFamily="18" charset="0"/>
                          <a:cs typeface="Times New Roman" panose="02020603050405020304" pitchFamily="18" charset="0"/>
                        </a:rPr>
                        <a:t>Lu, </a:t>
                      </a:r>
                      <a:r>
                        <a:rPr lang="en-IN" sz="1100" dirty="0" err="1">
                          <a:latin typeface="Times New Roman" panose="02020603050405020304" pitchFamily="18" charset="0"/>
                          <a:cs typeface="Times New Roman" panose="02020603050405020304" pitchFamily="18" charset="0"/>
                        </a:rPr>
                        <a:t>Haohui</a:t>
                      </a:r>
                      <a:r>
                        <a:rPr lang="en-IN" sz="1100" dirty="0">
                          <a:latin typeface="Times New Roman" panose="02020603050405020304" pitchFamily="18" charset="0"/>
                          <a:cs typeface="Times New Roman" panose="02020603050405020304" pitchFamily="18" charset="0"/>
                        </a:rPr>
                        <a:t>, and Shahadat Uddin.</a:t>
                      </a:r>
                    </a:p>
                  </a:txBody>
                  <a:tcPr anchor="ctr"/>
                </a:tc>
                <a:tc>
                  <a:txBody>
                    <a:bodyPr/>
                    <a:lstStyle/>
                    <a:p>
                      <a:pPr algn="ctr"/>
                      <a:r>
                        <a:rPr lang="en-US" sz="1100" dirty="0">
                          <a:latin typeface="Times New Roman" panose="02020603050405020304" pitchFamily="18" charset="0"/>
                          <a:cs typeface="Times New Roman" panose="02020603050405020304" pitchFamily="18" charset="0"/>
                        </a:rPr>
                        <a:t>DBSCAN and Bayesian Gaussian Mixture show potential for unstructured data.</a:t>
                      </a:r>
                    </a:p>
                  </a:txBody>
                  <a:tcPr anchor="ctr"/>
                </a:tc>
                <a:tc>
                  <a:txBody>
                    <a:bodyPr/>
                    <a:lstStyle/>
                    <a:p>
                      <a:pPr algn="ctr"/>
                      <a:r>
                        <a:rPr lang="en-US" sz="1100" dirty="0">
                          <a:latin typeface="Times New Roman" panose="02020603050405020304" pitchFamily="18" charset="0"/>
                          <a:cs typeface="Times New Roman" panose="02020603050405020304" pitchFamily="18" charset="0"/>
                        </a:rPr>
                        <a:t>Adjusted Rand Index, Silhouette Coefficient, V-measure</a:t>
                      </a:r>
                    </a:p>
                  </a:txBody>
                  <a:tcPr anchor="ctr"/>
                </a:tc>
                <a:tc>
                  <a:txBody>
                    <a:bodyPr/>
                    <a:lstStyle/>
                    <a:p>
                      <a:pPr algn="ctr"/>
                      <a:r>
                        <a:rPr lang="en-US" sz="1100" dirty="0">
                          <a:latin typeface="Times New Roman" panose="02020603050405020304" pitchFamily="18" charset="0"/>
                          <a:cs typeface="Times New Roman" panose="02020603050405020304" pitchFamily="18" charset="0"/>
                        </a:rPr>
                        <a:t>Need for better handling of data quality issues; Unclear generalizability across all diseases</a:t>
                      </a:r>
                    </a:p>
                  </a:txBody>
                  <a:tcPr anchor="ctr"/>
                </a:tc>
                <a:extLst>
                  <a:ext uri="{0D108BD9-81ED-4DB2-BD59-A6C34878D82A}">
                    <a16:rowId xmlns:a16="http://schemas.microsoft.com/office/drawing/2014/main" val="1833870272"/>
                  </a:ext>
                </a:extLst>
              </a:tr>
              <a:tr h="1517096">
                <a:tc>
                  <a:txBody>
                    <a:bodyPr/>
                    <a:lstStyle/>
                    <a:p>
                      <a:pPr algn="ctr"/>
                      <a:r>
                        <a:rPr lang="en-IN" sz="1100">
                          <a:latin typeface="Times New Roman" panose="02020603050405020304" pitchFamily="18" charset="0"/>
                          <a:cs typeface="Times New Roman" panose="02020603050405020304" pitchFamily="18" charset="0"/>
                        </a:rPr>
                        <a:t>6</a:t>
                      </a:r>
                    </a:p>
                  </a:txBody>
                  <a:tcPr anchor="ctr"/>
                </a:tc>
                <a:tc>
                  <a:txBody>
                    <a:bodyPr/>
                    <a:lstStyle/>
                    <a:p>
                      <a:pPr algn="ctr"/>
                      <a:r>
                        <a:rPr lang="en-US" sz="1100">
                          <a:latin typeface="Times New Roman" panose="02020603050405020304" pitchFamily="18" charset="0"/>
                          <a:cs typeface="Times New Roman" panose="02020603050405020304" pitchFamily="18" charset="0"/>
                        </a:rPr>
                        <a:t>Comparative Analysis of Machine Learning Algorithms for Liver Disease Prediction: SVM, Logistic Regression, and Decision Tree (2024)</a:t>
                      </a:r>
                    </a:p>
                  </a:txBody>
                  <a:tcPr anchor="ctr"/>
                </a:tc>
                <a:tc>
                  <a:txBody>
                    <a:bodyPr/>
                    <a:lstStyle/>
                    <a:p>
                      <a:pPr algn="ctr"/>
                      <a:r>
                        <a:rPr lang="en-IN" sz="1100">
                          <a:latin typeface="Times New Roman" panose="02020603050405020304" pitchFamily="18" charset="0"/>
                          <a:cs typeface="Times New Roman" panose="02020603050405020304" pitchFamily="18" charset="0"/>
                        </a:rPr>
                        <a:t>Modhugu, Venugopal Reddy, and Sivakumar Ponnusamy.</a:t>
                      </a:r>
                    </a:p>
                  </a:txBody>
                  <a:tcPr anchor="ctr"/>
                </a:tc>
                <a:tc>
                  <a:txBody>
                    <a:bodyPr/>
                    <a:lstStyle/>
                    <a:p>
                      <a:pPr algn="ctr"/>
                      <a:r>
                        <a:rPr lang="en-US" sz="1100">
                          <a:latin typeface="Times New Roman" panose="02020603050405020304" pitchFamily="18" charset="0"/>
                          <a:cs typeface="Times New Roman" panose="02020603050405020304" pitchFamily="18" charset="0"/>
                        </a:rPr>
                        <a:t>SVM achieved 85% accuracy in liver disease prediction.</a:t>
                      </a:r>
                    </a:p>
                  </a:txBody>
                  <a:tcPr anchor="ctr"/>
                </a:tc>
                <a:tc>
                  <a:txBody>
                    <a:bodyPr/>
                    <a:lstStyle/>
                    <a:p>
                      <a:pPr algn="ctr"/>
                      <a:r>
                        <a:rPr lang="en-IN" sz="1100">
                          <a:latin typeface="Times New Roman" panose="02020603050405020304" pitchFamily="18" charset="0"/>
                          <a:cs typeface="Times New Roman" panose="02020603050405020304" pitchFamily="18" charset="0"/>
                        </a:rPr>
                        <a:t>Accuracy, Precision, Recall, F1-score</a:t>
                      </a:r>
                    </a:p>
                  </a:txBody>
                  <a:tcPr anchor="ctr"/>
                </a:tc>
                <a:tc>
                  <a:txBody>
                    <a:bodyPr/>
                    <a:lstStyle/>
                    <a:p>
                      <a:pPr algn="ctr"/>
                      <a:r>
                        <a:rPr lang="en-US" sz="1100" dirty="0">
                          <a:latin typeface="Times New Roman" panose="02020603050405020304" pitchFamily="18" charset="0"/>
                          <a:cs typeface="Times New Roman" panose="02020603050405020304" pitchFamily="18" charset="0"/>
                        </a:rPr>
                        <a:t>Small dataset; Limited exploration of feature importance techniques</a:t>
                      </a:r>
                    </a:p>
                  </a:txBody>
                  <a:tcPr anchor="ctr"/>
                </a:tc>
                <a:extLst>
                  <a:ext uri="{0D108BD9-81ED-4DB2-BD59-A6C34878D82A}">
                    <a16:rowId xmlns:a16="http://schemas.microsoft.com/office/drawing/2014/main" val="881770220"/>
                  </a:ext>
                </a:extLst>
              </a:tr>
              <a:tr h="920471">
                <a:tc>
                  <a:txBody>
                    <a:bodyPr/>
                    <a:lstStyle/>
                    <a:p>
                      <a:pPr algn="ctr"/>
                      <a:r>
                        <a:rPr lang="en-IN" sz="1100" dirty="0">
                          <a:latin typeface="Times New Roman" panose="02020603050405020304" pitchFamily="18" charset="0"/>
                          <a:cs typeface="Times New Roman" panose="02020603050405020304" pitchFamily="18" charset="0"/>
                        </a:rPr>
                        <a:t>7</a:t>
                      </a:r>
                    </a:p>
                  </a:txBody>
                  <a:tcPr anchor="ctr"/>
                </a:tc>
                <a:tc>
                  <a:txBody>
                    <a:bodyPr/>
                    <a:lstStyle/>
                    <a:p>
                      <a:pPr algn="ctr"/>
                      <a:r>
                        <a:rPr lang="en-US" sz="1100" dirty="0">
                          <a:latin typeface="Times New Roman" panose="02020603050405020304" pitchFamily="18" charset="0"/>
                          <a:cs typeface="Times New Roman" panose="02020603050405020304" pitchFamily="18" charset="0"/>
                        </a:rPr>
                        <a:t>Supervised machine learning models for liver disease risk prediction (2023)</a:t>
                      </a:r>
                    </a:p>
                  </a:txBody>
                  <a:tcPr anchor="ctr"/>
                </a:tc>
                <a:tc>
                  <a:txBody>
                    <a:bodyPr/>
                    <a:lstStyle/>
                    <a:p>
                      <a:pPr algn="ctr"/>
                      <a:r>
                        <a:rPr lang="pt-BR" sz="1100" dirty="0">
                          <a:latin typeface="Times New Roman" panose="02020603050405020304" pitchFamily="18" charset="0"/>
                          <a:cs typeface="Times New Roman" panose="02020603050405020304" pitchFamily="18" charset="0"/>
                        </a:rPr>
                        <a:t>Dritsas, Elias, and Maria Trigka.</a:t>
                      </a:r>
                    </a:p>
                  </a:txBody>
                  <a:tcPr anchor="ctr"/>
                </a:tc>
                <a:tc>
                  <a:txBody>
                    <a:bodyPr/>
                    <a:lstStyle/>
                    <a:p>
                      <a:pPr algn="ctr"/>
                      <a:r>
                        <a:rPr lang="en-US" sz="1100" dirty="0">
                          <a:latin typeface="Times New Roman" panose="02020603050405020304" pitchFamily="18" charset="0"/>
                          <a:cs typeface="Times New Roman" panose="02020603050405020304" pitchFamily="18" charset="0"/>
                        </a:rPr>
                        <a:t>SVM outperformed other models for liver disease prediction.</a:t>
                      </a:r>
                    </a:p>
                  </a:txBody>
                  <a:tcPr anchor="ctr"/>
                </a:tc>
                <a:tc>
                  <a:txBody>
                    <a:bodyPr/>
                    <a:lstStyle/>
                    <a:p>
                      <a:pPr algn="ctr"/>
                      <a:r>
                        <a:rPr lang="en-IN" sz="1100" dirty="0">
                          <a:latin typeface="Times New Roman" panose="02020603050405020304" pitchFamily="18" charset="0"/>
                          <a:cs typeface="Times New Roman" panose="02020603050405020304" pitchFamily="18" charset="0"/>
                        </a:rPr>
                        <a:t>Accuracy, Precision, Recall, F1-score</a:t>
                      </a:r>
                    </a:p>
                  </a:txBody>
                  <a:tcPr anchor="ctr"/>
                </a:tc>
                <a:tc>
                  <a:txBody>
                    <a:bodyPr/>
                    <a:lstStyle/>
                    <a:p>
                      <a:pPr algn="ctr"/>
                      <a:r>
                        <a:rPr lang="en-US" sz="1100" dirty="0">
                          <a:latin typeface="Times New Roman" panose="02020603050405020304" pitchFamily="18" charset="0"/>
                          <a:cs typeface="Times New Roman" panose="02020603050405020304" pitchFamily="18" charset="0"/>
                        </a:rPr>
                        <a:t>Lack of feature selection or dimensionality reduction; Need for multi-center studies</a:t>
                      </a:r>
                    </a:p>
                  </a:txBody>
                  <a:tcPr anchor="ctr"/>
                </a:tc>
                <a:extLst>
                  <a:ext uri="{0D108BD9-81ED-4DB2-BD59-A6C34878D82A}">
                    <a16:rowId xmlns:a16="http://schemas.microsoft.com/office/drawing/2014/main" val="2315321299"/>
                  </a:ext>
                </a:extLst>
              </a:tr>
              <a:tr h="920471">
                <a:tc>
                  <a:txBody>
                    <a:bodyPr/>
                    <a:lstStyle/>
                    <a:p>
                      <a:pPr algn="ctr"/>
                      <a:r>
                        <a:rPr lang="en-IN" sz="1100" dirty="0">
                          <a:latin typeface="Times New Roman" panose="02020603050405020304" pitchFamily="18" charset="0"/>
                          <a:cs typeface="Times New Roman" panose="02020603050405020304" pitchFamily="18" charset="0"/>
                        </a:rPr>
                        <a:t>8</a:t>
                      </a:r>
                    </a:p>
                  </a:txBody>
                  <a:tcPr anchor="ctr"/>
                </a:tc>
                <a:tc>
                  <a:txBody>
                    <a:bodyPr/>
                    <a:lstStyle/>
                    <a:p>
                      <a:pPr algn="ctr"/>
                      <a:r>
                        <a:rPr lang="en-US" sz="1100" dirty="0">
                          <a:latin typeface="Times New Roman" panose="02020603050405020304" pitchFamily="18" charset="0"/>
                          <a:cs typeface="Times New Roman" panose="02020603050405020304" pitchFamily="18" charset="0"/>
                        </a:rPr>
                        <a:t>A Hybrid Approach for Heart Disease Detection using K-Means and K-NN Algorithm (2023)</a:t>
                      </a:r>
                    </a:p>
                  </a:txBody>
                  <a:tcPr anchor="ctr"/>
                </a:tc>
                <a:tc>
                  <a:txBody>
                    <a:bodyPr/>
                    <a:lstStyle/>
                    <a:p>
                      <a:pPr algn="ctr"/>
                      <a:r>
                        <a:rPr lang="en-IN" sz="1100" dirty="0">
                          <a:latin typeface="Times New Roman" panose="02020603050405020304" pitchFamily="18" charset="0"/>
                          <a:cs typeface="Times New Roman" panose="02020603050405020304" pitchFamily="18" charset="0"/>
                        </a:rPr>
                        <a:t>Thakur, Anjali, et al.</a:t>
                      </a:r>
                    </a:p>
                  </a:txBody>
                  <a:tcPr anchor="ctr"/>
                </a:tc>
                <a:tc>
                  <a:txBody>
                    <a:bodyPr/>
                    <a:lstStyle/>
                    <a:p>
                      <a:pPr algn="ctr"/>
                      <a:r>
                        <a:rPr lang="en-US" sz="1100" dirty="0">
                          <a:latin typeface="Times New Roman" panose="02020603050405020304" pitchFamily="18" charset="0"/>
                          <a:cs typeface="Times New Roman" panose="02020603050405020304" pitchFamily="18" charset="0"/>
                        </a:rPr>
                        <a:t>Hybrid K-Means and K-NN improved heart disease prediction accuracy.</a:t>
                      </a:r>
                    </a:p>
                  </a:txBody>
                  <a:tcPr anchor="ctr"/>
                </a:tc>
                <a:tc>
                  <a:txBody>
                    <a:bodyPr/>
                    <a:lstStyle/>
                    <a:p>
                      <a:pPr algn="ctr"/>
                      <a:r>
                        <a:rPr lang="en-IN" sz="1100" dirty="0">
                          <a:latin typeface="Times New Roman" panose="02020603050405020304" pitchFamily="18" charset="0"/>
                          <a:cs typeface="Times New Roman" panose="02020603050405020304" pitchFamily="18" charset="0"/>
                        </a:rPr>
                        <a:t>Accuracy, AUC</a:t>
                      </a:r>
                    </a:p>
                  </a:txBody>
                  <a:tcPr anchor="ctr"/>
                </a:tc>
                <a:tc>
                  <a:txBody>
                    <a:bodyPr/>
                    <a:lstStyle/>
                    <a:p>
                      <a:pPr algn="ctr"/>
                      <a:r>
                        <a:rPr lang="en-US" sz="1100" dirty="0">
                          <a:latin typeface="Times New Roman" panose="02020603050405020304" pitchFamily="18" charset="0"/>
                          <a:cs typeface="Times New Roman" panose="02020603050405020304" pitchFamily="18" charset="0"/>
                        </a:rPr>
                        <a:t>Limited focus on interpretability and transparency of models</a:t>
                      </a:r>
                    </a:p>
                  </a:txBody>
                  <a:tcPr anchor="ctr"/>
                </a:tc>
                <a:extLst>
                  <a:ext uri="{0D108BD9-81ED-4DB2-BD59-A6C34878D82A}">
                    <a16:rowId xmlns:a16="http://schemas.microsoft.com/office/drawing/2014/main" val="3375984848"/>
                  </a:ext>
                </a:extLst>
              </a:tr>
            </a:tbl>
          </a:graphicData>
        </a:graphic>
      </p:graphicFrame>
    </p:spTree>
    <p:extLst>
      <p:ext uri="{BB962C8B-B14F-4D97-AF65-F5344CB8AC3E}">
        <p14:creationId xmlns:p14="http://schemas.microsoft.com/office/powerpoint/2010/main" val="2325683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CCD173-66B7-8579-5EDD-4F68BBFE45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81AC6E-BEF2-43CB-8717-0F84EB59BF4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Literature Survey </a:t>
            </a:r>
          </a:p>
        </p:txBody>
      </p:sp>
      <p:graphicFrame>
        <p:nvGraphicFramePr>
          <p:cNvPr id="4" name="Content Placeholder 3">
            <a:extLst>
              <a:ext uri="{FF2B5EF4-FFF2-40B4-BE49-F238E27FC236}">
                <a16:creationId xmlns:a16="http://schemas.microsoft.com/office/drawing/2014/main" id="{D29592AD-C14A-39B4-4444-91278F672FFA}"/>
              </a:ext>
            </a:extLst>
          </p:cNvPr>
          <p:cNvGraphicFramePr>
            <a:graphicFrameLocks noGrp="1"/>
          </p:cNvGraphicFramePr>
          <p:nvPr>
            <p:ph idx="1"/>
            <p:extLst>
              <p:ext uri="{D42A27DB-BD31-4B8C-83A1-F6EECF244321}">
                <p14:modId xmlns:p14="http://schemas.microsoft.com/office/powerpoint/2010/main" val="365771450"/>
              </p:ext>
            </p:extLst>
          </p:nvPr>
        </p:nvGraphicFramePr>
        <p:xfrm>
          <a:off x="157570" y="1144422"/>
          <a:ext cx="11804070" cy="4900665"/>
        </p:xfrm>
        <a:graphic>
          <a:graphicData uri="http://schemas.openxmlformats.org/drawingml/2006/table">
            <a:tbl>
              <a:tblPr>
                <a:tableStyleId>{5940675A-B579-460E-94D1-54222C63F5DA}</a:tableStyleId>
              </a:tblPr>
              <a:tblGrid>
                <a:gridCol w="1967345">
                  <a:extLst>
                    <a:ext uri="{9D8B030D-6E8A-4147-A177-3AD203B41FA5}">
                      <a16:colId xmlns:a16="http://schemas.microsoft.com/office/drawing/2014/main" val="2933903413"/>
                    </a:ext>
                  </a:extLst>
                </a:gridCol>
                <a:gridCol w="1967345">
                  <a:extLst>
                    <a:ext uri="{9D8B030D-6E8A-4147-A177-3AD203B41FA5}">
                      <a16:colId xmlns:a16="http://schemas.microsoft.com/office/drawing/2014/main" val="1945246611"/>
                    </a:ext>
                  </a:extLst>
                </a:gridCol>
                <a:gridCol w="1967345">
                  <a:extLst>
                    <a:ext uri="{9D8B030D-6E8A-4147-A177-3AD203B41FA5}">
                      <a16:colId xmlns:a16="http://schemas.microsoft.com/office/drawing/2014/main" val="1279096780"/>
                    </a:ext>
                  </a:extLst>
                </a:gridCol>
                <a:gridCol w="1967345">
                  <a:extLst>
                    <a:ext uri="{9D8B030D-6E8A-4147-A177-3AD203B41FA5}">
                      <a16:colId xmlns:a16="http://schemas.microsoft.com/office/drawing/2014/main" val="3401837439"/>
                    </a:ext>
                  </a:extLst>
                </a:gridCol>
                <a:gridCol w="1967345">
                  <a:extLst>
                    <a:ext uri="{9D8B030D-6E8A-4147-A177-3AD203B41FA5}">
                      <a16:colId xmlns:a16="http://schemas.microsoft.com/office/drawing/2014/main" val="2941320474"/>
                    </a:ext>
                  </a:extLst>
                </a:gridCol>
                <a:gridCol w="1967345">
                  <a:extLst>
                    <a:ext uri="{9D8B030D-6E8A-4147-A177-3AD203B41FA5}">
                      <a16:colId xmlns:a16="http://schemas.microsoft.com/office/drawing/2014/main" val="2094597901"/>
                    </a:ext>
                  </a:extLst>
                </a:gridCol>
              </a:tblGrid>
              <a:tr h="323844">
                <a:tc>
                  <a:txBody>
                    <a:bodyPr/>
                    <a:lstStyle/>
                    <a:p>
                      <a:pPr algn="ctr"/>
                      <a:r>
                        <a:rPr lang="en-IN" sz="1100">
                          <a:latin typeface="Times New Roman" panose="02020603050405020304" pitchFamily="18" charset="0"/>
                          <a:cs typeface="Times New Roman" panose="02020603050405020304" pitchFamily="18" charset="0"/>
                        </a:rPr>
                        <a:t>S. No.</a:t>
                      </a:r>
                    </a:p>
                  </a:txBody>
                  <a:tcPr anchor="ctr"/>
                </a:tc>
                <a:tc>
                  <a:txBody>
                    <a:bodyPr/>
                    <a:lstStyle/>
                    <a:p>
                      <a:pPr algn="ctr"/>
                      <a:r>
                        <a:rPr lang="en-IN" sz="1100">
                          <a:latin typeface="Times New Roman" panose="02020603050405020304" pitchFamily="18" charset="0"/>
                          <a:cs typeface="Times New Roman" panose="02020603050405020304" pitchFamily="18" charset="0"/>
                        </a:rPr>
                        <a:t>Paper Title (with Year)</a:t>
                      </a:r>
                    </a:p>
                  </a:txBody>
                  <a:tcPr anchor="ctr"/>
                </a:tc>
                <a:tc>
                  <a:txBody>
                    <a:bodyPr/>
                    <a:lstStyle/>
                    <a:p>
                      <a:pPr algn="ctr"/>
                      <a:r>
                        <a:rPr lang="en-IN" sz="1100">
                          <a:latin typeface="Times New Roman" panose="02020603050405020304" pitchFamily="18" charset="0"/>
                          <a:cs typeface="Times New Roman" panose="02020603050405020304" pitchFamily="18" charset="0"/>
                        </a:rPr>
                        <a:t>Authors</a:t>
                      </a:r>
                    </a:p>
                  </a:txBody>
                  <a:tcPr anchor="ctr"/>
                </a:tc>
                <a:tc>
                  <a:txBody>
                    <a:bodyPr/>
                    <a:lstStyle/>
                    <a:p>
                      <a:pPr algn="ctr"/>
                      <a:r>
                        <a:rPr lang="en-IN" sz="1100">
                          <a:latin typeface="Times New Roman" panose="02020603050405020304" pitchFamily="18" charset="0"/>
                          <a:cs typeface="Times New Roman" panose="02020603050405020304" pitchFamily="18" charset="0"/>
                        </a:rPr>
                        <a:t>Key Findings</a:t>
                      </a:r>
                    </a:p>
                  </a:txBody>
                  <a:tcPr anchor="ctr"/>
                </a:tc>
                <a:tc>
                  <a:txBody>
                    <a:bodyPr/>
                    <a:lstStyle/>
                    <a:p>
                      <a:pPr algn="ctr"/>
                      <a:r>
                        <a:rPr lang="en-IN" sz="1100">
                          <a:latin typeface="Times New Roman" panose="02020603050405020304" pitchFamily="18" charset="0"/>
                          <a:cs typeface="Times New Roman" panose="02020603050405020304" pitchFamily="18" charset="0"/>
                        </a:rPr>
                        <a:t>Evaluation Metrics</a:t>
                      </a:r>
                    </a:p>
                  </a:txBody>
                  <a:tcPr anchor="ctr"/>
                </a:tc>
                <a:tc>
                  <a:txBody>
                    <a:bodyPr/>
                    <a:lstStyle/>
                    <a:p>
                      <a:pPr algn="ctr"/>
                      <a:r>
                        <a:rPr lang="en-IN" sz="1100" dirty="0">
                          <a:latin typeface="Times New Roman" panose="02020603050405020304" pitchFamily="18" charset="0"/>
                          <a:cs typeface="Times New Roman" panose="02020603050405020304" pitchFamily="18" charset="0"/>
                        </a:rPr>
                        <a:t>Research Gaps</a:t>
                      </a:r>
                    </a:p>
                  </a:txBody>
                  <a:tcPr anchor="ctr"/>
                </a:tc>
                <a:extLst>
                  <a:ext uri="{0D108BD9-81ED-4DB2-BD59-A6C34878D82A}">
                    <a16:rowId xmlns:a16="http://schemas.microsoft.com/office/drawing/2014/main" val="3176296311"/>
                  </a:ext>
                </a:extLst>
              </a:tr>
              <a:tr h="1218783">
                <a:tc>
                  <a:txBody>
                    <a:bodyPr/>
                    <a:lstStyle/>
                    <a:p>
                      <a:pPr algn="ctr"/>
                      <a:r>
                        <a:rPr lang="en-IN" sz="1100">
                          <a:latin typeface="Times New Roman" panose="02020603050405020304" pitchFamily="18" charset="0"/>
                          <a:cs typeface="Times New Roman" panose="02020603050405020304" pitchFamily="18" charset="0"/>
                        </a:rPr>
                        <a:t>9</a:t>
                      </a:r>
                    </a:p>
                  </a:txBody>
                  <a:tcPr anchor="ctr"/>
                </a:tc>
                <a:tc>
                  <a:txBody>
                    <a:bodyPr/>
                    <a:lstStyle/>
                    <a:p>
                      <a:pPr algn="ctr"/>
                      <a:r>
                        <a:rPr lang="en-US" sz="1100">
                          <a:latin typeface="Times New Roman" panose="02020603050405020304" pitchFamily="18" charset="0"/>
                          <a:cs typeface="Times New Roman" panose="02020603050405020304" pitchFamily="18" charset="0"/>
                        </a:rPr>
                        <a:t>Medical big data classification using a combination of random forest classifier and k-means clustering (2018)</a:t>
                      </a:r>
                    </a:p>
                  </a:txBody>
                  <a:tcPr anchor="ctr"/>
                </a:tc>
                <a:tc>
                  <a:txBody>
                    <a:bodyPr/>
                    <a:lstStyle/>
                    <a:p>
                      <a:pPr algn="ctr"/>
                      <a:r>
                        <a:rPr lang="en-IN" sz="1100">
                          <a:latin typeface="Times New Roman" panose="02020603050405020304" pitchFamily="18" charset="0"/>
                          <a:cs typeface="Times New Roman" panose="02020603050405020304" pitchFamily="18" charset="0"/>
                        </a:rPr>
                        <a:t>Manikandan, P.</a:t>
                      </a:r>
                    </a:p>
                  </a:txBody>
                  <a:tcPr anchor="ctr"/>
                </a:tc>
                <a:tc>
                  <a:txBody>
                    <a:bodyPr/>
                    <a:lstStyle/>
                    <a:p>
                      <a:pPr algn="ctr"/>
                      <a:r>
                        <a:rPr lang="en-US" sz="1100">
                          <a:latin typeface="Times New Roman" panose="02020603050405020304" pitchFamily="18" charset="0"/>
                          <a:cs typeface="Times New Roman" panose="02020603050405020304" pitchFamily="18" charset="0"/>
                        </a:rPr>
                        <a:t>Combination of RF and K-Means improved classification accuracy.</a:t>
                      </a:r>
                    </a:p>
                  </a:txBody>
                  <a:tcPr anchor="ctr"/>
                </a:tc>
                <a:tc>
                  <a:txBody>
                    <a:bodyPr/>
                    <a:lstStyle/>
                    <a:p>
                      <a:pPr algn="ctr"/>
                      <a:r>
                        <a:rPr lang="en-IN" sz="1100">
                          <a:latin typeface="Times New Roman" panose="02020603050405020304" pitchFamily="18" charset="0"/>
                          <a:cs typeface="Times New Roman" panose="02020603050405020304" pitchFamily="18" charset="0"/>
                        </a:rPr>
                        <a:t>Accuracy, Precision, Recall</a:t>
                      </a:r>
                    </a:p>
                  </a:txBody>
                  <a:tcPr anchor="ctr"/>
                </a:tc>
                <a:tc>
                  <a:txBody>
                    <a:bodyPr/>
                    <a:lstStyle/>
                    <a:p>
                      <a:pPr algn="ctr"/>
                      <a:r>
                        <a:rPr lang="en-US" sz="1100" dirty="0">
                          <a:latin typeface="Times New Roman" panose="02020603050405020304" pitchFamily="18" charset="0"/>
                          <a:cs typeface="Times New Roman" panose="02020603050405020304" pitchFamily="18" charset="0"/>
                        </a:rPr>
                        <a:t>Lack of attention to data preprocessing and feature engineering</a:t>
                      </a:r>
                    </a:p>
                  </a:txBody>
                  <a:tcPr anchor="ctr"/>
                </a:tc>
                <a:extLst>
                  <a:ext uri="{0D108BD9-81ED-4DB2-BD59-A6C34878D82A}">
                    <a16:rowId xmlns:a16="http://schemas.microsoft.com/office/drawing/2014/main" val="1833870272"/>
                  </a:ext>
                </a:extLst>
              </a:tr>
              <a:tr h="1517096">
                <a:tc>
                  <a:txBody>
                    <a:bodyPr/>
                    <a:lstStyle/>
                    <a:p>
                      <a:pPr algn="ctr"/>
                      <a:r>
                        <a:rPr lang="en-IN" sz="1100">
                          <a:latin typeface="Times New Roman" panose="02020603050405020304" pitchFamily="18" charset="0"/>
                          <a:cs typeface="Times New Roman" panose="02020603050405020304" pitchFamily="18" charset="0"/>
                        </a:rPr>
                        <a:t>10</a:t>
                      </a:r>
                    </a:p>
                  </a:txBody>
                  <a:tcPr anchor="ctr"/>
                </a:tc>
                <a:tc>
                  <a:txBody>
                    <a:bodyPr/>
                    <a:lstStyle/>
                    <a:p>
                      <a:pPr algn="ctr"/>
                      <a:r>
                        <a:rPr lang="en-US" sz="1100">
                          <a:latin typeface="Times New Roman" panose="02020603050405020304" pitchFamily="18" charset="0"/>
                          <a:cs typeface="Times New Roman" panose="02020603050405020304" pitchFamily="18" charset="0"/>
                        </a:rPr>
                        <a:t>Predicting disease risks from highly imbalanced data using random forest (2011)</a:t>
                      </a:r>
                    </a:p>
                  </a:txBody>
                  <a:tcPr anchor="ctr"/>
                </a:tc>
                <a:tc>
                  <a:txBody>
                    <a:bodyPr/>
                    <a:lstStyle/>
                    <a:p>
                      <a:pPr algn="ctr"/>
                      <a:r>
                        <a:rPr lang="en-IN" sz="1100">
                          <a:latin typeface="Times New Roman" panose="02020603050405020304" pitchFamily="18" charset="0"/>
                          <a:cs typeface="Times New Roman" panose="02020603050405020304" pitchFamily="18" charset="0"/>
                        </a:rPr>
                        <a:t>Khalilia, Mohammed, Sounak Chakraborty, and Mihail Popescu.</a:t>
                      </a:r>
                    </a:p>
                  </a:txBody>
                  <a:tcPr anchor="ctr"/>
                </a:tc>
                <a:tc>
                  <a:txBody>
                    <a:bodyPr/>
                    <a:lstStyle/>
                    <a:p>
                      <a:pPr algn="ctr"/>
                      <a:r>
                        <a:rPr lang="en-US" sz="1100">
                          <a:latin typeface="Times New Roman" panose="02020603050405020304" pitchFamily="18" charset="0"/>
                          <a:cs typeface="Times New Roman" panose="02020603050405020304" pitchFamily="18" charset="0"/>
                        </a:rPr>
                        <a:t>RF achieved high AUC for imbalanced datasets.</a:t>
                      </a:r>
                    </a:p>
                  </a:txBody>
                  <a:tcPr anchor="ctr"/>
                </a:tc>
                <a:tc>
                  <a:txBody>
                    <a:bodyPr/>
                    <a:lstStyle/>
                    <a:p>
                      <a:pPr algn="ctr"/>
                      <a:r>
                        <a:rPr lang="en-IN" sz="1100">
                          <a:latin typeface="Times New Roman" panose="02020603050405020304" pitchFamily="18" charset="0"/>
                          <a:cs typeface="Times New Roman" panose="02020603050405020304" pitchFamily="18" charset="0"/>
                        </a:rPr>
                        <a:t>AUC, Accuracy</a:t>
                      </a:r>
                    </a:p>
                  </a:txBody>
                  <a:tcPr anchor="ctr"/>
                </a:tc>
                <a:tc>
                  <a:txBody>
                    <a:bodyPr/>
                    <a:lstStyle/>
                    <a:p>
                      <a:pPr algn="ctr"/>
                      <a:r>
                        <a:rPr lang="en-US" sz="1100" dirty="0">
                          <a:latin typeface="Times New Roman" panose="02020603050405020304" pitchFamily="18" charset="0"/>
                          <a:cs typeface="Times New Roman" panose="02020603050405020304" pitchFamily="18" charset="0"/>
                        </a:rPr>
                        <a:t>Limited evaluation of model robustness to noisy data</a:t>
                      </a:r>
                    </a:p>
                  </a:txBody>
                  <a:tcPr anchor="ctr"/>
                </a:tc>
                <a:extLst>
                  <a:ext uri="{0D108BD9-81ED-4DB2-BD59-A6C34878D82A}">
                    <a16:rowId xmlns:a16="http://schemas.microsoft.com/office/drawing/2014/main" val="881770220"/>
                  </a:ext>
                </a:extLst>
              </a:tr>
              <a:tr h="920471">
                <a:tc>
                  <a:txBody>
                    <a:bodyPr/>
                    <a:lstStyle/>
                    <a:p>
                      <a:pPr algn="ctr"/>
                      <a:r>
                        <a:rPr lang="en-IN" sz="1100">
                          <a:latin typeface="Times New Roman" panose="02020603050405020304" pitchFamily="18" charset="0"/>
                          <a:cs typeface="Times New Roman" panose="02020603050405020304" pitchFamily="18" charset="0"/>
                        </a:rPr>
                        <a:t>11</a:t>
                      </a:r>
                    </a:p>
                  </a:txBody>
                  <a:tcPr anchor="ctr"/>
                </a:tc>
                <a:tc>
                  <a:txBody>
                    <a:bodyPr/>
                    <a:lstStyle/>
                    <a:p>
                      <a:pPr algn="ctr"/>
                      <a:r>
                        <a:rPr lang="en-US" sz="1100">
                          <a:latin typeface="Times New Roman" panose="02020603050405020304" pitchFamily="18" charset="0"/>
                          <a:cs typeface="Times New Roman" panose="02020603050405020304" pitchFamily="18" charset="0"/>
                        </a:rPr>
                        <a:t>Comparing different supervised machine learning algorithms for disease prediction (2019)</a:t>
                      </a:r>
                    </a:p>
                  </a:txBody>
                  <a:tcPr anchor="ctr"/>
                </a:tc>
                <a:tc>
                  <a:txBody>
                    <a:bodyPr/>
                    <a:lstStyle/>
                    <a:p>
                      <a:pPr algn="ctr"/>
                      <a:r>
                        <a:rPr lang="en-IN" sz="1100">
                          <a:latin typeface="Times New Roman" panose="02020603050405020304" pitchFamily="18" charset="0"/>
                          <a:cs typeface="Times New Roman" panose="02020603050405020304" pitchFamily="18" charset="0"/>
                        </a:rPr>
                        <a:t>Uddin, Shahadat, et al.</a:t>
                      </a:r>
                    </a:p>
                  </a:txBody>
                  <a:tcPr anchor="ctr"/>
                </a:tc>
                <a:tc>
                  <a:txBody>
                    <a:bodyPr/>
                    <a:lstStyle/>
                    <a:p>
                      <a:pPr algn="ctr"/>
                      <a:r>
                        <a:rPr lang="en-US" sz="1100">
                          <a:latin typeface="Times New Roman" panose="02020603050405020304" pitchFamily="18" charset="0"/>
                          <a:cs typeface="Times New Roman" panose="02020603050405020304" pitchFamily="18" charset="0"/>
                        </a:rPr>
                        <a:t>RF achieved the highest accuracy; SVM was most commonly used.</a:t>
                      </a:r>
                    </a:p>
                  </a:txBody>
                  <a:tcPr anchor="ctr"/>
                </a:tc>
                <a:tc>
                  <a:txBody>
                    <a:bodyPr/>
                    <a:lstStyle/>
                    <a:p>
                      <a:pPr algn="ctr"/>
                      <a:r>
                        <a:rPr lang="en-IN" sz="1100">
                          <a:latin typeface="Times New Roman" panose="02020603050405020304" pitchFamily="18" charset="0"/>
                          <a:cs typeface="Times New Roman" panose="02020603050405020304" pitchFamily="18" charset="0"/>
                        </a:rPr>
                        <a:t>Accuracy, AUC</a:t>
                      </a:r>
                    </a:p>
                  </a:txBody>
                  <a:tcPr anchor="ctr"/>
                </a:tc>
                <a:tc>
                  <a:txBody>
                    <a:bodyPr/>
                    <a:lstStyle/>
                    <a:p>
                      <a:pPr algn="ctr"/>
                      <a:r>
                        <a:rPr lang="en-US" sz="1100" dirty="0">
                          <a:latin typeface="Times New Roman" panose="02020603050405020304" pitchFamily="18" charset="0"/>
                          <a:cs typeface="Times New Roman" panose="02020603050405020304" pitchFamily="18" charset="0"/>
                        </a:rPr>
                        <a:t>Exploration of cross-validation strategies needed for better reliability</a:t>
                      </a:r>
                    </a:p>
                  </a:txBody>
                  <a:tcPr anchor="ctr"/>
                </a:tc>
                <a:extLst>
                  <a:ext uri="{0D108BD9-81ED-4DB2-BD59-A6C34878D82A}">
                    <a16:rowId xmlns:a16="http://schemas.microsoft.com/office/drawing/2014/main" val="2315321299"/>
                  </a:ext>
                </a:extLst>
              </a:tr>
              <a:tr h="920471">
                <a:tc>
                  <a:txBody>
                    <a:bodyPr/>
                    <a:lstStyle/>
                    <a:p>
                      <a:pPr algn="ctr"/>
                      <a:r>
                        <a:rPr lang="en-IN" sz="1100" dirty="0">
                          <a:latin typeface="Times New Roman" panose="02020603050405020304" pitchFamily="18" charset="0"/>
                          <a:cs typeface="Times New Roman" panose="02020603050405020304" pitchFamily="18" charset="0"/>
                        </a:rPr>
                        <a:t>12</a:t>
                      </a:r>
                    </a:p>
                  </a:txBody>
                  <a:tcPr anchor="ctr"/>
                </a:tc>
                <a:tc>
                  <a:txBody>
                    <a:bodyPr/>
                    <a:lstStyle/>
                    <a:p>
                      <a:pPr algn="ctr"/>
                      <a:r>
                        <a:rPr lang="en-US" sz="1100" dirty="0">
                          <a:latin typeface="Times New Roman" panose="02020603050405020304" pitchFamily="18" charset="0"/>
                          <a:cs typeface="Times New Roman" panose="02020603050405020304" pitchFamily="18" charset="0"/>
                        </a:rPr>
                        <a:t>Ensemble learning for disease prediction: A review (2023)</a:t>
                      </a:r>
                    </a:p>
                  </a:txBody>
                  <a:tcPr anchor="ctr"/>
                </a:tc>
                <a:tc>
                  <a:txBody>
                    <a:bodyPr/>
                    <a:lstStyle/>
                    <a:p>
                      <a:pPr algn="ctr"/>
                      <a:r>
                        <a:rPr lang="en-IN" sz="1100" dirty="0">
                          <a:latin typeface="Times New Roman" panose="02020603050405020304" pitchFamily="18" charset="0"/>
                          <a:cs typeface="Times New Roman" panose="02020603050405020304" pitchFamily="18" charset="0"/>
                        </a:rPr>
                        <a:t>Mahajan, Palak, et al.</a:t>
                      </a:r>
                    </a:p>
                  </a:txBody>
                  <a:tcPr anchor="ctr"/>
                </a:tc>
                <a:tc>
                  <a:txBody>
                    <a:bodyPr/>
                    <a:lstStyle/>
                    <a:p>
                      <a:pPr algn="ctr"/>
                      <a:r>
                        <a:rPr lang="en-US" sz="1100" dirty="0">
                          <a:latin typeface="Times New Roman" panose="02020603050405020304" pitchFamily="18" charset="0"/>
                          <a:cs typeface="Times New Roman" panose="02020603050405020304" pitchFamily="18" charset="0"/>
                        </a:rPr>
                        <a:t>Stacking achieved highest accuracy (82.6%); Bagging and Boosting used more but less accurate.</a:t>
                      </a:r>
                    </a:p>
                  </a:txBody>
                  <a:tcPr anchor="ctr"/>
                </a:tc>
                <a:tc>
                  <a:txBody>
                    <a:bodyPr/>
                    <a:lstStyle/>
                    <a:p>
                      <a:pPr algn="ctr"/>
                      <a:r>
                        <a:rPr lang="en-IN" sz="1100" dirty="0">
                          <a:latin typeface="Times New Roman" panose="02020603050405020304" pitchFamily="18" charset="0"/>
                          <a:cs typeface="Times New Roman" panose="02020603050405020304" pitchFamily="18" charset="0"/>
                        </a:rPr>
                        <a:t>Accuracy</a:t>
                      </a:r>
                    </a:p>
                  </a:txBody>
                  <a:tcPr anchor="ctr"/>
                </a:tc>
                <a:tc>
                  <a:txBody>
                    <a:bodyPr/>
                    <a:lstStyle/>
                    <a:p>
                      <a:pPr algn="ctr"/>
                      <a:r>
                        <a:rPr lang="en-US" sz="1100" dirty="0">
                          <a:latin typeface="Times New Roman" panose="02020603050405020304" pitchFamily="18" charset="0"/>
                          <a:cs typeface="Times New Roman" panose="02020603050405020304" pitchFamily="18" charset="0"/>
                        </a:rPr>
                        <a:t>Further empirical validation needed on ensemble methods with diverse datasets</a:t>
                      </a:r>
                    </a:p>
                  </a:txBody>
                  <a:tcPr anchor="ctr"/>
                </a:tc>
                <a:extLst>
                  <a:ext uri="{0D108BD9-81ED-4DB2-BD59-A6C34878D82A}">
                    <a16:rowId xmlns:a16="http://schemas.microsoft.com/office/drawing/2014/main" val="3375984848"/>
                  </a:ext>
                </a:extLst>
              </a:tr>
            </a:tbl>
          </a:graphicData>
        </a:graphic>
      </p:graphicFrame>
    </p:spTree>
    <p:extLst>
      <p:ext uri="{BB962C8B-B14F-4D97-AF65-F5344CB8AC3E}">
        <p14:creationId xmlns:p14="http://schemas.microsoft.com/office/powerpoint/2010/main" val="2335341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2035BF-D3D0-00C2-5DFD-E6154DD3FA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2F4945-706E-656F-CC59-2AE0FBD3779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Literature Survey </a:t>
            </a:r>
          </a:p>
        </p:txBody>
      </p:sp>
      <p:graphicFrame>
        <p:nvGraphicFramePr>
          <p:cNvPr id="4" name="Content Placeholder 3">
            <a:extLst>
              <a:ext uri="{FF2B5EF4-FFF2-40B4-BE49-F238E27FC236}">
                <a16:creationId xmlns:a16="http://schemas.microsoft.com/office/drawing/2014/main" id="{B4E3E161-7162-251E-8AAD-329842435197}"/>
              </a:ext>
            </a:extLst>
          </p:cNvPr>
          <p:cNvGraphicFramePr>
            <a:graphicFrameLocks noGrp="1"/>
          </p:cNvGraphicFramePr>
          <p:nvPr>
            <p:ph idx="1"/>
            <p:extLst>
              <p:ext uri="{D42A27DB-BD31-4B8C-83A1-F6EECF244321}">
                <p14:modId xmlns:p14="http://schemas.microsoft.com/office/powerpoint/2010/main" val="2919674090"/>
              </p:ext>
            </p:extLst>
          </p:nvPr>
        </p:nvGraphicFramePr>
        <p:xfrm>
          <a:off x="222465" y="1003745"/>
          <a:ext cx="11804070" cy="1542627"/>
        </p:xfrm>
        <a:graphic>
          <a:graphicData uri="http://schemas.openxmlformats.org/drawingml/2006/table">
            <a:tbl>
              <a:tblPr>
                <a:tableStyleId>{5940675A-B579-460E-94D1-54222C63F5DA}</a:tableStyleId>
              </a:tblPr>
              <a:tblGrid>
                <a:gridCol w="1967345">
                  <a:extLst>
                    <a:ext uri="{9D8B030D-6E8A-4147-A177-3AD203B41FA5}">
                      <a16:colId xmlns:a16="http://schemas.microsoft.com/office/drawing/2014/main" val="2933903413"/>
                    </a:ext>
                  </a:extLst>
                </a:gridCol>
                <a:gridCol w="1967345">
                  <a:extLst>
                    <a:ext uri="{9D8B030D-6E8A-4147-A177-3AD203B41FA5}">
                      <a16:colId xmlns:a16="http://schemas.microsoft.com/office/drawing/2014/main" val="1945246611"/>
                    </a:ext>
                  </a:extLst>
                </a:gridCol>
                <a:gridCol w="1967345">
                  <a:extLst>
                    <a:ext uri="{9D8B030D-6E8A-4147-A177-3AD203B41FA5}">
                      <a16:colId xmlns:a16="http://schemas.microsoft.com/office/drawing/2014/main" val="1279096780"/>
                    </a:ext>
                  </a:extLst>
                </a:gridCol>
                <a:gridCol w="1967345">
                  <a:extLst>
                    <a:ext uri="{9D8B030D-6E8A-4147-A177-3AD203B41FA5}">
                      <a16:colId xmlns:a16="http://schemas.microsoft.com/office/drawing/2014/main" val="3401837439"/>
                    </a:ext>
                  </a:extLst>
                </a:gridCol>
                <a:gridCol w="1967345">
                  <a:extLst>
                    <a:ext uri="{9D8B030D-6E8A-4147-A177-3AD203B41FA5}">
                      <a16:colId xmlns:a16="http://schemas.microsoft.com/office/drawing/2014/main" val="2941320474"/>
                    </a:ext>
                  </a:extLst>
                </a:gridCol>
                <a:gridCol w="1967345">
                  <a:extLst>
                    <a:ext uri="{9D8B030D-6E8A-4147-A177-3AD203B41FA5}">
                      <a16:colId xmlns:a16="http://schemas.microsoft.com/office/drawing/2014/main" val="2094597901"/>
                    </a:ext>
                  </a:extLst>
                </a:gridCol>
              </a:tblGrid>
              <a:tr h="323844">
                <a:tc>
                  <a:txBody>
                    <a:bodyPr/>
                    <a:lstStyle/>
                    <a:p>
                      <a:pPr algn="ctr"/>
                      <a:r>
                        <a:rPr lang="en-IN" sz="1100">
                          <a:latin typeface="Times New Roman" panose="02020603050405020304" pitchFamily="18" charset="0"/>
                          <a:cs typeface="Times New Roman" panose="02020603050405020304" pitchFamily="18" charset="0"/>
                        </a:rPr>
                        <a:t>S. No.</a:t>
                      </a:r>
                    </a:p>
                  </a:txBody>
                  <a:tcPr anchor="ctr"/>
                </a:tc>
                <a:tc>
                  <a:txBody>
                    <a:bodyPr/>
                    <a:lstStyle/>
                    <a:p>
                      <a:pPr algn="ctr"/>
                      <a:r>
                        <a:rPr lang="en-IN" sz="1100">
                          <a:latin typeface="Times New Roman" panose="02020603050405020304" pitchFamily="18" charset="0"/>
                          <a:cs typeface="Times New Roman" panose="02020603050405020304" pitchFamily="18" charset="0"/>
                        </a:rPr>
                        <a:t>Paper Title (with Year)</a:t>
                      </a:r>
                    </a:p>
                  </a:txBody>
                  <a:tcPr anchor="ctr"/>
                </a:tc>
                <a:tc>
                  <a:txBody>
                    <a:bodyPr/>
                    <a:lstStyle/>
                    <a:p>
                      <a:pPr algn="ctr"/>
                      <a:r>
                        <a:rPr lang="en-IN" sz="1100">
                          <a:latin typeface="Times New Roman" panose="02020603050405020304" pitchFamily="18" charset="0"/>
                          <a:cs typeface="Times New Roman" panose="02020603050405020304" pitchFamily="18" charset="0"/>
                        </a:rPr>
                        <a:t>Authors</a:t>
                      </a:r>
                    </a:p>
                  </a:txBody>
                  <a:tcPr anchor="ctr"/>
                </a:tc>
                <a:tc>
                  <a:txBody>
                    <a:bodyPr/>
                    <a:lstStyle/>
                    <a:p>
                      <a:pPr algn="ctr"/>
                      <a:r>
                        <a:rPr lang="en-IN" sz="1100">
                          <a:latin typeface="Times New Roman" panose="02020603050405020304" pitchFamily="18" charset="0"/>
                          <a:cs typeface="Times New Roman" panose="02020603050405020304" pitchFamily="18" charset="0"/>
                        </a:rPr>
                        <a:t>Key Findings</a:t>
                      </a:r>
                    </a:p>
                  </a:txBody>
                  <a:tcPr anchor="ctr"/>
                </a:tc>
                <a:tc>
                  <a:txBody>
                    <a:bodyPr/>
                    <a:lstStyle/>
                    <a:p>
                      <a:pPr algn="ctr"/>
                      <a:r>
                        <a:rPr lang="en-IN" sz="1100">
                          <a:latin typeface="Times New Roman" panose="02020603050405020304" pitchFamily="18" charset="0"/>
                          <a:cs typeface="Times New Roman" panose="02020603050405020304" pitchFamily="18" charset="0"/>
                        </a:rPr>
                        <a:t>Evaluation Metrics</a:t>
                      </a:r>
                    </a:p>
                  </a:txBody>
                  <a:tcPr anchor="ctr"/>
                </a:tc>
                <a:tc>
                  <a:txBody>
                    <a:bodyPr/>
                    <a:lstStyle/>
                    <a:p>
                      <a:pPr algn="ctr"/>
                      <a:r>
                        <a:rPr lang="en-IN" sz="1100" dirty="0">
                          <a:latin typeface="Times New Roman" panose="02020603050405020304" pitchFamily="18" charset="0"/>
                          <a:cs typeface="Times New Roman" panose="02020603050405020304" pitchFamily="18" charset="0"/>
                        </a:rPr>
                        <a:t>Research Gaps</a:t>
                      </a:r>
                    </a:p>
                  </a:txBody>
                  <a:tcPr anchor="ctr"/>
                </a:tc>
                <a:extLst>
                  <a:ext uri="{0D108BD9-81ED-4DB2-BD59-A6C34878D82A}">
                    <a16:rowId xmlns:a16="http://schemas.microsoft.com/office/drawing/2014/main" val="3176296311"/>
                  </a:ext>
                </a:extLst>
              </a:tr>
              <a:tr h="1218783">
                <a:tc>
                  <a:txBody>
                    <a:bodyPr/>
                    <a:lstStyle/>
                    <a:p>
                      <a:pPr algn="ctr"/>
                      <a:r>
                        <a:rPr lang="en-IN" sz="1100"/>
                        <a:t>13</a:t>
                      </a:r>
                    </a:p>
                  </a:txBody>
                  <a:tcPr anchor="ctr"/>
                </a:tc>
                <a:tc>
                  <a:txBody>
                    <a:bodyPr/>
                    <a:lstStyle/>
                    <a:p>
                      <a:pPr algn="ctr"/>
                      <a:r>
                        <a:rPr lang="en-US" sz="1100"/>
                        <a:t>A review of feature selection methods for machine learning-based disease risk prediction (2022)</a:t>
                      </a:r>
                    </a:p>
                  </a:txBody>
                  <a:tcPr anchor="ctr"/>
                </a:tc>
                <a:tc>
                  <a:txBody>
                    <a:bodyPr/>
                    <a:lstStyle/>
                    <a:p>
                      <a:pPr algn="ctr"/>
                      <a:r>
                        <a:rPr lang="en-IN" sz="1100"/>
                        <a:t>Pudjihartono, Nicholas, et al.</a:t>
                      </a:r>
                    </a:p>
                  </a:txBody>
                  <a:tcPr anchor="ctr"/>
                </a:tc>
                <a:tc>
                  <a:txBody>
                    <a:bodyPr/>
                    <a:lstStyle/>
                    <a:p>
                      <a:pPr algn="ctr"/>
                      <a:r>
                        <a:rPr lang="en-US" sz="1100"/>
                        <a:t>Discusses feature selection for better disease prediction accuracy.</a:t>
                      </a:r>
                    </a:p>
                  </a:txBody>
                  <a:tcPr anchor="ctr"/>
                </a:tc>
                <a:tc>
                  <a:txBody>
                    <a:bodyPr/>
                    <a:lstStyle/>
                    <a:p>
                      <a:pPr algn="ctr"/>
                      <a:r>
                        <a:rPr lang="en-IN" sz="1100"/>
                        <a:t>Accuracy, Feature importance</a:t>
                      </a:r>
                    </a:p>
                  </a:txBody>
                  <a:tcPr anchor="ctr"/>
                </a:tc>
                <a:tc>
                  <a:txBody>
                    <a:bodyPr/>
                    <a:lstStyle/>
                    <a:p>
                      <a:pPr algn="ctr"/>
                      <a:r>
                        <a:rPr lang="en-US" sz="1100" dirty="0"/>
                        <a:t>More attention on feature engineering and selection algorithms for improved prediction</a:t>
                      </a:r>
                    </a:p>
                  </a:txBody>
                  <a:tcPr anchor="ctr"/>
                </a:tc>
                <a:extLst>
                  <a:ext uri="{0D108BD9-81ED-4DB2-BD59-A6C34878D82A}">
                    <a16:rowId xmlns:a16="http://schemas.microsoft.com/office/drawing/2014/main" val="1833870272"/>
                  </a:ext>
                </a:extLst>
              </a:tr>
            </a:tbl>
          </a:graphicData>
        </a:graphic>
      </p:graphicFrame>
    </p:spTree>
    <p:extLst>
      <p:ext uri="{BB962C8B-B14F-4D97-AF65-F5344CB8AC3E}">
        <p14:creationId xmlns:p14="http://schemas.microsoft.com/office/powerpoint/2010/main" val="623578891"/>
      </p:ext>
    </p:extLst>
  </p:cSld>
  <p:clrMapOvr>
    <a:masterClrMapping/>
  </p:clrMapOvr>
</p:sld>
</file>

<file path=ppt/theme/theme1.xml><?xml version="1.0" encoding="utf-8"?>
<a:theme xmlns:a="http://schemas.openxmlformats.org/drawingml/2006/main" name="NAAC PRT 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AAC PRT Template [Compatibility Mode]" id="{A3D2B74B-B15B-466F-9768-BD91F499C34C}" vid="{0E57DE27-252B-4995-BE16-123377BD3E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B2D7181F0CA5846AA49DC089A86D46D" ma:contentTypeVersion="7" ma:contentTypeDescription="Create a new document." ma:contentTypeScope="" ma:versionID="6aaf3339c1cee7db7de9add63cde7fd7">
  <xsd:schema xmlns:xsd="http://www.w3.org/2001/XMLSchema" xmlns:xs="http://www.w3.org/2001/XMLSchema" xmlns:p="http://schemas.microsoft.com/office/2006/metadata/properties" xmlns:ns2="72316fd4-f550-4442-b53d-c3f520c90673" xmlns:ns3="0871b904-98c6-4e86-9e88-11239d2b074e" targetNamespace="http://schemas.microsoft.com/office/2006/metadata/properties" ma:root="true" ma:fieldsID="bf40f5f5c8465fe7c1683ca7025a1652" ns2:_="" ns3:_="">
    <xsd:import namespace="72316fd4-f550-4442-b53d-c3f520c90673"/>
    <xsd:import namespace="0871b904-98c6-4e86-9e88-11239d2b074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316fd4-f550-4442-b53d-c3f520c906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871b904-98c6-4e86-9e88-11239d2b074e"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B9027C6-EF04-46C1-8410-E55332E297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316fd4-f550-4442-b53d-c3f520c90673"/>
    <ds:schemaRef ds:uri="0871b904-98c6-4e86-9e88-11239d2b07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4CC50E3-F888-4D3F-A20C-B500B38A9158}">
  <ds:schemaRefs>
    <ds:schemaRef ds:uri="http://schemas.microsoft.com/sharepoint/v3/contenttype/forms"/>
  </ds:schemaRefs>
</ds:datastoreItem>
</file>

<file path=customXml/itemProps3.xml><?xml version="1.0" encoding="utf-8"?>
<ds:datastoreItem xmlns:ds="http://schemas.openxmlformats.org/officeDocument/2006/customXml" ds:itemID="{538FEAA8-0548-4F62-9011-BF5A8ACE7B87}">
  <ds:schemaRefs>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0871b904-98c6-4e86-9e88-11239d2b074e"/>
    <ds:schemaRef ds:uri="72316fd4-f550-4442-b53d-c3f520c90673"/>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NAAC PRT Template</Template>
  <TotalTime>28544</TotalTime>
  <Words>2531</Words>
  <Application>Microsoft Office PowerPoint</Application>
  <PresentationFormat>Widescreen</PresentationFormat>
  <Paragraphs>238</Paragraphs>
  <Slides>23</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Georgia</vt:lpstr>
      <vt:lpstr>Times New Roman</vt:lpstr>
      <vt:lpstr>NAAC PRT Template</vt:lpstr>
      <vt:lpstr>PowerPoint Presentation</vt:lpstr>
      <vt:lpstr>Agenda</vt:lpstr>
      <vt:lpstr>Introduction</vt:lpstr>
      <vt:lpstr>Problem Statement</vt:lpstr>
      <vt:lpstr>Motivation</vt:lpstr>
      <vt:lpstr>Literature Survey </vt:lpstr>
      <vt:lpstr>Literature Survey </vt:lpstr>
      <vt:lpstr>Literature Survey </vt:lpstr>
      <vt:lpstr>Literature Survey </vt:lpstr>
      <vt:lpstr>Research Gap</vt:lpstr>
      <vt:lpstr>System Architecture </vt:lpstr>
      <vt:lpstr>System Architecture </vt:lpstr>
      <vt:lpstr>Methodology</vt:lpstr>
      <vt:lpstr>Results and Analysis</vt:lpstr>
      <vt:lpstr>Results and Analysis</vt:lpstr>
      <vt:lpstr>Results and Analysis</vt:lpstr>
      <vt:lpstr>Results and Analysis</vt:lpstr>
      <vt:lpstr>Conclusion</vt:lpstr>
      <vt:lpstr>Future Scopes </vt:lpstr>
      <vt:lpstr>References </vt:lpstr>
      <vt:lpstr>References </vt:lpstr>
      <vt:lpstr>References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bp_peeta@blr.amrita.edu</dc:creator>
  <cp:lastModifiedBy>Ganesh Durupudi</cp:lastModifiedBy>
  <cp:revision>1521</cp:revision>
  <dcterms:created xsi:type="dcterms:W3CDTF">2021-03-08T16:55:55Z</dcterms:created>
  <dcterms:modified xsi:type="dcterms:W3CDTF">2024-12-07T07:14:16Z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0x0101003B2D7181F0CA5846AA49DC089A86D46D</vt:lpwstr>
  </property>
</Properties>
</file>