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1A4F-86CF-4BE2-9BE6-412637AC3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E8400-854D-4084-A118-B30B1AF8D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1F1A-6683-4EB9-B680-1E84C9B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9D3A-C1B0-4971-9DAC-9607760C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12CE-C612-4363-AD77-D0112737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3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CFE3-FEC0-44CB-9B17-60DB12D8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368F1-E32F-4663-9D76-6FDF6A41A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EB2C-7BD0-4B13-B641-57D8586F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4129-44DB-430C-8875-F6266924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CCAA-510F-408C-A829-76CCD1F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D209C-7525-4EA5-ACEE-197069C2E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6D85C-329A-4891-B339-23E850543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1F982-2E00-402F-A115-212B58F6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84DBA-DE0A-4BF5-BA62-A3138087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1565-75FC-4567-8EBB-037ECCA7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388-9B3B-4C13-95B1-54810A07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F8C1-3B23-42D3-BCA4-F8576D76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89A3-E864-45A2-95F6-0DC16ED5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CCAE-95AE-4318-852F-BCC94A83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3B11-4120-47A5-A541-CD87295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6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46D4-FB09-4CF1-9D2A-0781ED3F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1DA81-ED1E-4797-98FD-B5DDA9601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239D-02AC-4CED-8A94-1DB05056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91A8-B986-4B4D-90AD-2BCC1B3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7F7A-C385-4D80-AB51-E65F639F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011B-E1E6-4175-BD07-ED9AF469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871-5163-4EDD-86E7-86060AFD1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D57A6-6A0F-40D7-9643-FEB757BA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83F69-D672-4DF9-B735-41CC832C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22857-81AA-46C4-A62D-7840E22F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1841-8741-4568-827B-5DDE8598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9523-0A0B-42C7-87B9-929ECA6F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3096-07DA-4495-B3D2-AB3587FF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C5B5-3590-4A40-9B32-15ABC2BED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6E1BB-D852-4558-9629-06E478915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F2541-DEDE-4DA5-820B-E57F693E6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3FAEF-5DDB-4832-9461-003D7213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8DF63-8E92-48BE-924C-BC65BB1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0F208-1F96-455E-9CB7-12F8EB37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9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FBD2-7315-42F9-9DE7-084FDFC1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A8CB5-502B-42EC-B423-2C5328AF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36DEC-2548-44B5-8A6E-2464BE6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BD81-522E-4310-89DB-D1A2D783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3357C-B39F-4A54-84DF-95495B14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1FAEB-D2A5-438D-89E1-833FA786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84206-4A79-454B-92C5-0426C74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26DA-6475-47C9-A600-5523DDF6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68D6-02A2-4CFD-B546-D1C64E5C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D0B71-6F94-4800-BBC1-E2966CC6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5E44-5745-4917-AE29-D7692B6C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C8364-8DF7-40A6-A76C-01F6E63C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4FE8B-A1E0-4C9C-B305-598382DB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5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2831-6340-45E5-A5EC-79286DC4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E2205-79F0-454D-ACEA-181416FF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0D74C-5F35-46EC-917A-DDE25182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9066-1113-40B5-8AE0-DB6E249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7FC7-8681-458E-BC72-60FF63FB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85DB-E0DB-4E62-8129-96E37121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C321-02A5-4039-8022-4A89D20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A097C-E095-4224-BC5E-BF2F18549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2FBC-A92D-4CAE-B87C-2B27AE36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F55C-17FB-4FF1-9E6B-DD6D4AFA613C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BE7C-5061-4354-8C7D-A2B35A799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2BEC-AD72-4E1A-9BC1-E51CAEFD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C5A8-F7CA-4B00-A2D8-9C7419F2C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A763-143C-4FE2-8D85-E7EF3C79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73F4C-1982-4924-9783-F9978B83F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4C542-4588-48F0-B739-F0C68B14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7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F024-F105-444D-BBFA-A6878DA9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A269-124D-42D7-960B-6267F428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9D411-62F9-4650-A0B4-28FC8D3C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7726-D07E-4A94-990F-E43154D1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FA1B-7704-40CA-923C-C6FD4583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36DFD-4F93-429F-A87F-0B708ED1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350-A112-4DE5-953D-E0144F58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826D-E299-44A3-BCED-76023C48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1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thilakar rajaa</dc:creator>
  <cp:lastModifiedBy>thilakar rajaa</cp:lastModifiedBy>
  <cp:revision>1</cp:revision>
  <dcterms:created xsi:type="dcterms:W3CDTF">2019-11-27T14:55:19Z</dcterms:created>
  <dcterms:modified xsi:type="dcterms:W3CDTF">2019-11-27T15:00:08Z</dcterms:modified>
</cp:coreProperties>
</file>