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7998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948878"/>
            <a:ext cx="12905105" cy="183515"/>
          </a:xfrm>
          <a:custGeom>
            <a:avLst/>
            <a:gdLst/>
            <a:ahLst/>
            <a:cxnLst/>
            <a:rect l="l" t="t" r="r" b="b"/>
            <a:pathLst>
              <a:path w="12905105" h="183515">
                <a:moveTo>
                  <a:pt x="12904630" y="182924"/>
                </a:moveTo>
                <a:lnTo>
                  <a:pt x="0" y="182924"/>
                </a:lnTo>
                <a:lnTo>
                  <a:pt x="0" y="0"/>
                </a:lnTo>
                <a:lnTo>
                  <a:pt x="129046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3317580" y="863392"/>
            <a:ext cx="1319530" cy="333375"/>
          </a:xfrm>
          <a:custGeom>
            <a:avLst/>
            <a:gdLst/>
            <a:ahLst/>
            <a:cxnLst/>
            <a:rect l="l" t="t" r="r" b="b"/>
            <a:pathLst>
              <a:path w="1319530" h="333375">
                <a:moveTo>
                  <a:pt x="164865" y="333374"/>
                </a:moveTo>
                <a:lnTo>
                  <a:pt x="121025" y="327423"/>
                </a:lnTo>
                <a:lnTo>
                  <a:pt x="81639" y="310625"/>
                </a:lnTo>
                <a:lnTo>
                  <a:pt x="48274" y="284566"/>
                </a:lnTo>
                <a:lnTo>
                  <a:pt x="22501" y="250833"/>
                </a:lnTo>
                <a:lnTo>
                  <a:pt x="5886" y="211012"/>
                </a:lnTo>
                <a:lnTo>
                  <a:pt x="0" y="166687"/>
                </a:lnTo>
                <a:lnTo>
                  <a:pt x="5886" y="122362"/>
                </a:lnTo>
                <a:lnTo>
                  <a:pt x="22501" y="82541"/>
                </a:lnTo>
                <a:lnTo>
                  <a:pt x="48274" y="48808"/>
                </a:lnTo>
                <a:lnTo>
                  <a:pt x="81639" y="22749"/>
                </a:lnTo>
                <a:lnTo>
                  <a:pt x="121025" y="5951"/>
                </a:lnTo>
                <a:lnTo>
                  <a:pt x="164865" y="0"/>
                </a:lnTo>
                <a:lnTo>
                  <a:pt x="208706" y="5951"/>
                </a:lnTo>
                <a:lnTo>
                  <a:pt x="248092" y="22749"/>
                </a:lnTo>
                <a:lnTo>
                  <a:pt x="281457" y="48808"/>
                </a:lnTo>
                <a:lnTo>
                  <a:pt x="307230" y="82541"/>
                </a:lnTo>
                <a:lnTo>
                  <a:pt x="323845" y="122362"/>
                </a:lnTo>
                <a:lnTo>
                  <a:pt x="329731" y="166687"/>
                </a:lnTo>
                <a:lnTo>
                  <a:pt x="323845" y="211012"/>
                </a:lnTo>
                <a:lnTo>
                  <a:pt x="307230" y="250833"/>
                </a:lnTo>
                <a:lnTo>
                  <a:pt x="281457" y="284566"/>
                </a:lnTo>
                <a:lnTo>
                  <a:pt x="248092" y="310625"/>
                </a:lnTo>
                <a:lnTo>
                  <a:pt x="208706" y="327423"/>
                </a:lnTo>
                <a:lnTo>
                  <a:pt x="164865" y="333374"/>
                </a:lnTo>
                <a:close/>
              </a:path>
              <a:path w="1319530" h="333375">
                <a:moveTo>
                  <a:pt x="1154061" y="333374"/>
                </a:moveTo>
                <a:lnTo>
                  <a:pt x="1110221" y="327423"/>
                </a:lnTo>
                <a:lnTo>
                  <a:pt x="1070834" y="310625"/>
                </a:lnTo>
                <a:lnTo>
                  <a:pt x="1037470" y="284566"/>
                </a:lnTo>
                <a:lnTo>
                  <a:pt x="1011696" y="250833"/>
                </a:lnTo>
                <a:lnTo>
                  <a:pt x="995082" y="211012"/>
                </a:lnTo>
                <a:lnTo>
                  <a:pt x="989195" y="166687"/>
                </a:lnTo>
                <a:lnTo>
                  <a:pt x="995082" y="122362"/>
                </a:lnTo>
                <a:lnTo>
                  <a:pt x="1011696" y="82541"/>
                </a:lnTo>
                <a:lnTo>
                  <a:pt x="1037470" y="48808"/>
                </a:lnTo>
                <a:lnTo>
                  <a:pt x="1070834" y="22749"/>
                </a:lnTo>
                <a:lnTo>
                  <a:pt x="1110221" y="5951"/>
                </a:lnTo>
                <a:lnTo>
                  <a:pt x="1154061" y="0"/>
                </a:lnTo>
                <a:lnTo>
                  <a:pt x="1197901" y="5951"/>
                </a:lnTo>
                <a:lnTo>
                  <a:pt x="1237288" y="22749"/>
                </a:lnTo>
                <a:lnTo>
                  <a:pt x="1270652" y="48808"/>
                </a:lnTo>
                <a:lnTo>
                  <a:pt x="1296426" y="82541"/>
                </a:lnTo>
                <a:lnTo>
                  <a:pt x="1313040" y="122362"/>
                </a:lnTo>
                <a:lnTo>
                  <a:pt x="1318927" y="166687"/>
                </a:lnTo>
                <a:lnTo>
                  <a:pt x="1313040" y="211012"/>
                </a:lnTo>
                <a:lnTo>
                  <a:pt x="1296426" y="250833"/>
                </a:lnTo>
                <a:lnTo>
                  <a:pt x="1270652" y="284566"/>
                </a:lnTo>
                <a:lnTo>
                  <a:pt x="1237288" y="310625"/>
                </a:lnTo>
                <a:lnTo>
                  <a:pt x="1197901" y="327423"/>
                </a:lnTo>
                <a:lnTo>
                  <a:pt x="1154061" y="333374"/>
                </a:lnTo>
                <a:close/>
              </a:path>
              <a:path w="1319530" h="333375">
                <a:moveTo>
                  <a:pt x="659463" y="333374"/>
                </a:moveTo>
                <a:lnTo>
                  <a:pt x="615623" y="327423"/>
                </a:lnTo>
                <a:lnTo>
                  <a:pt x="576236" y="310625"/>
                </a:lnTo>
                <a:lnTo>
                  <a:pt x="542872" y="284566"/>
                </a:lnTo>
                <a:lnTo>
                  <a:pt x="517098" y="250833"/>
                </a:lnTo>
                <a:lnTo>
                  <a:pt x="500484" y="211012"/>
                </a:lnTo>
                <a:lnTo>
                  <a:pt x="494597" y="166687"/>
                </a:lnTo>
                <a:lnTo>
                  <a:pt x="500484" y="122362"/>
                </a:lnTo>
                <a:lnTo>
                  <a:pt x="517098" y="82541"/>
                </a:lnTo>
                <a:lnTo>
                  <a:pt x="542872" y="48808"/>
                </a:lnTo>
                <a:lnTo>
                  <a:pt x="576236" y="22749"/>
                </a:lnTo>
                <a:lnTo>
                  <a:pt x="615623" y="5951"/>
                </a:lnTo>
                <a:lnTo>
                  <a:pt x="659463" y="0"/>
                </a:lnTo>
                <a:lnTo>
                  <a:pt x="703303" y="5951"/>
                </a:lnTo>
                <a:lnTo>
                  <a:pt x="742690" y="22749"/>
                </a:lnTo>
                <a:lnTo>
                  <a:pt x="776054" y="48808"/>
                </a:lnTo>
                <a:lnTo>
                  <a:pt x="801828" y="82541"/>
                </a:lnTo>
                <a:lnTo>
                  <a:pt x="818442" y="122362"/>
                </a:lnTo>
                <a:lnTo>
                  <a:pt x="824329" y="166687"/>
                </a:lnTo>
                <a:lnTo>
                  <a:pt x="818442" y="211012"/>
                </a:lnTo>
                <a:lnTo>
                  <a:pt x="801828" y="250833"/>
                </a:lnTo>
                <a:lnTo>
                  <a:pt x="776054" y="284566"/>
                </a:lnTo>
                <a:lnTo>
                  <a:pt x="742690" y="310625"/>
                </a:lnTo>
                <a:lnTo>
                  <a:pt x="703303" y="327423"/>
                </a:lnTo>
                <a:lnTo>
                  <a:pt x="659463" y="3333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6738134" y="8737134"/>
            <a:ext cx="1549864" cy="1549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730387" y="3793542"/>
            <a:ext cx="10829924" cy="60864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60738" y="1752302"/>
            <a:ext cx="9566523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7998" cy="10286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948880"/>
            <a:ext cx="12905105" cy="183515"/>
          </a:xfrm>
          <a:custGeom>
            <a:avLst/>
            <a:gdLst/>
            <a:ahLst/>
            <a:cxnLst/>
            <a:rect l="l" t="t" r="r" b="b"/>
            <a:pathLst>
              <a:path w="12905105" h="183515">
                <a:moveTo>
                  <a:pt x="12904630" y="182924"/>
                </a:moveTo>
                <a:lnTo>
                  <a:pt x="0" y="182924"/>
                </a:lnTo>
                <a:lnTo>
                  <a:pt x="0" y="0"/>
                </a:lnTo>
                <a:lnTo>
                  <a:pt x="129046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3317580" y="863393"/>
            <a:ext cx="1319530" cy="333375"/>
          </a:xfrm>
          <a:custGeom>
            <a:avLst/>
            <a:gdLst/>
            <a:ahLst/>
            <a:cxnLst/>
            <a:rect l="l" t="t" r="r" b="b"/>
            <a:pathLst>
              <a:path w="1319530" h="333375">
                <a:moveTo>
                  <a:pt x="164865" y="333374"/>
                </a:moveTo>
                <a:lnTo>
                  <a:pt x="121025" y="327423"/>
                </a:lnTo>
                <a:lnTo>
                  <a:pt x="81639" y="310625"/>
                </a:lnTo>
                <a:lnTo>
                  <a:pt x="48274" y="284566"/>
                </a:lnTo>
                <a:lnTo>
                  <a:pt x="22501" y="250833"/>
                </a:lnTo>
                <a:lnTo>
                  <a:pt x="5886" y="211012"/>
                </a:lnTo>
                <a:lnTo>
                  <a:pt x="0" y="166687"/>
                </a:lnTo>
                <a:lnTo>
                  <a:pt x="5886" y="122362"/>
                </a:lnTo>
                <a:lnTo>
                  <a:pt x="22501" y="82541"/>
                </a:lnTo>
                <a:lnTo>
                  <a:pt x="48274" y="48808"/>
                </a:lnTo>
                <a:lnTo>
                  <a:pt x="81639" y="22749"/>
                </a:lnTo>
                <a:lnTo>
                  <a:pt x="121025" y="5951"/>
                </a:lnTo>
                <a:lnTo>
                  <a:pt x="164865" y="0"/>
                </a:lnTo>
                <a:lnTo>
                  <a:pt x="208706" y="5951"/>
                </a:lnTo>
                <a:lnTo>
                  <a:pt x="248092" y="22749"/>
                </a:lnTo>
                <a:lnTo>
                  <a:pt x="281457" y="48808"/>
                </a:lnTo>
                <a:lnTo>
                  <a:pt x="307230" y="82541"/>
                </a:lnTo>
                <a:lnTo>
                  <a:pt x="323845" y="122362"/>
                </a:lnTo>
                <a:lnTo>
                  <a:pt x="329731" y="166687"/>
                </a:lnTo>
                <a:lnTo>
                  <a:pt x="323845" y="211012"/>
                </a:lnTo>
                <a:lnTo>
                  <a:pt x="307230" y="250833"/>
                </a:lnTo>
                <a:lnTo>
                  <a:pt x="281457" y="284566"/>
                </a:lnTo>
                <a:lnTo>
                  <a:pt x="248092" y="310625"/>
                </a:lnTo>
                <a:lnTo>
                  <a:pt x="208706" y="327423"/>
                </a:lnTo>
                <a:lnTo>
                  <a:pt x="164865" y="333374"/>
                </a:lnTo>
                <a:close/>
              </a:path>
              <a:path w="1319530" h="333375">
                <a:moveTo>
                  <a:pt x="1154061" y="333374"/>
                </a:moveTo>
                <a:lnTo>
                  <a:pt x="1110221" y="327423"/>
                </a:lnTo>
                <a:lnTo>
                  <a:pt x="1070834" y="310625"/>
                </a:lnTo>
                <a:lnTo>
                  <a:pt x="1037470" y="284566"/>
                </a:lnTo>
                <a:lnTo>
                  <a:pt x="1011696" y="250833"/>
                </a:lnTo>
                <a:lnTo>
                  <a:pt x="995082" y="211012"/>
                </a:lnTo>
                <a:lnTo>
                  <a:pt x="989195" y="166687"/>
                </a:lnTo>
                <a:lnTo>
                  <a:pt x="995082" y="122362"/>
                </a:lnTo>
                <a:lnTo>
                  <a:pt x="1011696" y="82541"/>
                </a:lnTo>
                <a:lnTo>
                  <a:pt x="1037470" y="48808"/>
                </a:lnTo>
                <a:lnTo>
                  <a:pt x="1070834" y="22749"/>
                </a:lnTo>
                <a:lnTo>
                  <a:pt x="1110221" y="5951"/>
                </a:lnTo>
                <a:lnTo>
                  <a:pt x="1154061" y="0"/>
                </a:lnTo>
                <a:lnTo>
                  <a:pt x="1197901" y="5951"/>
                </a:lnTo>
                <a:lnTo>
                  <a:pt x="1237288" y="22749"/>
                </a:lnTo>
                <a:lnTo>
                  <a:pt x="1270652" y="48808"/>
                </a:lnTo>
                <a:lnTo>
                  <a:pt x="1296426" y="82541"/>
                </a:lnTo>
                <a:lnTo>
                  <a:pt x="1313040" y="122362"/>
                </a:lnTo>
                <a:lnTo>
                  <a:pt x="1318927" y="166687"/>
                </a:lnTo>
                <a:lnTo>
                  <a:pt x="1313040" y="211012"/>
                </a:lnTo>
                <a:lnTo>
                  <a:pt x="1296426" y="250833"/>
                </a:lnTo>
                <a:lnTo>
                  <a:pt x="1270652" y="284566"/>
                </a:lnTo>
                <a:lnTo>
                  <a:pt x="1237288" y="310625"/>
                </a:lnTo>
                <a:lnTo>
                  <a:pt x="1197901" y="327423"/>
                </a:lnTo>
                <a:lnTo>
                  <a:pt x="1154061" y="333374"/>
                </a:lnTo>
                <a:close/>
              </a:path>
              <a:path w="1319530" h="333375">
                <a:moveTo>
                  <a:pt x="659463" y="333374"/>
                </a:moveTo>
                <a:lnTo>
                  <a:pt x="615623" y="327423"/>
                </a:lnTo>
                <a:lnTo>
                  <a:pt x="576236" y="310625"/>
                </a:lnTo>
                <a:lnTo>
                  <a:pt x="542872" y="284566"/>
                </a:lnTo>
                <a:lnTo>
                  <a:pt x="517098" y="250833"/>
                </a:lnTo>
                <a:lnTo>
                  <a:pt x="500484" y="211012"/>
                </a:lnTo>
                <a:lnTo>
                  <a:pt x="494597" y="166687"/>
                </a:lnTo>
                <a:lnTo>
                  <a:pt x="500484" y="122362"/>
                </a:lnTo>
                <a:lnTo>
                  <a:pt x="517098" y="82541"/>
                </a:lnTo>
                <a:lnTo>
                  <a:pt x="542872" y="48808"/>
                </a:lnTo>
                <a:lnTo>
                  <a:pt x="576236" y="22749"/>
                </a:lnTo>
                <a:lnTo>
                  <a:pt x="615623" y="5951"/>
                </a:lnTo>
                <a:lnTo>
                  <a:pt x="659463" y="0"/>
                </a:lnTo>
                <a:lnTo>
                  <a:pt x="703303" y="5951"/>
                </a:lnTo>
                <a:lnTo>
                  <a:pt x="742690" y="22749"/>
                </a:lnTo>
                <a:lnTo>
                  <a:pt x="776054" y="48808"/>
                </a:lnTo>
                <a:lnTo>
                  <a:pt x="801828" y="82541"/>
                </a:lnTo>
                <a:lnTo>
                  <a:pt x="818442" y="122362"/>
                </a:lnTo>
                <a:lnTo>
                  <a:pt x="824329" y="166687"/>
                </a:lnTo>
                <a:lnTo>
                  <a:pt x="818442" y="211012"/>
                </a:lnTo>
                <a:lnTo>
                  <a:pt x="801828" y="250833"/>
                </a:lnTo>
                <a:lnTo>
                  <a:pt x="776054" y="284566"/>
                </a:lnTo>
                <a:lnTo>
                  <a:pt x="742690" y="310625"/>
                </a:lnTo>
                <a:lnTo>
                  <a:pt x="703303" y="327423"/>
                </a:lnTo>
                <a:lnTo>
                  <a:pt x="659463" y="3333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60738" y="1752306"/>
            <a:ext cx="9566523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60486" y="3507499"/>
            <a:ext cx="15167026" cy="4959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14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25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26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27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28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29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0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2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0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10.png"/><Relationship Id="rId4" Type="http://schemas.openxmlformats.org/officeDocument/2006/relationships/hyperlink" Target="http://www.w3schools.com/css/css_form.asp" TargetMode="External"/><Relationship Id="rId5" Type="http://schemas.openxmlformats.org/officeDocument/2006/relationships/image" Target="../media/image2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2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38134" y="8737134"/>
            <a:ext cx="1549864" cy="1549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4134" y="2498496"/>
            <a:ext cx="910145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-305"/>
              <a:t>RESUME</a:t>
            </a:r>
            <a:r>
              <a:rPr dirty="0" sz="9000" spc="-260"/>
              <a:t> </a:t>
            </a:r>
            <a:r>
              <a:rPr dirty="0" sz="9000" spc="-110"/>
              <a:t>MAKER</a:t>
            </a:r>
            <a:endParaRPr sz="9000"/>
          </a:p>
        </p:txBody>
      </p:sp>
      <p:sp>
        <p:nvSpPr>
          <p:cNvPr id="4" name="object 4"/>
          <p:cNvSpPr txBox="1"/>
          <p:nvPr/>
        </p:nvSpPr>
        <p:spPr>
          <a:xfrm>
            <a:off x="5783547" y="4795394"/>
            <a:ext cx="6304915" cy="17246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04495" marR="5080" indent="-392430">
              <a:lnSpc>
                <a:spcPct val="117400"/>
              </a:lnSpc>
              <a:spcBef>
                <a:spcPts val="90"/>
              </a:spcBef>
            </a:pPr>
            <a:r>
              <a:rPr dirty="0" sz="4750" spc="-55">
                <a:solidFill>
                  <a:srgbClr val="FFFFFF"/>
                </a:solidFill>
                <a:latin typeface="Lucida Sans Unicode"/>
                <a:cs typeface="Lucida Sans Unicode"/>
              </a:rPr>
              <a:t>QUICK </a:t>
            </a:r>
            <a:r>
              <a:rPr dirty="0" sz="4750" spc="-8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4750" spc="-100">
                <a:solidFill>
                  <a:srgbClr val="FFFFFF"/>
                </a:solidFill>
                <a:latin typeface="Lucida Sans Unicode"/>
                <a:cs typeface="Lucida Sans Unicode"/>
              </a:rPr>
              <a:t>EASY</a:t>
            </a:r>
            <a:r>
              <a:rPr dirty="0" sz="4750" spc="-7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750" spc="-65">
                <a:solidFill>
                  <a:srgbClr val="FFFFFF"/>
                </a:solidFill>
                <a:latin typeface="Lucida Sans Unicode"/>
                <a:cs typeface="Lucida Sans Unicode"/>
              </a:rPr>
              <a:t>WAY  </a:t>
            </a:r>
            <a:r>
              <a:rPr dirty="0" sz="4750" spc="-165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4750" spc="-135">
                <a:solidFill>
                  <a:srgbClr val="FFFFFF"/>
                </a:solidFill>
                <a:latin typeface="Lucida Sans Unicode"/>
                <a:cs typeface="Lucida Sans Unicode"/>
              </a:rPr>
              <a:t>CREATE</a:t>
            </a:r>
            <a:r>
              <a:rPr dirty="0" sz="4750" spc="-4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750" spc="95">
                <a:solidFill>
                  <a:srgbClr val="FFFFFF"/>
                </a:solidFill>
                <a:latin typeface="Lucida Sans Unicode"/>
                <a:cs typeface="Lucida Sans Unicode"/>
              </a:rPr>
              <a:t>RESUME</a:t>
            </a:r>
            <a:endParaRPr sz="47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7596" y="8092747"/>
            <a:ext cx="6305550" cy="1825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05485" marR="5080" indent="-693420">
              <a:lnSpc>
                <a:spcPct val="115799"/>
              </a:lnSpc>
              <a:spcBef>
                <a:spcPts val="100"/>
              </a:spcBef>
              <a:tabLst>
                <a:tab pos="705485" algn="l"/>
                <a:tab pos="3584575" algn="l"/>
              </a:tabLst>
            </a:pPr>
            <a:r>
              <a:rPr dirty="0" sz="3400" spc="-25">
                <a:solidFill>
                  <a:srgbClr val="FFFFFF"/>
                </a:solidFill>
                <a:latin typeface="Lucida Sans"/>
                <a:cs typeface="Lucida Sans"/>
              </a:rPr>
              <a:t>By	</a:t>
            </a:r>
            <a:r>
              <a:rPr dirty="0" sz="3400" spc="-150">
                <a:solidFill>
                  <a:srgbClr val="FFFFFF"/>
                </a:solidFill>
                <a:latin typeface="Lucida Sans"/>
                <a:cs typeface="Lucida Sans"/>
              </a:rPr>
              <a:t>Diptiba</a:t>
            </a:r>
            <a:r>
              <a:rPr dirty="0" sz="3400" spc="-1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35">
                <a:solidFill>
                  <a:srgbClr val="FFFFFF"/>
                </a:solidFill>
                <a:latin typeface="Lucida Sans"/>
                <a:cs typeface="Lucida Sans"/>
              </a:rPr>
              <a:t>Jadeja	</a:t>
            </a:r>
            <a:r>
              <a:rPr dirty="0" sz="3400" spc="-15">
                <a:solidFill>
                  <a:srgbClr val="FFFFFF"/>
                </a:solidFill>
                <a:latin typeface="Lucida Sans"/>
                <a:cs typeface="Lucida Sans"/>
              </a:rPr>
              <a:t>- </a:t>
            </a:r>
            <a:r>
              <a:rPr dirty="0" sz="3400" spc="-185">
                <a:solidFill>
                  <a:srgbClr val="FFFFFF"/>
                </a:solidFill>
                <a:latin typeface="Lucida Sans"/>
                <a:cs typeface="Lucida Sans"/>
              </a:rPr>
              <a:t>19DCS041  </a:t>
            </a:r>
            <a:r>
              <a:rPr dirty="0" sz="3400" spc="-125">
                <a:solidFill>
                  <a:srgbClr val="FFFFFF"/>
                </a:solidFill>
                <a:latin typeface="Lucida Sans"/>
                <a:cs typeface="Lucida Sans"/>
              </a:rPr>
              <a:t>Durva </a:t>
            </a:r>
            <a:r>
              <a:rPr dirty="0" sz="3400" spc="-80">
                <a:solidFill>
                  <a:srgbClr val="FFFFFF"/>
                </a:solidFill>
                <a:latin typeface="Lucida Sans"/>
                <a:cs typeface="Lucida Sans"/>
              </a:rPr>
              <a:t>Banthia </a:t>
            </a:r>
            <a:r>
              <a:rPr dirty="0" sz="3400" spc="-15">
                <a:solidFill>
                  <a:srgbClr val="FFFFFF"/>
                </a:solidFill>
                <a:latin typeface="Lucida Sans"/>
                <a:cs typeface="Lucida Sans"/>
              </a:rPr>
              <a:t>- </a:t>
            </a:r>
            <a:r>
              <a:rPr dirty="0" sz="3400" spc="-185">
                <a:solidFill>
                  <a:srgbClr val="FFFFFF"/>
                </a:solidFill>
                <a:latin typeface="Lucida Sans"/>
                <a:cs typeface="Lucida Sans"/>
              </a:rPr>
              <a:t>19DCS006  </a:t>
            </a:r>
            <a:r>
              <a:rPr dirty="0" sz="3400" spc="-160">
                <a:solidFill>
                  <a:srgbClr val="FFFFFF"/>
                </a:solidFill>
                <a:latin typeface="Lucida Sans"/>
                <a:cs typeface="Lucida Sans"/>
              </a:rPr>
              <a:t>Khushi </a:t>
            </a:r>
            <a:r>
              <a:rPr dirty="0" sz="3400" spc="-125">
                <a:solidFill>
                  <a:srgbClr val="FFFFFF"/>
                </a:solidFill>
                <a:latin typeface="Lucida Sans"/>
                <a:cs typeface="Lucida Sans"/>
              </a:rPr>
              <a:t>Chauhan </a:t>
            </a:r>
            <a:r>
              <a:rPr dirty="0" sz="3400" spc="-15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3400" spc="-3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85">
                <a:solidFill>
                  <a:srgbClr val="FFFFFF"/>
                </a:solidFill>
                <a:latin typeface="Lucida Sans"/>
                <a:cs typeface="Lucida Sans"/>
              </a:rPr>
              <a:t>19DCS017</a:t>
            </a:r>
            <a:endParaRPr sz="3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7998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118978"/>
            <a:ext cx="12905105" cy="183515"/>
          </a:xfrm>
          <a:custGeom>
            <a:avLst/>
            <a:gdLst/>
            <a:ahLst/>
            <a:cxnLst/>
            <a:rect l="l" t="t" r="r" b="b"/>
            <a:pathLst>
              <a:path w="12905105" h="183515">
                <a:moveTo>
                  <a:pt x="12904630" y="182924"/>
                </a:moveTo>
                <a:lnTo>
                  <a:pt x="0" y="182924"/>
                </a:lnTo>
                <a:lnTo>
                  <a:pt x="0" y="0"/>
                </a:lnTo>
                <a:lnTo>
                  <a:pt x="129046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317580" y="863393"/>
            <a:ext cx="1319530" cy="333375"/>
          </a:xfrm>
          <a:custGeom>
            <a:avLst/>
            <a:gdLst/>
            <a:ahLst/>
            <a:cxnLst/>
            <a:rect l="l" t="t" r="r" b="b"/>
            <a:pathLst>
              <a:path w="1319530" h="333375">
                <a:moveTo>
                  <a:pt x="164865" y="333374"/>
                </a:moveTo>
                <a:lnTo>
                  <a:pt x="121025" y="327423"/>
                </a:lnTo>
                <a:lnTo>
                  <a:pt x="81639" y="310625"/>
                </a:lnTo>
                <a:lnTo>
                  <a:pt x="48274" y="284566"/>
                </a:lnTo>
                <a:lnTo>
                  <a:pt x="22501" y="250833"/>
                </a:lnTo>
                <a:lnTo>
                  <a:pt x="5886" y="211012"/>
                </a:lnTo>
                <a:lnTo>
                  <a:pt x="0" y="166687"/>
                </a:lnTo>
                <a:lnTo>
                  <a:pt x="5886" y="122362"/>
                </a:lnTo>
                <a:lnTo>
                  <a:pt x="22501" y="82541"/>
                </a:lnTo>
                <a:lnTo>
                  <a:pt x="48274" y="48808"/>
                </a:lnTo>
                <a:lnTo>
                  <a:pt x="81639" y="22749"/>
                </a:lnTo>
                <a:lnTo>
                  <a:pt x="121025" y="5951"/>
                </a:lnTo>
                <a:lnTo>
                  <a:pt x="164865" y="0"/>
                </a:lnTo>
                <a:lnTo>
                  <a:pt x="208706" y="5951"/>
                </a:lnTo>
                <a:lnTo>
                  <a:pt x="248092" y="22749"/>
                </a:lnTo>
                <a:lnTo>
                  <a:pt x="281457" y="48808"/>
                </a:lnTo>
                <a:lnTo>
                  <a:pt x="307230" y="82541"/>
                </a:lnTo>
                <a:lnTo>
                  <a:pt x="323845" y="122362"/>
                </a:lnTo>
                <a:lnTo>
                  <a:pt x="329731" y="166687"/>
                </a:lnTo>
                <a:lnTo>
                  <a:pt x="323845" y="211012"/>
                </a:lnTo>
                <a:lnTo>
                  <a:pt x="307230" y="250833"/>
                </a:lnTo>
                <a:lnTo>
                  <a:pt x="281457" y="284566"/>
                </a:lnTo>
                <a:lnTo>
                  <a:pt x="248092" y="310625"/>
                </a:lnTo>
                <a:lnTo>
                  <a:pt x="208706" y="327423"/>
                </a:lnTo>
                <a:lnTo>
                  <a:pt x="164865" y="333374"/>
                </a:lnTo>
                <a:close/>
              </a:path>
              <a:path w="1319530" h="333375">
                <a:moveTo>
                  <a:pt x="1154061" y="333374"/>
                </a:moveTo>
                <a:lnTo>
                  <a:pt x="1110221" y="327423"/>
                </a:lnTo>
                <a:lnTo>
                  <a:pt x="1070834" y="310625"/>
                </a:lnTo>
                <a:lnTo>
                  <a:pt x="1037470" y="284566"/>
                </a:lnTo>
                <a:lnTo>
                  <a:pt x="1011696" y="250833"/>
                </a:lnTo>
                <a:lnTo>
                  <a:pt x="995082" y="211012"/>
                </a:lnTo>
                <a:lnTo>
                  <a:pt x="989195" y="166687"/>
                </a:lnTo>
                <a:lnTo>
                  <a:pt x="995082" y="122362"/>
                </a:lnTo>
                <a:lnTo>
                  <a:pt x="1011696" y="82541"/>
                </a:lnTo>
                <a:lnTo>
                  <a:pt x="1037470" y="48808"/>
                </a:lnTo>
                <a:lnTo>
                  <a:pt x="1070834" y="22749"/>
                </a:lnTo>
                <a:lnTo>
                  <a:pt x="1110221" y="5951"/>
                </a:lnTo>
                <a:lnTo>
                  <a:pt x="1154061" y="0"/>
                </a:lnTo>
                <a:lnTo>
                  <a:pt x="1197901" y="5951"/>
                </a:lnTo>
                <a:lnTo>
                  <a:pt x="1237288" y="22749"/>
                </a:lnTo>
                <a:lnTo>
                  <a:pt x="1270652" y="48808"/>
                </a:lnTo>
                <a:lnTo>
                  <a:pt x="1296426" y="82541"/>
                </a:lnTo>
                <a:lnTo>
                  <a:pt x="1313040" y="122362"/>
                </a:lnTo>
                <a:lnTo>
                  <a:pt x="1318927" y="166687"/>
                </a:lnTo>
                <a:lnTo>
                  <a:pt x="1313040" y="211012"/>
                </a:lnTo>
                <a:lnTo>
                  <a:pt x="1296426" y="250833"/>
                </a:lnTo>
                <a:lnTo>
                  <a:pt x="1270652" y="284566"/>
                </a:lnTo>
                <a:lnTo>
                  <a:pt x="1237288" y="310625"/>
                </a:lnTo>
                <a:lnTo>
                  <a:pt x="1197901" y="327423"/>
                </a:lnTo>
                <a:lnTo>
                  <a:pt x="1154061" y="333374"/>
                </a:lnTo>
                <a:close/>
              </a:path>
              <a:path w="1319530" h="333375">
                <a:moveTo>
                  <a:pt x="659463" y="333374"/>
                </a:moveTo>
                <a:lnTo>
                  <a:pt x="615623" y="327423"/>
                </a:lnTo>
                <a:lnTo>
                  <a:pt x="576236" y="310625"/>
                </a:lnTo>
                <a:lnTo>
                  <a:pt x="542872" y="284566"/>
                </a:lnTo>
                <a:lnTo>
                  <a:pt x="517098" y="250833"/>
                </a:lnTo>
                <a:lnTo>
                  <a:pt x="500484" y="211012"/>
                </a:lnTo>
                <a:lnTo>
                  <a:pt x="494597" y="166687"/>
                </a:lnTo>
                <a:lnTo>
                  <a:pt x="500484" y="122362"/>
                </a:lnTo>
                <a:lnTo>
                  <a:pt x="517098" y="82541"/>
                </a:lnTo>
                <a:lnTo>
                  <a:pt x="542872" y="48808"/>
                </a:lnTo>
                <a:lnTo>
                  <a:pt x="576236" y="22749"/>
                </a:lnTo>
                <a:lnTo>
                  <a:pt x="615623" y="5951"/>
                </a:lnTo>
                <a:lnTo>
                  <a:pt x="659463" y="0"/>
                </a:lnTo>
                <a:lnTo>
                  <a:pt x="703303" y="5951"/>
                </a:lnTo>
                <a:lnTo>
                  <a:pt x="742690" y="22749"/>
                </a:lnTo>
                <a:lnTo>
                  <a:pt x="776054" y="48808"/>
                </a:lnTo>
                <a:lnTo>
                  <a:pt x="801828" y="82541"/>
                </a:lnTo>
                <a:lnTo>
                  <a:pt x="818442" y="122362"/>
                </a:lnTo>
                <a:lnTo>
                  <a:pt x="824329" y="166687"/>
                </a:lnTo>
                <a:lnTo>
                  <a:pt x="818442" y="211012"/>
                </a:lnTo>
                <a:lnTo>
                  <a:pt x="801828" y="250833"/>
                </a:lnTo>
                <a:lnTo>
                  <a:pt x="776054" y="284566"/>
                </a:lnTo>
                <a:lnTo>
                  <a:pt x="742690" y="310625"/>
                </a:lnTo>
                <a:lnTo>
                  <a:pt x="703303" y="327423"/>
                </a:lnTo>
                <a:lnTo>
                  <a:pt x="659463" y="3333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738134" y="8737133"/>
            <a:ext cx="1549864" cy="1549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5651225" y="1652891"/>
            <a:ext cx="6998334" cy="5575935"/>
            <a:chOff x="5651225" y="1652891"/>
            <a:chExt cx="6998334" cy="5575935"/>
          </a:xfrm>
        </p:grpSpPr>
        <p:sp>
          <p:nvSpPr>
            <p:cNvPr id="7" name="object 7"/>
            <p:cNvSpPr/>
            <p:nvPr/>
          </p:nvSpPr>
          <p:spPr>
            <a:xfrm>
              <a:off x="6128029" y="1652891"/>
              <a:ext cx="5417185" cy="2575560"/>
            </a:xfrm>
            <a:custGeom>
              <a:avLst/>
              <a:gdLst/>
              <a:ahLst/>
              <a:cxnLst/>
              <a:rect l="l" t="t" r="r" b="b"/>
              <a:pathLst>
                <a:path w="5417184" h="2575560">
                  <a:moveTo>
                    <a:pt x="5417045" y="0"/>
                  </a:moveTo>
                  <a:lnTo>
                    <a:pt x="537095" y="0"/>
                  </a:lnTo>
                  <a:lnTo>
                    <a:pt x="0" y="1706359"/>
                  </a:lnTo>
                  <a:lnTo>
                    <a:pt x="2964484" y="1706359"/>
                  </a:lnTo>
                  <a:lnTo>
                    <a:pt x="2964484" y="2134666"/>
                  </a:lnTo>
                  <a:lnTo>
                    <a:pt x="2712631" y="2134666"/>
                  </a:lnTo>
                  <a:lnTo>
                    <a:pt x="3009201" y="2575039"/>
                  </a:lnTo>
                  <a:lnTo>
                    <a:pt x="3305772" y="2134666"/>
                  </a:lnTo>
                  <a:lnTo>
                    <a:pt x="3053905" y="2134666"/>
                  </a:lnTo>
                  <a:lnTo>
                    <a:pt x="3053905" y="1706359"/>
                  </a:lnTo>
                  <a:lnTo>
                    <a:pt x="4879937" y="1706359"/>
                  </a:lnTo>
                  <a:lnTo>
                    <a:pt x="54170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51225" y="3519042"/>
              <a:ext cx="6998055" cy="12713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1225" y="5957380"/>
              <a:ext cx="6998055" cy="12713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795105" y="4154716"/>
              <a:ext cx="6711315" cy="2438400"/>
            </a:xfrm>
            <a:custGeom>
              <a:avLst/>
              <a:gdLst/>
              <a:ahLst/>
              <a:cxnLst/>
              <a:rect l="l" t="t" r="r" b="b"/>
              <a:pathLst>
                <a:path w="6711315" h="2438400">
                  <a:moveTo>
                    <a:pt x="6710831" y="2438094"/>
                  </a:moveTo>
                  <a:lnTo>
                    <a:pt x="0" y="2438094"/>
                  </a:lnTo>
                  <a:lnTo>
                    <a:pt x="0" y="0"/>
                  </a:lnTo>
                  <a:lnTo>
                    <a:pt x="6710831" y="0"/>
                  </a:lnTo>
                  <a:lnTo>
                    <a:pt x="6710831" y="24380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795105" y="4154716"/>
            <a:ext cx="6711315" cy="2016125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algn="ctr" marL="28575" marR="46990">
              <a:lnSpc>
                <a:spcPts val="5700"/>
              </a:lnSpc>
              <a:spcBef>
                <a:spcPts val="905"/>
              </a:spcBef>
            </a:pPr>
            <a:r>
              <a:rPr dirty="0" sz="4050" spc="85" b="1">
                <a:solidFill>
                  <a:srgbClr val="535353"/>
                </a:solidFill>
                <a:latin typeface="Arial"/>
                <a:cs typeface="Arial"/>
              </a:rPr>
              <a:t>Fatch </a:t>
            </a:r>
            <a:r>
              <a:rPr dirty="0" sz="4050" spc="229" b="1">
                <a:solidFill>
                  <a:srgbClr val="535353"/>
                </a:solidFill>
                <a:latin typeface="Arial"/>
                <a:cs typeface="Arial"/>
              </a:rPr>
              <a:t>Data </a:t>
            </a:r>
            <a:r>
              <a:rPr dirty="0" sz="4050" spc="235" b="1">
                <a:solidFill>
                  <a:srgbClr val="535353"/>
                </a:solidFill>
                <a:latin typeface="Arial"/>
                <a:cs typeface="Arial"/>
              </a:rPr>
              <a:t>from  </a:t>
            </a:r>
            <a:r>
              <a:rPr dirty="0" sz="4050" spc="190" b="1">
                <a:solidFill>
                  <a:srgbClr val="535353"/>
                </a:solidFill>
                <a:latin typeface="Arial"/>
                <a:cs typeface="Arial"/>
              </a:rPr>
              <a:t>Management.php </a:t>
            </a:r>
            <a:r>
              <a:rPr dirty="0" sz="4050" spc="170" b="1">
                <a:solidFill>
                  <a:srgbClr val="535353"/>
                </a:solidFill>
                <a:latin typeface="Arial"/>
                <a:cs typeface="Arial"/>
              </a:rPr>
              <a:t>and  </a:t>
            </a:r>
            <a:r>
              <a:rPr dirty="0" sz="4050" spc="45" b="1">
                <a:solidFill>
                  <a:srgbClr val="535353"/>
                </a:solidFill>
                <a:latin typeface="Arial"/>
                <a:cs typeface="Arial"/>
              </a:rPr>
              <a:t>save </a:t>
            </a:r>
            <a:r>
              <a:rPr dirty="0" sz="4050" spc="195" b="1">
                <a:solidFill>
                  <a:srgbClr val="535353"/>
                </a:solidFill>
                <a:latin typeface="Arial"/>
                <a:cs typeface="Arial"/>
              </a:rPr>
              <a:t>into </a:t>
            </a:r>
            <a:r>
              <a:rPr dirty="0" sz="4050" spc="145" b="1">
                <a:solidFill>
                  <a:srgbClr val="535353"/>
                </a:solidFill>
                <a:latin typeface="Arial"/>
                <a:cs typeface="Arial"/>
              </a:rPr>
              <a:t>database </a:t>
            </a:r>
            <a:r>
              <a:rPr dirty="0" sz="4050" spc="160" b="1">
                <a:solidFill>
                  <a:srgbClr val="535353"/>
                </a:solidFill>
                <a:latin typeface="Arial"/>
                <a:cs typeface="Arial"/>
              </a:rPr>
              <a:t>in</a:t>
            </a:r>
            <a:r>
              <a:rPr dirty="0" sz="4050" spc="-735" b="1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4050" spc="135" b="1">
                <a:solidFill>
                  <a:srgbClr val="535353"/>
                </a:solidFill>
                <a:latin typeface="Arial"/>
                <a:cs typeface="Arial"/>
              </a:rPr>
              <a:t>php</a:t>
            </a:r>
            <a:endParaRPr sz="40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51225" y="6881015"/>
            <a:ext cx="6998334" cy="3406140"/>
            <a:chOff x="5651225" y="6881015"/>
            <a:chExt cx="6998334" cy="3406140"/>
          </a:xfrm>
        </p:grpSpPr>
        <p:sp>
          <p:nvSpPr>
            <p:cNvPr id="13" name="object 13"/>
            <p:cNvSpPr/>
            <p:nvPr/>
          </p:nvSpPr>
          <p:spPr>
            <a:xfrm>
              <a:off x="5651225" y="6881015"/>
              <a:ext cx="6998055" cy="12713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651225" y="9319354"/>
              <a:ext cx="6998055" cy="9676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795105" y="7516690"/>
              <a:ext cx="6711315" cy="2438400"/>
            </a:xfrm>
            <a:custGeom>
              <a:avLst/>
              <a:gdLst/>
              <a:ahLst/>
              <a:cxnLst/>
              <a:rect l="l" t="t" r="r" b="b"/>
              <a:pathLst>
                <a:path w="6711315" h="2438400">
                  <a:moveTo>
                    <a:pt x="6710831" y="2438094"/>
                  </a:moveTo>
                  <a:lnTo>
                    <a:pt x="0" y="2438094"/>
                  </a:lnTo>
                  <a:lnTo>
                    <a:pt x="0" y="0"/>
                  </a:lnTo>
                  <a:lnTo>
                    <a:pt x="6710831" y="0"/>
                  </a:lnTo>
                  <a:lnTo>
                    <a:pt x="6710831" y="24380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795105" y="7516690"/>
            <a:ext cx="6711315" cy="1287145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224154" marR="217170" indent="1033144">
              <a:lnSpc>
                <a:spcPts val="5700"/>
              </a:lnSpc>
              <a:spcBef>
                <a:spcPts val="905"/>
              </a:spcBef>
            </a:pPr>
            <a:r>
              <a:rPr dirty="0" sz="4050" spc="85" b="1">
                <a:solidFill>
                  <a:srgbClr val="535353"/>
                </a:solidFill>
                <a:latin typeface="Arial"/>
                <a:cs typeface="Arial"/>
              </a:rPr>
              <a:t>Fatch </a:t>
            </a:r>
            <a:r>
              <a:rPr dirty="0" sz="4050" spc="229" b="1">
                <a:solidFill>
                  <a:srgbClr val="535353"/>
                </a:solidFill>
                <a:latin typeface="Arial"/>
                <a:cs typeface="Arial"/>
              </a:rPr>
              <a:t>Data </a:t>
            </a:r>
            <a:r>
              <a:rPr dirty="0" sz="4050" spc="235" b="1">
                <a:solidFill>
                  <a:srgbClr val="535353"/>
                </a:solidFill>
                <a:latin typeface="Arial"/>
                <a:cs typeface="Arial"/>
              </a:rPr>
              <a:t>from  </a:t>
            </a:r>
            <a:r>
              <a:rPr dirty="0" sz="4050" spc="140" b="1">
                <a:solidFill>
                  <a:srgbClr val="535353"/>
                </a:solidFill>
                <a:latin typeface="Arial"/>
                <a:cs typeface="Arial"/>
              </a:rPr>
              <a:t>Database </a:t>
            </a:r>
            <a:r>
              <a:rPr dirty="0" sz="4050" spc="170" b="1">
                <a:solidFill>
                  <a:srgbClr val="535353"/>
                </a:solidFill>
                <a:latin typeface="Arial"/>
                <a:cs typeface="Arial"/>
              </a:rPr>
              <a:t>and </a:t>
            </a:r>
            <a:r>
              <a:rPr dirty="0" sz="4050" spc="254" b="1">
                <a:solidFill>
                  <a:srgbClr val="535353"/>
                </a:solidFill>
                <a:latin typeface="Arial"/>
                <a:cs typeface="Arial"/>
              </a:rPr>
              <a:t>make</a:t>
            </a:r>
            <a:r>
              <a:rPr dirty="0" sz="4050" spc="-575" b="1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4050" spc="-100" b="1">
                <a:solidFill>
                  <a:srgbClr val="535353"/>
                </a:solidFill>
                <a:latin typeface="Arial"/>
                <a:cs typeface="Arial"/>
              </a:rPr>
              <a:t>PDF</a:t>
            </a:r>
            <a:endParaRPr sz="4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95105" y="8892454"/>
            <a:ext cx="6711315" cy="1062355"/>
          </a:xfrm>
          <a:prstGeom prst="rect">
            <a:avLst/>
          </a:prstGeom>
        </p:spPr>
        <p:txBody>
          <a:bodyPr wrap="square" lIns="0" tIns="2520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85"/>
              </a:spcBef>
            </a:pPr>
            <a:r>
              <a:rPr dirty="0" sz="4050" spc="20" b="1">
                <a:solidFill>
                  <a:srgbClr val="535353"/>
                </a:solidFill>
                <a:latin typeface="Arial"/>
                <a:cs typeface="Arial"/>
              </a:rPr>
              <a:t>using </a:t>
            </a:r>
            <a:r>
              <a:rPr dirty="0" sz="4050" spc="204" b="1">
                <a:solidFill>
                  <a:srgbClr val="535353"/>
                </a:solidFill>
                <a:latin typeface="Arial"/>
                <a:cs typeface="Arial"/>
              </a:rPr>
              <a:t>mpdf </a:t>
            </a:r>
            <a:r>
              <a:rPr dirty="0" sz="4050" spc="170" b="1">
                <a:solidFill>
                  <a:srgbClr val="535353"/>
                </a:solidFill>
                <a:latin typeface="Arial"/>
                <a:cs typeface="Arial"/>
              </a:rPr>
              <a:t>and</a:t>
            </a:r>
            <a:r>
              <a:rPr dirty="0" sz="4050" spc="-459" b="1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4050" spc="135" b="1">
                <a:solidFill>
                  <a:srgbClr val="535353"/>
                </a:solidFill>
                <a:latin typeface="Arial"/>
                <a:cs typeface="Arial"/>
              </a:rPr>
              <a:t>php</a:t>
            </a:r>
            <a:endParaRPr sz="40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1539" y="1157256"/>
            <a:ext cx="13056869" cy="7986395"/>
            <a:chOff x="391539" y="1157256"/>
            <a:chExt cx="13056869" cy="7986395"/>
          </a:xfrm>
        </p:grpSpPr>
        <p:sp>
          <p:nvSpPr>
            <p:cNvPr id="19" name="object 19"/>
            <p:cNvSpPr/>
            <p:nvPr/>
          </p:nvSpPr>
          <p:spPr>
            <a:xfrm>
              <a:off x="4673181" y="2201379"/>
              <a:ext cx="4761230" cy="5388610"/>
            </a:xfrm>
            <a:custGeom>
              <a:avLst/>
              <a:gdLst/>
              <a:ahLst/>
              <a:cxnLst/>
              <a:rect l="l" t="t" r="r" b="b"/>
              <a:pathLst>
                <a:path w="4761230" h="5388609">
                  <a:moveTo>
                    <a:pt x="1774977" y="0"/>
                  </a:moveTo>
                  <a:lnTo>
                    <a:pt x="0" y="0"/>
                  </a:lnTo>
                  <a:lnTo>
                    <a:pt x="0" y="89166"/>
                  </a:lnTo>
                  <a:lnTo>
                    <a:pt x="1774977" y="89166"/>
                  </a:lnTo>
                  <a:lnTo>
                    <a:pt x="1774977" y="0"/>
                  </a:lnTo>
                  <a:close/>
                </a:path>
                <a:path w="4761230" h="5388609">
                  <a:moveTo>
                    <a:pt x="4760620" y="4948136"/>
                  </a:moveTo>
                  <a:lnTo>
                    <a:pt x="4508754" y="4948136"/>
                  </a:lnTo>
                  <a:lnTo>
                    <a:pt x="4508754" y="3969207"/>
                  </a:lnTo>
                  <a:lnTo>
                    <a:pt x="4419333" y="3969207"/>
                  </a:lnTo>
                  <a:lnTo>
                    <a:pt x="4419333" y="4948136"/>
                  </a:lnTo>
                  <a:lnTo>
                    <a:pt x="4167479" y="4948136"/>
                  </a:lnTo>
                  <a:lnTo>
                    <a:pt x="4464050" y="5388521"/>
                  </a:lnTo>
                  <a:lnTo>
                    <a:pt x="4760620" y="49481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91539" y="2570113"/>
              <a:ext cx="4055600" cy="7366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91539" y="1157256"/>
              <a:ext cx="4055600" cy="7366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74916" y="1525599"/>
              <a:ext cx="12973685" cy="7618095"/>
            </a:xfrm>
            <a:custGeom>
              <a:avLst/>
              <a:gdLst/>
              <a:ahLst/>
              <a:cxnLst/>
              <a:rect l="l" t="t" r="r" b="b"/>
              <a:pathLst>
                <a:path w="12973685" h="7618095">
                  <a:moveTo>
                    <a:pt x="5658713" y="1692529"/>
                  </a:moveTo>
                  <a:lnTo>
                    <a:pt x="5218468" y="1396822"/>
                  </a:lnTo>
                  <a:lnTo>
                    <a:pt x="5218468" y="1647952"/>
                  </a:lnTo>
                  <a:lnTo>
                    <a:pt x="1978113" y="1647952"/>
                  </a:lnTo>
                  <a:lnTo>
                    <a:pt x="1978113" y="1412709"/>
                  </a:lnTo>
                  <a:lnTo>
                    <a:pt x="3889146" y="1412709"/>
                  </a:lnTo>
                  <a:lnTo>
                    <a:pt x="3889146" y="746328"/>
                  </a:lnTo>
                  <a:lnTo>
                    <a:pt x="4290796" y="1016114"/>
                  </a:lnTo>
                  <a:lnTo>
                    <a:pt x="4290796" y="424611"/>
                  </a:lnTo>
                  <a:lnTo>
                    <a:pt x="3889146" y="694410"/>
                  </a:lnTo>
                  <a:lnTo>
                    <a:pt x="3889146" y="0"/>
                  </a:lnTo>
                  <a:lnTo>
                    <a:pt x="0" y="0"/>
                  </a:lnTo>
                  <a:lnTo>
                    <a:pt x="0" y="1412709"/>
                  </a:lnTo>
                  <a:lnTo>
                    <a:pt x="1898751" y="1412709"/>
                  </a:lnTo>
                  <a:lnTo>
                    <a:pt x="1898751" y="1740027"/>
                  </a:lnTo>
                  <a:lnTo>
                    <a:pt x="1978113" y="1740027"/>
                  </a:lnTo>
                  <a:lnTo>
                    <a:pt x="1978113" y="1737106"/>
                  </a:lnTo>
                  <a:lnTo>
                    <a:pt x="5218468" y="1737106"/>
                  </a:lnTo>
                  <a:lnTo>
                    <a:pt x="5218468" y="1988248"/>
                  </a:lnTo>
                  <a:lnTo>
                    <a:pt x="5658713" y="1692529"/>
                  </a:lnTo>
                  <a:close/>
                </a:path>
                <a:path w="12973685" h="7618095">
                  <a:moveTo>
                    <a:pt x="12973406" y="7322274"/>
                  </a:moveTo>
                  <a:lnTo>
                    <a:pt x="12533046" y="7026516"/>
                  </a:lnTo>
                  <a:lnTo>
                    <a:pt x="12533046" y="7277684"/>
                  </a:lnTo>
                  <a:lnTo>
                    <a:pt x="11872570" y="7277684"/>
                  </a:lnTo>
                  <a:lnTo>
                    <a:pt x="11872570" y="7366863"/>
                  </a:lnTo>
                  <a:lnTo>
                    <a:pt x="12533046" y="7366863"/>
                  </a:lnTo>
                  <a:lnTo>
                    <a:pt x="12533046" y="7618031"/>
                  </a:lnTo>
                  <a:lnTo>
                    <a:pt x="12973406" y="73222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444640" y="2395036"/>
            <a:ext cx="3797300" cy="1490980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 sz="4050" spc="120" b="1">
                <a:solidFill>
                  <a:srgbClr val="535353"/>
                </a:solidFill>
                <a:latin typeface="Arial"/>
                <a:cs typeface="Arial"/>
              </a:rPr>
              <a:t>Enter</a:t>
            </a:r>
            <a:r>
              <a:rPr dirty="0" sz="4050" spc="-80" b="1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4050" spc="229" b="1">
                <a:solidFill>
                  <a:srgbClr val="535353"/>
                </a:solidFill>
                <a:latin typeface="Arial"/>
                <a:cs typeface="Arial"/>
              </a:rPr>
              <a:t>Data</a:t>
            </a:r>
            <a:endParaRPr sz="4050">
              <a:latin typeface="Arial"/>
              <a:cs typeface="Arial"/>
            </a:endParaRPr>
          </a:p>
          <a:p>
            <a:pPr marL="2086610">
              <a:lnSpc>
                <a:spcPct val="100000"/>
              </a:lnSpc>
              <a:spcBef>
                <a:spcPts val="1035"/>
              </a:spcBef>
            </a:pPr>
            <a:r>
              <a:rPr dirty="0" sz="3750" spc="-44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3750" spc="17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3750" spc="75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3750" spc="345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3750" spc="10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3750" spc="38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37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88757" y="1925004"/>
            <a:ext cx="1461135" cy="647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50" spc="-240" b="1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dirty="0" sz="4050" spc="150" b="1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dirty="0" sz="4050" spc="-235" b="1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dirty="0" sz="4050" spc="150" b="1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dirty="0" sz="4050" spc="420" b="1">
                <a:solidFill>
                  <a:srgbClr val="535353"/>
                </a:solidFill>
                <a:latin typeface="Arial"/>
                <a:cs typeface="Arial"/>
              </a:rPr>
              <a:t>t</a:t>
            </a:r>
            <a:endParaRPr sz="40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446528" y="7587513"/>
            <a:ext cx="3388360" cy="2407920"/>
          </a:xfrm>
          <a:custGeom>
            <a:avLst/>
            <a:gdLst/>
            <a:ahLst/>
            <a:cxnLst/>
            <a:rect l="l" t="t" r="r" b="b"/>
            <a:pathLst>
              <a:path w="3388359" h="2407920">
                <a:moveTo>
                  <a:pt x="1694036" y="2407499"/>
                </a:moveTo>
                <a:lnTo>
                  <a:pt x="1652462" y="2407136"/>
                </a:lnTo>
                <a:lnTo>
                  <a:pt x="1610914" y="2406048"/>
                </a:lnTo>
                <a:lnTo>
                  <a:pt x="1569415" y="2404237"/>
                </a:lnTo>
                <a:lnTo>
                  <a:pt x="1527991" y="2401702"/>
                </a:lnTo>
                <a:lnTo>
                  <a:pt x="1486668" y="2398446"/>
                </a:lnTo>
                <a:lnTo>
                  <a:pt x="1445469" y="2394470"/>
                </a:lnTo>
                <a:lnTo>
                  <a:pt x="1404420" y="2389776"/>
                </a:lnTo>
                <a:lnTo>
                  <a:pt x="1363546" y="2384369"/>
                </a:lnTo>
                <a:lnTo>
                  <a:pt x="1322870" y="2378250"/>
                </a:lnTo>
                <a:lnTo>
                  <a:pt x="1282419" y="2371423"/>
                </a:lnTo>
                <a:lnTo>
                  <a:pt x="1242215" y="2363894"/>
                </a:lnTo>
                <a:lnTo>
                  <a:pt x="1202283" y="2355665"/>
                </a:lnTo>
                <a:lnTo>
                  <a:pt x="1162648" y="2346743"/>
                </a:lnTo>
                <a:lnTo>
                  <a:pt x="1123332" y="2337132"/>
                </a:lnTo>
                <a:lnTo>
                  <a:pt x="1084360" y="2326838"/>
                </a:lnTo>
                <a:lnTo>
                  <a:pt x="1045756" y="2315868"/>
                </a:lnTo>
                <a:lnTo>
                  <a:pt x="1007542" y="2304228"/>
                </a:lnTo>
                <a:lnTo>
                  <a:pt x="969742" y="2291925"/>
                </a:lnTo>
                <a:lnTo>
                  <a:pt x="932378" y="2278967"/>
                </a:lnTo>
                <a:lnTo>
                  <a:pt x="895473" y="2265361"/>
                </a:lnTo>
                <a:lnTo>
                  <a:pt x="859048" y="2251115"/>
                </a:lnTo>
                <a:lnTo>
                  <a:pt x="823127" y="2236239"/>
                </a:lnTo>
                <a:lnTo>
                  <a:pt x="787730" y="2220741"/>
                </a:lnTo>
                <a:lnTo>
                  <a:pt x="752880" y="2204630"/>
                </a:lnTo>
                <a:lnTo>
                  <a:pt x="718596" y="2187916"/>
                </a:lnTo>
                <a:lnTo>
                  <a:pt x="668277" y="2161736"/>
                </a:lnTo>
                <a:lnTo>
                  <a:pt x="619351" y="2134260"/>
                </a:lnTo>
                <a:lnTo>
                  <a:pt x="571881" y="2105522"/>
                </a:lnTo>
                <a:lnTo>
                  <a:pt x="525929" y="2075561"/>
                </a:lnTo>
                <a:lnTo>
                  <a:pt x="481561" y="2044418"/>
                </a:lnTo>
                <a:lnTo>
                  <a:pt x="438838" y="2012138"/>
                </a:lnTo>
                <a:lnTo>
                  <a:pt x="397816" y="1978762"/>
                </a:lnTo>
                <a:lnTo>
                  <a:pt x="358548" y="1944334"/>
                </a:lnTo>
                <a:lnTo>
                  <a:pt x="321091" y="1908902"/>
                </a:lnTo>
                <a:lnTo>
                  <a:pt x="285496" y="1872516"/>
                </a:lnTo>
                <a:lnTo>
                  <a:pt x="251810" y="1835224"/>
                </a:lnTo>
                <a:lnTo>
                  <a:pt x="220077" y="1797075"/>
                </a:lnTo>
                <a:lnTo>
                  <a:pt x="190341" y="1758121"/>
                </a:lnTo>
                <a:lnTo>
                  <a:pt x="162645" y="1718418"/>
                </a:lnTo>
                <a:lnTo>
                  <a:pt x="137024" y="1678018"/>
                </a:lnTo>
                <a:lnTo>
                  <a:pt x="113512" y="1636972"/>
                </a:lnTo>
                <a:lnTo>
                  <a:pt x="92142" y="1595340"/>
                </a:lnTo>
                <a:lnTo>
                  <a:pt x="72944" y="1553179"/>
                </a:lnTo>
                <a:lnTo>
                  <a:pt x="55943" y="1510544"/>
                </a:lnTo>
                <a:lnTo>
                  <a:pt x="41161" y="1467492"/>
                </a:lnTo>
                <a:lnTo>
                  <a:pt x="28619" y="1424082"/>
                </a:lnTo>
                <a:lnTo>
                  <a:pt x="18335" y="1380376"/>
                </a:lnTo>
                <a:lnTo>
                  <a:pt x="10321" y="1336430"/>
                </a:lnTo>
                <a:lnTo>
                  <a:pt x="4589" y="1292302"/>
                </a:lnTo>
                <a:lnTo>
                  <a:pt x="1147" y="1248055"/>
                </a:lnTo>
                <a:lnTo>
                  <a:pt x="0" y="1203749"/>
                </a:lnTo>
                <a:lnTo>
                  <a:pt x="127" y="1188976"/>
                </a:lnTo>
                <a:lnTo>
                  <a:pt x="2040" y="1144684"/>
                </a:lnTo>
                <a:lnTo>
                  <a:pt x="6246" y="1100472"/>
                </a:lnTo>
                <a:lnTo>
                  <a:pt x="12739" y="1056397"/>
                </a:lnTo>
                <a:lnTo>
                  <a:pt x="21512" y="1012522"/>
                </a:lnTo>
                <a:lnTo>
                  <a:pt x="32550" y="968909"/>
                </a:lnTo>
                <a:lnTo>
                  <a:pt x="45840" y="925614"/>
                </a:lnTo>
                <a:lnTo>
                  <a:pt x="61364" y="882694"/>
                </a:lnTo>
                <a:lnTo>
                  <a:pt x="79101" y="840208"/>
                </a:lnTo>
                <a:lnTo>
                  <a:pt x="99026" y="798218"/>
                </a:lnTo>
                <a:lnTo>
                  <a:pt x="121112" y="756777"/>
                </a:lnTo>
                <a:lnTo>
                  <a:pt x="145331" y="715940"/>
                </a:lnTo>
                <a:lnTo>
                  <a:pt x="171649" y="675764"/>
                </a:lnTo>
                <a:lnTo>
                  <a:pt x="200029" y="636305"/>
                </a:lnTo>
                <a:lnTo>
                  <a:pt x="230434" y="597616"/>
                </a:lnTo>
                <a:lnTo>
                  <a:pt x="262823" y="559746"/>
                </a:lnTo>
                <a:lnTo>
                  <a:pt x="297152" y="522749"/>
                </a:lnTo>
                <a:lnTo>
                  <a:pt x="333373" y="486676"/>
                </a:lnTo>
                <a:lnTo>
                  <a:pt x="371438" y="451575"/>
                </a:lnTo>
                <a:lnTo>
                  <a:pt x="411296" y="417492"/>
                </a:lnTo>
                <a:lnTo>
                  <a:pt x="452894" y="384475"/>
                </a:lnTo>
                <a:lnTo>
                  <a:pt x="496171" y="352570"/>
                </a:lnTo>
                <a:lnTo>
                  <a:pt x="541072" y="321817"/>
                </a:lnTo>
                <a:lnTo>
                  <a:pt x="587537" y="292259"/>
                </a:lnTo>
                <a:lnTo>
                  <a:pt x="635502" y="263936"/>
                </a:lnTo>
                <a:lnTo>
                  <a:pt x="684900" y="236888"/>
                </a:lnTo>
                <a:lnTo>
                  <a:pt x="735664" y="211151"/>
                </a:lnTo>
                <a:lnTo>
                  <a:pt x="770237" y="194736"/>
                </a:lnTo>
                <a:lnTo>
                  <a:pt x="805360" y="178931"/>
                </a:lnTo>
                <a:lnTo>
                  <a:pt x="841025" y="163741"/>
                </a:lnTo>
                <a:lnTo>
                  <a:pt x="877198" y="149181"/>
                </a:lnTo>
                <a:lnTo>
                  <a:pt x="913868" y="135253"/>
                </a:lnTo>
                <a:lnTo>
                  <a:pt x="951002" y="121970"/>
                </a:lnTo>
                <a:lnTo>
                  <a:pt x="988590" y="109338"/>
                </a:lnTo>
                <a:lnTo>
                  <a:pt x="1026598" y="97367"/>
                </a:lnTo>
                <a:lnTo>
                  <a:pt x="1065012" y="86060"/>
                </a:lnTo>
                <a:lnTo>
                  <a:pt x="1103800" y="75428"/>
                </a:lnTo>
                <a:lnTo>
                  <a:pt x="1142950" y="65474"/>
                </a:lnTo>
                <a:lnTo>
                  <a:pt x="1182425" y="56208"/>
                </a:lnTo>
                <a:lnTo>
                  <a:pt x="1222215" y="47631"/>
                </a:lnTo>
                <a:lnTo>
                  <a:pt x="1262283" y="39752"/>
                </a:lnTo>
                <a:lnTo>
                  <a:pt x="1302617" y="32573"/>
                </a:lnTo>
                <a:lnTo>
                  <a:pt x="1343180" y="26100"/>
                </a:lnTo>
                <a:lnTo>
                  <a:pt x="1383961" y="20336"/>
                </a:lnTo>
                <a:lnTo>
                  <a:pt x="1424923" y="15286"/>
                </a:lnTo>
                <a:lnTo>
                  <a:pt x="1466053" y="10950"/>
                </a:lnTo>
                <a:lnTo>
                  <a:pt x="1507314" y="7334"/>
                </a:lnTo>
                <a:lnTo>
                  <a:pt x="1548694" y="4438"/>
                </a:lnTo>
                <a:lnTo>
                  <a:pt x="1590155" y="2265"/>
                </a:lnTo>
                <a:lnTo>
                  <a:pt x="1631685" y="815"/>
                </a:lnTo>
                <a:lnTo>
                  <a:pt x="1673246" y="90"/>
                </a:lnTo>
                <a:lnTo>
                  <a:pt x="1694036" y="0"/>
                </a:lnTo>
                <a:lnTo>
                  <a:pt x="1714826" y="90"/>
                </a:lnTo>
                <a:lnTo>
                  <a:pt x="1756387" y="815"/>
                </a:lnTo>
                <a:lnTo>
                  <a:pt x="1797917" y="2265"/>
                </a:lnTo>
                <a:lnTo>
                  <a:pt x="1839378" y="4438"/>
                </a:lnTo>
                <a:lnTo>
                  <a:pt x="1880758" y="7334"/>
                </a:lnTo>
                <a:lnTo>
                  <a:pt x="1922019" y="10950"/>
                </a:lnTo>
                <a:lnTo>
                  <a:pt x="1963149" y="15286"/>
                </a:lnTo>
                <a:lnTo>
                  <a:pt x="2004111" y="20336"/>
                </a:lnTo>
                <a:lnTo>
                  <a:pt x="2044892" y="26100"/>
                </a:lnTo>
                <a:lnTo>
                  <a:pt x="2085455" y="32573"/>
                </a:lnTo>
                <a:lnTo>
                  <a:pt x="2125789" y="39752"/>
                </a:lnTo>
                <a:lnTo>
                  <a:pt x="2165857" y="47631"/>
                </a:lnTo>
                <a:lnTo>
                  <a:pt x="2205646" y="56208"/>
                </a:lnTo>
                <a:lnTo>
                  <a:pt x="2245122" y="65474"/>
                </a:lnTo>
                <a:lnTo>
                  <a:pt x="2284271" y="75428"/>
                </a:lnTo>
                <a:lnTo>
                  <a:pt x="2323059" y="86060"/>
                </a:lnTo>
                <a:lnTo>
                  <a:pt x="2361474" y="97367"/>
                </a:lnTo>
                <a:lnTo>
                  <a:pt x="2399481" y="109338"/>
                </a:lnTo>
                <a:lnTo>
                  <a:pt x="2437069" y="121970"/>
                </a:lnTo>
                <a:lnTo>
                  <a:pt x="2474204" y="135253"/>
                </a:lnTo>
                <a:lnTo>
                  <a:pt x="2510874" y="149181"/>
                </a:lnTo>
                <a:lnTo>
                  <a:pt x="2547047" y="163741"/>
                </a:lnTo>
                <a:lnTo>
                  <a:pt x="2582711" y="178931"/>
                </a:lnTo>
                <a:lnTo>
                  <a:pt x="2617835" y="194736"/>
                </a:lnTo>
                <a:lnTo>
                  <a:pt x="2652407" y="211151"/>
                </a:lnTo>
                <a:lnTo>
                  <a:pt x="2703172" y="236888"/>
                </a:lnTo>
                <a:lnTo>
                  <a:pt x="2752569" y="263936"/>
                </a:lnTo>
                <a:lnTo>
                  <a:pt x="2800534" y="292259"/>
                </a:lnTo>
                <a:lnTo>
                  <a:pt x="2847000" y="321817"/>
                </a:lnTo>
                <a:lnTo>
                  <a:pt x="2891900" y="352570"/>
                </a:lnTo>
                <a:lnTo>
                  <a:pt x="2935178" y="384475"/>
                </a:lnTo>
                <a:lnTo>
                  <a:pt x="2976775" y="417492"/>
                </a:lnTo>
                <a:lnTo>
                  <a:pt x="3016634" y="451575"/>
                </a:lnTo>
                <a:lnTo>
                  <a:pt x="3054698" y="486676"/>
                </a:lnTo>
                <a:lnTo>
                  <a:pt x="3090919" y="522749"/>
                </a:lnTo>
                <a:lnTo>
                  <a:pt x="3125248" y="559746"/>
                </a:lnTo>
                <a:lnTo>
                  <a:pt x="3157638" y="597616"/>
                </a:lnTo>
                <a:lnTo>
                  <a:pt x="3188042" y="636305"/>
                </a:lnTo>
                <a:lnTo>
                  <a:pt x="3216422" y="675764"/>
                </a:lnTo>
                <a:lnTo>
                  <a:pt x="3242740" y="715940"/>
                </a:lnTo>
                <a:lnTo>
                  <a:pt x="3266959" y="756777"/>
                </a:lnTo>
                <a:lnTo>
                  <a:pt x="3289045" y="798218"/>
                </a:lnTo>
                <a:lnTo>
                  <a:pt x="3308970" y="840208"/>
                </a:lnTo>
                <a:lnTo>
                  <a:pt x="3326707" y="882694"/>
                </a:lnTo>
                <a:lnTo>
                  <a:pt x="3342232" y="925614"/>
                </a:lnTo>
                <a:lnTo>
                  <a:pt x="3355521" y="968909"/>
                </a:lnTo>
                <a:lnTo>
                  <a:pt x="3366560" y="1012522"/>
                </a:lnTo>
                <a:lnTo>
                  <a:pt x="3375332" y="1056397"/>
                </a:lnTo>
                <a:lnTo>
                  <a:pt x="3381826" y="1100472"/>
                </a:lnTo>
                <a:lnTo>
                  <a:pt x="3386032" y="1144684"/>
                </a:lnTo>
                <a:lnTo>
                  <a:pt x="3387945" y="1188976"/>
                </a:lnTo>
                <a:lnTo>
                  <a:pt x="3388072" y="1203749"/>
                </a:lnTo>
                <a:lnTo>
                  <a:pt x="3387945" y="1218522"/>
                </a:lnTo>
                <a:lnTo>
                  <a:pt x="3386032" y="1262814"/>
                </a:lnTo>
                <a:lnTo>
                  <a:pt x="3381826" y="1307026"/>
                </a:lnTo>
                <a:lnTo>
                  <a:pt x="3375332" y="1351101"/>
                </a:lnTo>
                <a:lnTo>
                  <a:pt x="3366560" y="1394975"/>
                </a:lnTo>
                <a:lnTo>
                  <a:pt x="3355522" y="1438589"/>
                </a:lnTo>
                <a:lnTo>
                  <a:pt x="3342232" y="1481884"/>
                </a:lnTo>
                <a:lnTo>
                  <a:pt x="3326707" y="1524804"/>
                </a:lnTo>
                <a:lnTo>
                  <a:pt x="3308970" y="1567289"/>
                </a:lnTo>
                <a:lnTo>
                  <a:pt x="3289046" y="1609280"/>
                </a:lnTo>
                <a:lnTo>
                  <a:pt x="3266959" y="1650721"/>
                </a:lnTo>
                <a:lnTo>
                  <a:pt x="3242740" y="1691558"/>
                </a:lnTo>
                <a:lnTo>
                  <a:pt x="3216422" y="1731734"/>
                </a:lnTo>
                <a:lnTo>
                  <a:pt x="3188043" y="1771192"/>
                </a:lnTo>
                <a:lnTo>
                  <a:pt x="3157638" y="1809882"/>
                </a:lnTo>
                <a:lnTo>
                  <a:pt x="3125248" y="1847752"/>
                </a:lnTo>
                <a:lnTo>
                  <a:pt x="3090919" y="1884749"/>
                </a:lnTo>
                <a:lnTo>
                  <a:pt x="3054698" y="1920822"/>
                </a:lnTo>
                <a:lnTo>
                  <a:pt x="3016634" y="1955922"/>
                </a:lnTo>
                <a:lnTo>
                  <a:pt x="2976775" y="1990005"/>
                </a:lnTo>
                <a:lnTo>
                  <a:pt x="2935178" y="2023023"/>
                </a:lnTo>
                <a:lnTo>
                  <a:pt x="2891900" y="2054928"/>
                </a:lnTo>
                <a:lnTo>
                  <a:pt x="2847000" y="2085680"/>
                </a:lnTo>
                <a:lnTo>
                  <a:pt x="2800534" y="2115238"/>
                </a:lnTo>
                <a:lnTo>
                  <a:pt x="2752569" y="2143561"/>
                </a:lnTo>
                <a:lnTo>
                  <a:pt x="2703172" y="2170609"/>
                </a:lnTo>
                <a:lnTo>
                  <a:pt x="2652407" y="2196347"/>
                </a:lnTo>
                <a:lnTo>
                  <a:pt x="2617835" y="2212762"/>
                </a:lnTo>
                <a:lnTo>
                  <a:pt x="2582711" y="2228566"/>
                </a:lnTo>
                <a:lnTo>
                  <a:pt x="2547047" y="2243756"/>
                </a:lnTo>
                <a:lnTo>
                  <a:pt x="2510874" y="2258317"/>
                </a:lnTo>
                <a:lnTo>
                  <a:pt x="2474204" y="2272245"/>
                </a:lnTo>
                <a:lnTo>
                  <a:pt x="2437069" y="2285527"/>
                </a:lnTo>
                <a:lnTo>
                  <a:pt x="2399481" y="2298159"/>
                </a:lnTo>
                <a:lnTo>
                  <a:pt x="2361474" y="2310131"/>
                </a:lnTo>
                <a:lnTo>
                  <a:pt x="2323059" y="2321438"/>
                </a:lnTo>
                <a:lnTo>
                  <a:pt x="2284271" y="2332069"/>
                </a:lnTo>
                <a:lnTo>
                  <a:pt x="2245122" y="2342023"/>
                </a:lnTo>
                <a:lnTo>
                  <a:pt x="2205646" y="2351290"/>
                </a:lnTo>
                <a:lnTo>
                  <a:pt x="2165857" y="2359867"/>
                </a:lnTo>
                <a:lnTo>
                  <a:pt x="2125789" y="2367746"/>
                </a:lnTo>
                <a:lnTo>
                  <a:pt x="2085455" y="2374925"/>
                </a:lnTo>
                <a:lnTo>
                  <a:pt x="2044892" y="2381397"/>
                </a:lnTo>
                <a:lnTo>
                  <a:pt x="2004111" y="2387162"/>
                </a:lnTo>
                <a:lnTo>
                  <a:pt x="1963149" y="2392212"/>
                </a:lnTo>
                <a:lnTo>
                  <a:pt x="1922019" y="2396548"/>
                </a:lnTo>
                <a:lnTo>
                  <a:pt x="1880758" y="2400164"/>
                </a:lnTo>
                <a:lnTo>
                  <a:pt x="1839378" y="2403060"/>
                </a:lnTo>
                <a:lnTo>
                  <a:pt x="1797917" y="2405233"/>
                </a:lnTo>
                <a:lnTo>
                  <a:pt x="1756387" y="2406683"/>
                </a:lnTo>
                <a:lnTo>
                  <a:pt x="1714826" y="2407408"/>
                </a:lnTo>
                <a:lnTo>
                  <a:pt x="1694036" y="2407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4209126" y="7754946"/>
            <a:ext cx="1863089" cy="19646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17800"/>
              </a:lnSpc>
              <a:spcBef>
                <a:spcPts val="90"/>
              </a:spcBef>
            </a:pPr>
            <a:r>
              <a:rPr dirty="0" sz="3600" spc="-204" b="1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dirty="0" sz="3600" spc="140" b="1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dirty="0" sz="3600" spc="-195" b="1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dirty="0" sz="3600" spc="185" b="1">
                <a:solidFill>
                  <a:srgbClr val="535353"/>
                </a:solidFill>
                <a:latin typeface="Arial"/>
                <a:cs typeface="Arial"/>
              </a:rPr>
              <a:t>u</a:t>
            </a:r>
            <a:r>
              <a:rPr dirty="0" sz="3600" spc="365" b="1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dirty="0" sz="3600" spc="95" b="1">
                <a:solidFill>
                  <a:srgbClr val="535353"/>
                </a:solidFill>
                <a:latin typeface="Arial"/>
                <a:cs typeface="Arial"/>
              </a:rPr>
              <a:t>e  </a:t>
            </a:r>
            <a:r>
              <a:rPr dirty="0" sz="3600" spc="150" b="1">
                <a:solidFill>
                  <a:srgbClr val="535353"/>
                </a:solidFill>
                <a:latin typeface="Arial"/>
                <a:cs typeface="Arial"/>
              </a:rPr>
              <a:t>in </a:t>
            </a:r>
            <a:r>
              <a:rPr dirty="0" sz="3600" spc="-80" b="1">
                <a:solidFill>
                  <a:srgbClr val="535353"/>
                </a:solidFill>
                <a:latin typeface="Arial"/>
                <a:cs typeface="Arial"/>
              </a:rPr>
              <a:t>PDF  </a:t>
            </a:r>
            <a:r>
              <a:rPr dirty="0" sz="3600" spc="240" b="1">
                <a:solidFill>
                  <a:srgbClr val="535353"/>
                </a:solidFill>
                <a:latin typeface="Arial"/>
                <a:cs typeface="Arial"/>
              </a:rPr>
              <a:t>format</a:t>
            </a:r>
            <a:endParaRPr sz="3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4905273" y="1812275"/>
            <a:ext cx="6259830" cy="647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645920" algn="l"/>
              </a:tabLst>
            </a:pPr>
            <a:r>
              <a:rPr dirty="0" baseline="44444" sz="5625" spc="44"/>
              <a:t>Reset	</a:t>
            </a:r>
            <a:r>
              <a:rPr dirty="0" sz="4050" spc="190">
                <a:solidFill>
                  <a:srgbClr val="535353"/>
                </a:solidFill>
              </a:rPr>
              <a:t>Management.php</a:t>
            </a:r>
            <a:endParaRPr sz="40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65"/>
              <a:t>Implementation</a:t>
            </a:r>
            <a:r>
              <a:rPr dirty="0" spc="-90"/>
              <a:t> </a:t>
            </a:r>
            <a:r>
              <a:rPr dirty="0" spc="20"/>
              <a:t>Screenshots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8276" y="2980158"/>
            <a:ext cx="444373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190" b="1">
                <a:solidFill>
                  <a:srgbClr val="FFFFFF"/>
                </a:solidFill>
                <a:latin typeface="Arial"/>
                <a:cs typeface="Arial"/>
              </a:rPr>
              <a:t>Main </a:t>
            </a:r>
            <a:r>
              <a:rPr dirty="0" sz="3400" spc="45" b="1">
                <a:solidFill>
                  <a:srgbClr val="FFFFFF"/>
                </a:solidFill>
                <a:latin typeface="Arial"/>
                <a:cs typeface="Arial"/>
              </a:rPr>
              <a:t>page </a:t>
            </a:r>
            <a:r>
              <a:rPr dirty="0" sz="3400" spc="10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3400" spc="-48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70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38134" y="8737135"/>
            <a:ext cx="1549864" cy="1549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22927" y="2966557"/>
            <a:ext cx="11639549" cy="6543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65"/>
              <a:t>Implementation</a:t>
            </a:r>
            <a:r>
              <a:rPr dirty="0" spc="-90"/>
              <a:t> </a:t>
            </a:r>
            <a:r>
              <a:rPr dirty="0" spc="20"/>
              <a:t>Screenshots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38134" y="8737138"/>
            <a:ext cx="1549864" cy="1549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84181" y="3260325"/>
            <a:ext cx="11115674" cy="6248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65"/>
              <a:t>Implementation</a:t>
            </a:r>
            <a:r>
              <a:rPr dirty="0" spc="-90"/>
              <a:t> </a:t>
            </a:r>
            <a:r>
              <a:rPr dirty="0" spc="20"/>
              <a:t>Screenshots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38134" y="8737136"/>
            <a:ext cx="1549864" cy="1549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48201" y="3107421"/>
            <a:ext cx="11391899" cy="6400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65"/>
              <a:t>Implementation</a:t>
            </a:r>
            <a:r>
              <a:rPr dirty="0" spc="-90"/>
              <a:t> </a:t>
            </a:r>
            <a:r>
              <a:rPr dirty="0" spc="20"/>
              <a:t>Screenshots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38134" y="8737136"/>
            <a:ext cx="1549864" cy="1549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09335" y="3029777"/>
            <a:ext cx="11868149" cy="6677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65"/>
              <a:t>Implementation</a:t>
            </a:r>
            <a:r>
              <a:rPr dirty="0" spc="-90"/>
              <a:t> </a:t>
            </a:r>
            <a:r>
              <a:rPr dirty="0" spc="20"/>
              <a:t>Screenshots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38134" y="8737133"/>
            <a:ext cx="1549864" cy="154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39389" y="2985069"/>
            <a:ext cx="11610974" cy="6524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65"/>
              <a:t>Implementation</a:t>
            </a:r>
            <a:r>
              <a:rPr dirty="0" spc="-90"/>
              <a:t> </a:t>
            </a:r>
            <a:r>
              <a:rPr dirty="0" spc="20"/>
              <a:t>Screenshots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38134" y="8737133"/>
            <a:ext cx="1549864" cy="154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6689" y="1752306"/>
            <a:ext cx="379476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70"/>
              <a:t>Limitations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2081238" y="4552080"/>
            <a:ext cx="180974" cy="180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81238" y="5961780"/>
            <a:ext cx="180974" cy="180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17550" rIns="0" bIns="0" rtlCol="0" vert="horz">
            <a:spAutoFit/>
          </a:bodyPr>
          <a:lstStyle/>
          <a:p>
            <a:pPr marL="945515" marR="5080">
              <a:lnSpc>
                <a:spcPct val="115599"/>
              </a:lnSpc>
              <a:spcBef>
                <a:spcPts val="100"/>
              </a:spcBef>
            </a:pPr>
            <a:r>
              <a:rPr dirty="0" spc="195"/>
              <a:t>In</a:t>
            </a:r>
            <a:r>
              <a:rPr dirty="0" spc="-75"/>
              <a:t> </a:t>
            </a:r>
            <a:r>
              <a:rPr dirty="0" spc="110"/>
              <a:t>this</a:t>
            </a:r>
            <a:r>
              <a:rPr dirty="0" spc="-75"/>
              <a:t> </a:t>
            </a:r>
            <a:r>
              <a:rPr dirty="0" spc="75"/>
              <a:t>system</a:t>
            </a:r>
            <a:r>
              <a:rPr dirty="0" spc="-70"/>
              <a:t> </a:t>
            </a:r>
            <a:r>
              <a:rPr dirty="0" spc="220"/>
              <a:t>we</a:t>
            </a:r>
            <a:r>
              <a:rPr dirty="0" spc="-75"/>
              <a:t> </a:t>
            </a:r>
            <a:r>
              <a:rPr dirty="0" spc="175"/>
              <a:t>haven't</a:t>
            </a:r>
            <a:r>
              <a:rPr dirty="0" spc="-70"/>
              <a:t> </a:t>
            </a:r>
            <a:r>
              <a:rPr dirty="0" spc="100"/>
              <a:t>provided</a:t>
            </a:r>
            <a:r>
              <a:rPr dirty="0" spc="-75"/>
              <a:t> </a:t>
            </a:r>
            <a:r>
              <a:rPr dirty="0" spc="190"/>
              <a:t>different</a:t>
            </a:r>
            <a:r>
              <a:rPr dirty="0" spc="-70"/>
              <a:t> </a:t>
            </a:r>
            <a:r>
              <a:rPr dirty="0" spc="240"/>
              <a:t>format</a:t>
            </a:r>
            <a:r>
              <a:rPr dirty="0" spc="-75"/>
              <a:t> </a:t>
            </a:r>
            <a:r>
              <a:rPr dirty="0" spc="120"/>
              <a:t>of  </a:t>
            </a:r>
            <a:r>
              <a:rPr dirty="0" spc="135"/>
              <a:t>resume</a:t>
            </a:r>
            <a:r>
              <a:rPr dirty="0" spc="-80"/>
              <a:t> </a:t>
            </a:r>
            <a:r>
              <a:rPr dirty="0" spc="190"/>
              <a:t>yet</a:t>
            </a:r>
          </a:p>
          <a:p>
            <a:pPr marL="945515" marR="951230">
              <a:lnSpc>
                <a:spcPct val="115599"/>
              </a:lnSpc>
            </a:pPr>
            <a:r>
              <a:rPr dirty="0" spc="195"/>
              <a:t>In</a:t>
            </a:r>
            <a:r>
              <a:rPr dirty="0" spc="-75"/>
              <a:t> </a:t>
            </a:r>
            <a:r>
              <a:rPr dirty="0" spc="110"/>
              <a:t>this</a:t>
            </a:r>
            <a:r>
              <a:rPr dirty="0" spc="-75"/>
              <a:t> </a:t>
            </a:r>
            <a:r>
              <a:rPr dirty="0" spc="120"/>
              <a:t>project</a:t>
            </a:r>
            <a:r>
              <a:rPr dirty="0" spc="-70"/>
              <a:t> </a:t>
            </a:r>
            <a:r>
              <a:rPr dirty="0" spc="220"/>
              <a:t>we</a:t>
            </a:r>
            <a:r>
              <a:rPr dirty="0" spc="-75"/>
              <a:t> </a:t>
            </a:r>
            <a:r>
              <a:rPr dirty="0" spc="135"/>
              <a:t>have</a:t>
            </a:r>
            <a:r>
              <a:rPr dirty="0" spc="-75"/>
              <a:t> </a:t>
            </a:r>
            <a:r>
              <a:rPr dirty="0" spc="200"/>
              <a:t>not</a:t>
            </a:r>
            <a:r>
              <a:rPr dirty="0" spc="-70"/>
              <a:t> </a:t>
            </a:r>
            <a:r>
              <a:rPr dirty="0" spc="110"/>
              <a:t>added</a:t>
            </a:r>
            <a:r>
              <a:rPr dirty="0" spc="-75"/>
              <a:t> </a:t>
            </a:r>
            <a:r>
              <a:rPr dirty="0" spc="65"/>
              <a:t>fields</a:t>
            </a:r>
            <a:r>
              <a:rPr dirty="0" spc="-70"/>
              <a:t> </a:t>
            </a:r>
            <a:r>
              <a:rPr dirty="0" spc="200"/>
              <a:t>other</a:t>
            </a:r>
            <a:r>
              <a:rPr dirty="0" spc="-75"/>
              <a:t> </a:t>
            </a:r>
            <a:r>
              <a:rPr dirty="0" spc="220"/>
              <a:t>then  </a:t>
            </a:r>
            <a:r>
              <a:rPr dirty="0" spc="40"/>
              <a:t>Engineering, </a:t>
            </a:r>
            <a:r>
              <a:rPr dirty="0" spc="125"/>
              <a:t>Medical </a:t>
            </a:r>
            <a:r>
              <a:rPr dirty="0" spc="150"/>
              <a:t>and</a:t>
            </a:r>
            <a:r>
              <a:rPr dirty="0" spc="-395"/>
              <a:t> </a:t>
            </a:r>
            <a:r>
              <a:rPr dirty="0" spc="185"/>
              <a:t>Management.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38134" y="8737133"/>
            <a:ext cx="1549864" cy="154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55642" y="1752306"/>
            <a:ext cx="697738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65"/>
              <a:t>Furure</a:t>
            </a:r>
            <a:r>
              <a:rPr dirty="0" spc="-140"/>
              <a:t> </a:t>
            </a:r>
            <a:r>
              <a:rPr dirty="0" spc="155"/>
              <a:t>Enhancement</a:t>
            </a:r>
          </a:p>
        </p:txBody>
      </p:sp>
      <p:sp>
        <p:nvSpPr>
          <p:cNvPr id="4" name="object 4"/>
          <p:cNvSpPr/>
          <p:nvPr/>
        </p:nvSpPr>
        <p:spPr>
          <a:xfrm>
            <a:off x="2081238" y="4552080"/>
            <a:ext cx="180974" cy="180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81238" y="5961780"/>
            <a:ext cx="180974" cy="180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81238" y="7371480"/>
            <a:ext cx="180974" cy="180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850"/>
              </a:spcBef>
            </a:pPr>
            <a:r>
              <a:rPr dirty="0" spc="195"/>
              <a:t>In</a:t>
            </a:r>
            <a:r>
              <a:rPr dirty="0" spc="-80"/>
              <a:t> </a:t>
            </a:r>
            <a:r>
              <a:rPr dirty="0" spc="200"/>
              <a:t>future,</a:t>
            </a:r>
          </a:p>
          <a:p>
            <a:pPr marL="945515" marR="733425">
              <a:lnSpc>
                <a:spcPct val="115599"/>
              </a:lnSpc>
            </a:pPr>
            <a:r>
              <a:rPr dirty="0" spc="220"/>
              <a:t>we</a:t>
            </a:r>
            <a:r>
              <a:rPr dirty="0" spc="-75"/>
              <a:t> </a:t>
            </a:r>
            <a:r>
              <a:rPr dirty="0" spc="190"/>
              <a:t>are</a:t>
            </a:r>
            <a:r>
              <a:rPr dirty="0" spc="-75"/>
              <a:t> </a:t>
            </a:r>
            <a:r>
              <a:rPr dirty="0" spc="150"/>
              <a:t>thinking</a:t>
            </a:r>
            <a:r>
              <a:rPr dirty="0" spc="-75"/>
              <a:t> </a:t>
            </a:r>
            <a:r>
              <a:rPr dirty="0" spc="215"/>
              <a:t>to</a:t>
            </a:r>
            <a:r>
              <a:rPr dirty="0" spc="-75"/>
              <a:t> </a:t>
            </a:r>
            <a:r>
              <a:rPr dirty="0" spc="105"/>
              <a:t>provide</a:t>
            </a:r>
            <a:r>
              <a:rPr dirty="0" spc="-75"/>
              <a:t> </a:t>
            </a:r>
            <a:r>
              <a:rPr dirty="0" spc="190"/>
              <a:t>different</a:t>
            </a:r>
            <a:r>
              <a:rPr dirty="0" spc="-75"/>
              <a:t> </a:t>
            </a:r>
            <a:r>
              <a:rPr dirty="0" spc="240"/>
              <a:t>format</a:t>
            </a:r>
            <a:r>
              <a:rPr dirty="0" spc="-75"/>
              <a:t> </a:t>
            </a:r>
            <a:r>
              <a:rPr dirty="0" spc="135"/>
              <a:t>option</a:t>
            </a:r>
            <a:r>
              <a:rPr dirty="0" spc="-75"/>
              <a:t> </a:t>
            </a:r>
            <a:r>
              <a:rPr dirty="0" spc="-105"/>
              <a:t>so  </a:t>
            </a:r>
            <a:r>
              <a:rPr dirty="0" spc="80"/>
              <a:t>user </a:t>
            </a:r>
            <a:r>
              <a:rPr dirty="0" spc="65"/>
              <a:t>can </a:t>
            </a:r>
            <a:r>
              <a:rPr dirty="0" spc="-10"/>
              <a:t>choose </a:t>
            </a:r>
            <a:r>
              <a:rPr dirty="0" spc="215"/>
              <a:t>their </a:t>
            </a:r>
            <a:r>
              <a:rPr dirty="0" spc="135"/>
              <a:t>resume</a:t>
            </a:r>
            <a:r>
              <a:rPr dirty="0" spc="-730"/>
              <a:t> </a:t>
            </a:r>
            <a:r>
              <a:rPr dirty="0" spc="210"/>
              <a:t>format.</a:t>
            </a:r>
          </a:p>
          <a:p>
            <a:pPr marL="945515" marR="387350">
              <a:lnSpc>
                <a:spcPct val="115599"/>
              </a:lnSpc>
            </a:pPr>
            <a:r>
              <a:rPr dirty="0" spc="220"/>
              <a:t>we</a:t>
            </a:r>
            <a:r>
              <a:rPr dirty="0" spc="-75"/>
              <a:t> </a:t>
            </a:r>
            <a:r>
              <a:rPr dirty="0" spc="190"/>
              <a:t>are</a:t>
            </a:r>
            <a:r>
              <a:rPr dirty="0" spc="-75"/>
              <a:t> </a:t>
            </a:r>
            <a:r>
              <a:rPr dirty="0" spc="150"/>
              <a:t>thinking</a:t>
            </a:r>
            <a:r>
              <a:rPr dirty="0" spc="-75"/>
              <a:t> </a:t>
            </a:r>
            <a:r>
              <a:rPr dirty="0" spc="215"/>
              <a:t>to</a:t>
            </a:r>
            <a:r>
              <a:rPr dirty="0" spc="-75"/>
              <a:t> </a:t>
            </a:r>
            <a:r>
              <a:rPr dirty="0" spc="105"/>
              <a:t>provide</a:t>
            </a:r>
            <a:r>
              <a:rPr dirty="0" spc="-75"/>
              <a:t> </a:t>
            </a:r>
            <a:r>
              <a:rPr dirty="0" spc="190"/>
              <a:t>different</a:t>
            </a:r>
            <a:r>
              <a:rPr dirty="0" spc="-75"/>
              <a:t> </a:t>
            </a:r>
            <a:r>
              <a:rPr dirty="0" spc="65"/>
              <a:t>fields</a:t>
            </a:r>
            <a:r>
              <a:rPr dirty="0" spc="-75"/>
              <a:t> </a:t>
            </a:r>
            <a:r>
              <a:rPr dirty="0" spc="-105"/>
              <a:t>so</a:t>
            </a:r>
            <a:r>
              <a:rPr dirty="0" spc="-75"/>
              <a:t> </a:t>
            </a:r>
            <a:r>
              <a:rPr dirty="0" spc="80"/>
              <a:t>user</a:t>
            </a:r>
            <a:r>
              <a:rPr dirty="0" spc="-75"/>
              <a:t> </a:t>
            </a:r>
            <a:r>
              <a:rPr dirty="0" spc="250"/>
              <a:t>with  </a:t>
            </a:r>
            <a:r>
              <a:rPr dirty="0" spc="190"/>
              <a:t>different </a:t>
            </a:r>
            <a:r>
              <a:rPr dirty="0" spc="130"/>
              <a:t>field </a:t>
            </a:r>
            <a:r>
              <a:rPr dirty="0" spc="65"/>
              <a:t>can </a:t>
            </a:r>
            <a:r>
              <a:rPr dirty="0" spc="20"/>
              <a:t>also </a:t>
            </a:r>
            <a:r>
              <a:rPr dirty="0" spc="25"/>
              <a:t>use</a:t>
            </a:r>
            <a:r>
              <a:rPr dirty="0" spc="-790"/>
              <a:t> </a:t>
            </a:r>
            <a:r>
              <a:rPr dirty="0" spc="175"/>
              <a:t>it.</a:t>
            </a:r>
          </a:p>
          <a:p>
            <a:pPr marL="945515" marR="5080">
              <a:lnSpc>
                <a:spcPct val="115599"/>
              </a:lnSpc>
            </a:pPr>
            <a:r>
              <a:rPr dirty="0" spc="220"/>
              <a:t>we</a:t>
            </a:r>
            <a:r>
              <a:rPr dirty="0" spc="-75"/>
              <a:t> </a:t>
            </a:r>
            <a:r>
              <a:rPr dirty="0" spc="190"/>
              <a:t>are</a:t>
            </a:r>
            <a:r>
              <a:rPr dirty="0" spc="-75"/>
              <a:t> </a:t>
            </a:r>
            <a:r>
              <a:rPr dirty="0" spc="150"/>
              <a:t>thinking</a:t>
            </a:r>
            <a:r>
              <a:rPr dirty="0" spc="-75"/>
              <a:t> </a:t>
            </a:r>
            <a:r>
              <a:rPr dirty="0" spc="215"/>
              <a:t>to</a:t>
            </a:r>
            <a:r>
              <a:rPr dirty="0" spc="-75"/>
              <a:t> </a:t>
            </a:r>
            <a:r>
              <a:rPr dirty="0" spc="105"/>
              <a:t>provide</a:t>
            </a:r>
            <a:r>
              <a:rPr dirty="0" spc="-70"/>
              <a:t> </a:t>
            </a:r>
            <a:r>
              <a:rPr dirty="0" spc="229"/>
              <a:t>better</a:t>
            </a:r>
            <a:r>
              <a:rPr dirty="0" spc="-75"/>
              <a:t> </a:t>
            </a:r>
            <a:r>
              <a:rPr dirty="0" spc="80"/>
              <a:t>user</a:t>
            </a:r>
            <a:r>
              <a:rPr dirty="0" spc="-75"/>
              <a:t> </a:t>
            </a:r>
            <a:r>
              <a:rPr dirty="0" spc="160"/>
              <a:t>interface</a:t>
            </a:r>
            <a:r>
              <a:rPr dirty="0" spc="-75"/>
              <a:t> </a:t>
            </a:r>
            <a:r>
              <a:rPr dirty="0" spc="-55"/>
              <a:t>so,</a:t>
            </a:r>
            <a:r>
              <a:rPr dirty="0" spc="-75"/>
              <a:t> </a:t>
            </a:r>
            <a:r>
              <a:rPr dirty="0" spc="80"/>
              <a:t>user  </a:t>
            </a:r>
            <a:r>
              <a:rPr dirty="0" spc="65"/>
              <a:t>can </a:t>
            </a:r>
            <a:r>
              <a:rPr dirty="0" spc="210"/>
              <a:t>work </a:t>
            </a:r>
            <a:r>
              <a:rPr dirty="0" spc="195"/>
              <a:t>more</a:t>
            </a:r>
            <a:r>
              <a:rPr dirty="0" spc="-505"/>
              <a:t> </a:t>
            </a:r>
            <a:r>
              <a:rPr dirty="0" spc="125"/>
              <a:t>efficiently.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689759" y="8688770"/>
            <a:ext cx="1598295" cy="1598295"/>
            <a:chOff x="16689759" y="8688770"/>
            <a:chExt cx="1598295" cy="1598295"/>
          </a:xfrm>
        </p:grpSpPr>
        <p:sp>
          <p:nvSpPr>
            <p:cNvPr id="3" name="object 3"/>
            <p:cNvSpPr/>
            <p:nvPr/>
          </p:nvSpPr>
          <p:spPr>
            <a:xfrm>
              <a:off x="16689759" y="8688770"/>
              <a:ext cx="1598239" cy="15982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738134" y="8737139"/>
              <a:ext cx="1549864" cy="15498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811619" y="4209190"/>
            <a:ext cx="9928860" cy="3543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39090">
              <a:lnSpc>
                <a:spcPct val="100000"/>
              </a:lnSpc>
              <a:spcBef>
                <a:spcPts val="100"/>
              </a:spcBef>
            </a:pPr>
            <a:r>
              <a:rPr dirty="0" sz="3400" spc="-30" b="1">
                <a:solidFill>
                  <a:srgbClr val="FFFFFF"/>
                </a:solidFill>
                <a:latin typeface="Arial"/>
                <a:cs typeface="Arial"/>
              </a:rPr>
              <a:t>Jadeja </a:t>
            </a:r>
            <a:r>
              <a:rPr dirty="0" sz="3400" spc="125" b="1">
                <a:solidFill>
                  <a:srgbClr val="FFFFFF"/>
                </a:solidFill>
                <a:latin typeface="Arial"/>
                <a:cs typeface="Arial"/>
              </a:rPr>
              <a:t>Diptiba</a:t>
            </a:r>
            <a:r>
              <a:rPr dirty="0" sz="34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70" b="1">
                <a:solidFill>
                  <a:srgbClr val="FFFFFF"/>
                </a:solidFill>
                <a:latin typeface="Arial"/>
                <a:cs typeface="Arial"/>
              </a:rPr>
              <a:t>Khodubha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00">
              <a:latin typeface="Arial"/>
              <a:cs typeface="Arial"/>
            </a:endParaRPr>
          </a:p>
          <a:p>
            <a:pPr marL="12700" marR="5080">
              <a:lnSpc>
                <a:spcPct val="115799"/>
              </a:lnSpc>
            </a:pPr>
            <a:r>
              <a:rPr dirty="0" sz="3400" spc="190" b="1">
                <a:solidFill>
                  <a:srgbClr val="FFFFFF"/>
                </a:solidFill>
                <a:latin typeface="Arial"/>
                <a:cs typeface="Arial"/>
              </a:rPr>
              <a:t>Main </a:t>
            </a:r>
            <a:r>
              <a:rPr dirty="0" sz="3400" spc="-10" b="1">
                <a:solidFill>
                  <a:srgbClr val="FFFFFF"/>
                </a:solidFill>
                <a:latin typeface="Arial"/>
                <a:cs typeface="Arial"/>
              </a:rPr>
              <a:t>Page </a:t>
            </a:r>
            <a:r>
              <a:rPr dirty="0" sz="3400" spc="15" b="1">
                <a:solidFill>
                  <a:srgbClr val="FFFFFF"/>
                </a:solidFill>
                <a:latin typeface="Arial"/>
                <a:cs typeface="Arial"/>
              </a:rPr>
              <a:t>Designing </a:t>
            </a:r>
            <a:r>
              <a:rPr dirty="0" sz="3400" spc="125" b="1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3400" spc="10" b="1">
                <a:solidFill>
                  <a:srgbClr val="FFFFFF"/>
                </a:solidFill>
                <a:latin typeface="Arial"/>
                <a:cs typeface="Arial"/>
              </a:rPr>
              <a:t>coding, </a:t>
            </a:r>
            <a:r>
              <a:rPr dirty="0" sz="3400" spc="-70" b="1">
                <a:solidFill>
                  <a:srgbClr val="FFFFFF"/>
                </a:solidFill>
                <a:latin typeface="Arial"/>
                <a:cs typeface="Arial"/>
              </a:rPr>
              <a:t>Logo  </a:t>
            </a:r>
            <a:r>
              <a:rPr dirty="0" sz="3400" spc="15" b="1">
                <a:solidFill>
                  <a:srgbClr val="FFFFFF"/>
                </a:solidFill>
                <a:latin typeface="Arial"/>
                <a:cs typeface="Arial"/>
              </a:rPr>
              <a:t>Designing, </a:t>
            </a:r>
            <a:r>
              <a:rPr dirty="0" sz="3400" spc="35" b="1">
                <a:solidFill>
                  <a:srgbClr val="FFFFFF"/>
                </a:solidFill>
                <a:latin typeface="Arial"/>
                <a:cs typeface="Arial"/>
              </a:rPr>
              <a:t>Engineering </a:t>
            </a:r>
            <a:r>
              <a:rPr dirty="0" sz="3400" spc="80" b="1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dirty="0" sz="3400" spc="15" b="1">
                <a:solidFill>
                  <a:srgbClr val="FFFFFF"/>
                </a:solidFill>
                <a:latin typeface="Arial"/>
                <a:cs typeface="Arial"/>
              </a:rPr>
              <a:t>Designing </a:t>
            </a:r>
            <a:r>
              <a:rPr dirty="0" sz="3400" spc="125" b="1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dirty="0" sz="3400" spc="-15" b="1">
                <a:solidFill>
                  <a:srgbClr val="FFFFFF"/>
                </a:solidFill>
                <a:latin typeface="Arial"/>
                <a:cs typeface="Arial"/>
              </a:rPr>
              <a:t>Coding, </a:t>
            </a:r>
            <a:r>
              <a:rPr dirty="0" sz="3400" spc="105" b="1">
                <a:solidFill>
                  <a:srgbClr val="FFFFFF"/>
                </a:solidFill>
                <a:latin typeface="Arial"/>
                <a:cs typeface="Arial"/>
              </a:rPr>
              <a:t>Database </a:t>
            </a:r>
            <a:r>
              <a:rPr dirty="0" sz="3400" spc="170" b="1">
                <a:solidFill>
                  <a:srgbClr val="FFFFFF"/>
                </a:solidFill>
                <a:latin typeface="Arial"/>
                <a:cs typeface="Arial"/>
              </a:rPr>
              <a:t>Management </a:t>
            </a:r>
            <a:r>
              <a:rPr dirty="0" sz="3400" spc="5" b="1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dirty="0" sz="3400" spc="-45" b="1">
                <a:solidFill>
                  <a:srgbClr val="FFFFFF"/>
                </a:solidFill>
                <a:latin typeface="Arial"/>
                <a:cs typeface="Arial"/>
              </a:rPr>
              <a:t>PHP</a:t>
            </a:r>
            <a:r>
              <a:rPr dirty="0" sz="3400" spc="-6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25" b="1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dirty="0" sz="3400" spc="110" b="1">
                <a:solidFill>
                  <a:srgbClr val="FFFFFF"/>
                </a:solidFill>
                <a:latin typeface="Arial"/>
                <a:cs typeface="Arial"/>
              </a:rPr>
              <a:t>MY</a:t>
            </a:r>
            <a:r>
              <a:rPr dirty="0" sz="3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120" b="1">
                <a:solidFill>
                  <a:srgbClr val="FFFFFF"/>
                </a:solidFill>
                <a:latin typeface="Arial"/>
                <a:cs typeface="Arial"/>
              </a:rPr>
              <a:t>SOL,</a:t>
            </a:r>
            <a:r>
              <a:rPr dirty="0" sz="3400" spc="-65" b="1">
                <a:solidFill>
                  <a:srgbClr val="FFFFFF"/>
                </a:solidFill>
                <a:latin typeface="Arial"/>
                <a:cs typeface="Arial"/>
              </a:rPr>
              <a:t> class </a:t>
            </a:r>
            <a:r>
              <a:rPr dirty="0" sz="3400" spc="175" b="1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dirty="0" sz="3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25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34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45" b="1">
                <a:solidFill>
                  <a:srgbClr val="FFFFFF"/>
                </a:solidFill>
                <a:latin typeface="Arial"/>
                <a:cs typeface="Arial"/>
              </a:rPr>
              <a:t>PHP</a:t>
            </a:r>
            <a:r>
              <a:rPr dirty="0" sz="34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8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34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05" b="1">
                <a:solidFill>
                  <a:srgbClr val="FFFFFF"/>
                </a:solidFill>
                <a:latin typeface="Arial"/>
                <a:cs typeface="Arial"/>
              </a:rPr>
              <a:t>convert</a:t>
            </a:r>
            <a:r>
              <a:rPr dirty="0" sz="3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25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34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100" b="1">
                <a:solidFill>
                  <a:srgbClr val="FFFFFF"/>
                </a:solidFill>
                <a:latin typeface="Arial"/>
                <a:cs typeface="Arial"/>
              </a:rPr>
              <a:t>PDF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389774" y="4230343"/>
            <a:ext cx="901065" cy="1016635"/>
          </a:xfrm>
          <a:custGeom>
            <a:avLst/>
            <a:gdLst/>
            <a:ahLst/>
            <a:cxnLst/>
            <a:rect l="l" t="t" r="r" b="b"/>
            <a:pathLst>
              <a:path w="901065" h="1016635">
                <a:moveTo>
                  <a:pt x="444722" y="1016221"/>
                </a:moveTo>
                <a:lnTo>
                  <a:pt x="397558" y="1012371"/>
                </a:lnTo>
                <a:lnTo>
                  <a:pt x="351497" y="1003334"/>
                </a:lnTo>
                <a:lnTo>
                  <a:pt x="306890" y="989345"/>
                </a:lnTo>
                <a:lnTo>
                  <a:pt x="264088" y="970640"/>
                </a:lnTo>
                <a:lnTo>
                  <a:pt x="223441" y="947454"/>
                </a:lnTo>
                <a:lnTo>
                  <a:pt x="185300" y="920024"/>
                </a:lnTo>
                <a:lnTo>
                  <a:pt x="150015" y="888584"/>
                </a:lnTo>
                <a:lnTo>
                  <a:pt x="117936" y="853370"/>
                </a:lnTo>
                <a:lnTo>
                  <a:pt x="89415" y="814618"/>
                </a:lnTo>
                <a:lnTo>
                  <a:pt x="64802" y="772563"/>
                </a:lnTo>
                <a:lnTo>
                  <a:pt x="44854" y="729618"/>
                </a:lnTo>
                <a:lnTo>
                  <a:pt x="28478" y="684967"/>
                </a:lnTo>
                <a:lnTo>
                  <a:pt x="15740" y="638972"/>
                </a:lnTo>
                <a:lnTo>
                  <a:pt x="6705" y="591993"/>
                </a:lnTo>
                <a:lnTo>
                  <a:pt x="1436" y="544390"/>
                </a:lnTo>
                <a:lnTo>
                  <a:pt x="0" y="496523"/>
                </a:lnTo>
                <a:lnTo>
                  <a:pt x="2459" y="448754"/>
                </a:lnTo>
                <a:lnTo>
                  <a:pt x="8880" y="401443"/>
                </a:lnTo>
                <a:lnTo>
                  <a:pt x="19327" y="354949"/>
                </a:lnTo>
                <a:lnTo>
                  <a:pt x="33865" y="309634"/>
                </a:lnTo>
                <a:lnTo>
                  <a:pt x="52558" y="265858"/>
                </a:lnTo>
                <a:lnTo>
                  <a:pt x="75472" y="223981"/>
                </a:lnTo>
                <a:lnTo>
                  <a:pt x="102670" y="184364"/>
                </a:lnTo>
                <a:lnTo>
                  <a:pt x="133875" y="147327"/>
                </a:lnTo>
                <a:lnTo>
                  <a:pt x="168033" y="113821"/>
                </a:lnTo>
                <a:lnTo>
                  <a:pt x="204839" y="84106"/>
                </a:lnTo>
                <a:lnTo>
                  <a:pt x="243985" y="58443"/>
                </a:lnTo>
                <a:lnTo>
                  <a:pt x="285165" y="37091"/>
                </a:lnTo>
                <a:lnTo>
                  <a:pt x="328074" y="20311"/>
                </a:lnTo>
                <a:lnTo>
                  <a:pt x="372405" y="8362"/>
                </a:lnTo>
                <a:lnTo>
                  <a:pt x="417851" y="1505"/>
                </a:lnTo>
                <a:lnTo>
                  <a:pt x="464106" y="0"/>
                </a:lnTo>
                <a:lnTo>
                  <a:pt x="510865" y="4105"/>
                </a:lnTo>
                <a:lnTo>
                  <a:pt x="557820" y="14083"/>
                </a:lnTo>
                <a:lnTo>
                  <a:pt x="604666" y="30192"/>
                </a:lnTo>
                <a:lnTo>
                  <a:pt x="650346" y="52278"/>
                </a:lnTo>
                <a:lnTo>
                  <a:pt x="692371" y="79040"/>
                </a:lnTo>
                <a:lnTo>
                  <a:pt x="702883" y="87546"/>
                </a:lnTo>
                <a:lnTo>
                  <a:pt x="474567" y="87546"/>
                </a:lnTo>
                <a:lnTo>
                  <a:pt x="429452" y="87777"/>
                </a:lnTo>
                <a:lnTo>
                  <a:pt x="382805" y="95375"/>
                </a:lnTo>
                <a:lnTo>
                  <a:pt x="337413" y="109684"/>
                </a:lnTo>
                <a:lnTo>
                  <a:pt x="295478" y="129423"/>
                </a:lnTo>
                <a:lnTo>
                  <a:pt x="257102" y="154089"/>
                </a:lnTo>
                <a:lnTo>
                  <a:pt x="222384" y="183176"/>
                </a:lnTo>
                <a:lnTo>
                  <a:pt x="191425" y="216181"/>
                </a:lnTo>
                <a:lnTo>
                  <a:pt x="164326" y="252600"/>
                </a:lnTo>
                <a:lnTo>
                  <a:pt x="141188" y="291929"/>
                </a:lnTo>
                <a:lnTo>
                  <a:pt x="122111" y="333664"/>
                </a:lnTo>
                <a:lnTo>
                  <a:pt x="107197" y="377300"/>
                </a:lnTo>
                <a:lnTo>
                  <a:pt x="96545" y="422333"/>
                </a:lnTo>
                <a:lnTo>
                  <a:pt x="90257" y="468260"/>
                </a:lnTo>
                <a:lnTo>
                  <a:pt x="88434" y="514576"/>
                </a:lnTo>
                <a:lnTo>
                  <a:pt x="91176" y="560777"/>
                </a:lnTo>
                <a:lnTo>
                  <a:pt x="98354" y="604984"/>
                </a:lnTo>
                <a:lnTo>
                  <a:pt x="109965" y="648619"/>
                </a:lnTo>
                <a:lnTo>
                  <a:pt x="125811" y="691112"/>
                </a:lnTo>
                <a:lnTo>
                  <a:pt x="145690" y="731893"/>
                </a:lnTo>
                <a:lnTo>
                  <a:pt x="169402" y="770394"/>
                </a:lnTo>
                <a:lnTo>
                  <a:pt x="196747" y="806043"/>
                </a:lnTo>
                <a:lnTo>
                  <a:pt x="227525" y="838272"/>
                </a:lnTo>
                <a:lnTo>
                  <a:pt x="261535" y="866510"/>
                </a:lnTo>
                <a:lnTo>
                  <a:pt x="298578" y="890189"/>
                </a:lnTo>
                <a:lnTo>
                  <a:pt x="338452" y="908738"/>
                </a:lnTo>
                <a:lnTo>
                  <a:pt x="380958" y="921588"/>
                </a:lnTo>
                <a:lnTo>
                  <a:pt x="425896" y="928169"/>
                </a:lnTo>
                <a:lnTo>
                  <a:pt x="707232" y="928169"/>
                </a:lnTo>
                <a:lnTo>
                  <a:pt x="672938" y="953097"/>
                </a:lnTo>
                <a:lnTo>
                  <a:pt x="631994" y="976188"/>
                </a:lnTo>
                <a:lnTo>
                  <a:pt x="587978" y="994445"/>
                </a:lnTo>
                <a:lnTo>
                  <a:pt x="540959" y="1007417"/>
                </a:lnTo>
                <a:lnTo>
                  <a:pt x="492639" y="1014648"/>
                </a:lnTo>
                <a:lnTo>
                  <a:pt x="444722" y="1016221"/>
                </a:lnTo>
                <a:close/>
              </a:path>
              <a:path w="901065" h="1016635">
                <a:moveTo>
                  <a:pt x="811382" y="508412"/>
                </a:moveTo>
                <a:lnTo>
                  <a:pt x="808697" y="456325"/>
                </a:lnTo>
                <a:lnTo>
                  <a:pt x="800333" y="404867"/>
                </a:lnTo>
                <a:lnTo>
                  <a:pt x="788077" y="362446"/>
                </a:lnTo>
                <a:lnTo>
                  <a:pt x="771623" y="320995"/>
                </a:lnTo>
                <a:lnTo>
                  <a:pt x="751212" y="281096"/>
                </a:lnTo>
                <a:lnTo>
                  <a:pt x="727086" y="243331"/>
                </a:lnTo>
                <a:lnTo>
                  <a:pt x="699489" y="208280"/>
                </a:lnTo>
                <a:lnTo>
                  <a:pt x="668662" y="176526"/>
                </a:lnTo>
                <a:lnTo>
                  <a:pt x="634848" y="148649"/>
                </a:lnTo>
                <a:lnTo>
                  <a:pt x="598289" y="125232"/>
                </a:lnTo>
                <a:lnTo>
                  <a:pt x="559227" y="106854"/>
                </a:lnTo>
                <a:lnTo>
                  <a:pt x="517906" y="94098"/>
                </a:lnTo>
                <a:lnTo>
                  <a:pt x="474567" y="87546"/>
                </a:lnTo>
                <a:lnTo>
                  <a:pt x="702883" y="87546"/>
                </a:lnTo>
                <a:lnTo>
                  <a:pt x="765253" y="144860"/>
                </a:lnTo>
                <a:lnTo>
                  <a:pt x="796010" y="183049"/>
                </a:lnTo>
                <a:lnTo>
                  <a:pt x="822909" y="224179"/>
                </a:lnTo>
                <a:lnTo>
                  <a:pt x="845901" y="267816"/>
                </a:lnTo>
                <a:lnTo>
                  <a:pt x="864935" y="313526"/>
                </a:lnTo>
                <a:lnTo>
                  <a:pt x="879960" y="360874"/>
                </a:lnTo>
                <a:lnTo>
                  <a:pt x="890927" y="409427"/>
                </a:lnTo>
                <a:lnTo>
                  <a:pt x="897785" y="458751"/>
                </a:lnTo>
                <a:lnTo>
                  <a:pt x="898140" y="465298"/>
                </a:lnTo>
                <a:lnTo>
                  <a:pt x="856466" y="465298"/>
                </a:lnTo>
                <a:lnTo>
                  <a:pt x="825704" y="476085"/>
                </a:lnTo>
                <a:lnTo>
                  <a:pt x="811382" y="508412"/>
                </a:lnTo>
                <a:close/>
              </a:path>
              <a:path w="901065" h="1016635">
                <a:moveTo>
                  <a:pt x="856466" y="551509"/>
                </a:moveTo>
                <a:lnTo>
                  <a:pt x="825704" y="540720"/>
                </a:lnTo>
                <a:lnTo>
                  <a:pt x="811381" y="508412"/>
                </a:lnTo>
                <a:lnTo>
                  <a:pt x="825704" y="476085"/>
                </a:lnTo>
                <a:lnTo>
                  <a:pt x="856466" y="465298"/>
                </a:lnTo>
                <a:lnTo>
                  <a:pt x="886961" y="476067"/>
                </a:lnTo>
                <a:lnTo>
                  <a:pt x="900482" y="508412"/>
                </a:lnTo>
                <a:lnTo>
                  <a:pt x="886961" y="540750"/>
                </a:lnTo>
                <a:lnTo>
                  <a:pt x="856466" y="551509"/>
                </a:lnTo>
                <a:close/>
              </a:path>
              <a:path w="901065" h="1016635">
                <a:moveTo>
                  <a:pt x="900483" y="508412"/>
                </a:moveTo>
                <a:lnTo>
                  <a:pt x="886961" y="476067"/>
                </a:lnTo>
                <a:lnTo>
                  <a:pt x="856466" y="465298"/>
                </a:lnTo>
                <a:lnTo>
                  <a:pt x="898140" y="465298"/>
                </a:lnTo>
                <a:lnTo>
                  <a:pt x="900483" y="508412"/>
                </a:lnTo>
                <a:close/>
              </a:path>
              <a:path w="901065" h="1016635">
                <a:moveTo>
                  <a:pt x="898156" y="551509"/>
                </a:moveTo>
                <a:lnTo>
                  <a:pt x="856466" y="551509"/>
                </a:lnTo>
                <a:lnTo>
                  <a:pt x="886961" y="540750"/>
                </a:lnTo>
                <a:lnTo>
                  <a:pt x="900483" y="508412"/>
                </a:lnTo>
                <a:lnTo>
                  <a:pt x="898156" y="551509"/>
                </a:lnTo>
                <a:close/>
              </a:path>
              <a:path w="901065" h="1016635">
                <a:moveTo>
                  <a:pt x="707232" y="928169"/>
                </a:moveTo>
                <a:lnTo>
                  <a:pt x="425896" y="928169"/>
                </a:lnTo>
                <a:lnTo>
                  <a:pt x="473064" y="927911"/>
                </a:lnTo>
                <a:lnTo>
                  <a:pt x="520175" y="920745"/>
                </a:lnTo>
                <a:lnTo>
                  <a:pt x="564142" y="907385"/>
                </a:lnTo>
                <a:lnTo>
                  <a:pt x="604863" y="888381"/>
                </a:lnTo>
                <a:lnTo>
                  <a:pt x="642239" y="864280"/>
                </a:lnTo>
                <a:lnTo>
                  <a:pt x="676167" y="835630"/>
                </a:lnTo>
                <a:lnTo>
                  <a:pt x="706548" y="802979"/>
                </a:lnTo>
                <a:lnTo>
                  <a:pt x="733279" y="766875"/>
                </a:lnTo>
                <a:lnTo>
                  <a:pt x="756260" y="727865"/>
                </a:lnTo>
                <a:lnTo>
                  <a:pt x="775391" y="686498"/>
                </a:lnTo>
                <a:lnTo>
                  <a:pt x="790569" y="643321"/>
                </a:lnTo>
                <a:lnTo>
                  <a:pt x="801694" y="598883"/>
                </a:lnTo>
                <a:lnTo>
                  <a:pt x="808665" y="553730"/>
                </a:lnTo>
                <a:lnTo>
                  <a:pt x="811382" y="508412"/>
                </a:lnTo>
                <a:lnTo>
                  <a:pt x="825704" y="540720"/>
                </a:lnTo>
                <a:lnTo>
                  <a:pt x="856466" y="551509"/>
                </a:lnTo>
                <a:lnTo>
                  <a:pt x="898156" y="551509"/>
                </a:lnTo>
                <a:lnTo>
                  <a:pt x="897964" y="555049"/>
                </a:lnTo>
                <a:lnTo>
                  <a:pt x="891602" y="601792"/>
                </a:lnTo>
                <a:lnTo>
                  <a:pt x="881466" y="648190"/>
                </a:lnTo>
                <a:lnTo>
                  <a:pt x="867627" y="693795"/>
                </a:lnTo>
                <a:lnTo>
                  <a:pt x="850154" y="738158"/>
                </a:lnTo>
                <a:lnTo>
                  <a:pt x="829117" y="780830"/>
                </a:lnTo>
                <a:lnTo>
                  <a:pt x="804587" y="821361"/>
                </a:lnTo>
                <a:lnTo>
                  <a:pt x="776634" y="859302"/>
                </a:lnTo>
                <a:lnTo>
                  <a:pt x="745328" y="894204"/>
                </a:lnTo>
                <a:lnTo>
                  <a:pt x="710740" y="925619"/>
                </a:lnTo>
                <a:lnTo>
                  <a:pt x="707232" y="928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996443" y="4560950"/>
            <a:ext cx="3703954" cy="1017269"/>
          </a:xfrm>
          <a:custGeom>
            <a:avLst/>
            <a:gdLst/>
            <a:ahLst/>
            <a:cxnLst/>
            <a:rect l="l" t="t" r="r" b="b"/>
            <a:pathLst>
              <a:path w="3703955" h="1017270">
                <a:moveTo>
                  <a:pt x="3703370" y="520255"/>
                </a:moveTo>
                <a:lnTo>
                  <a:pt x="3701935" y="472401"/>
                </a:lnTo>
                <a:lnTo>
                  <a:pt x="3696665" y="424802"/>
                </a:lnTo>
                <a:lnTo>
                  <a:pt x="3687635" y="377825"/>
                </a:lnTo>
                <a:lnTo>
                  <a:pt x="3674910" y="331838"/>
                </a:lnTo>
                <a:lnTo>
                  <a:pt x="3658539" y="287185"/>
                </a:lnTo>
                <a:lnTo>
                  <a:pt x="3638613" y="244246"/>
                </a:lnTo>
                <a:lnTo>
                  <a:pt x="3614890" y="203708"/>
                </a:lnTo>
                <a:lnTo>
                  <a:pt x="3614890" y="502234"/>
                </a:lnTo>
                <a:lnTo>
                  <a:pt x="3613073" y="548551"/>
                </a:lnTo>
                <a:lnTo>
                  <a:pt x="3606787" y="594474"/>
                </a:lnTo>
                <a:lnTo>
                  <a:pt x="3596132" y="639508"/>
                </a:lnTo>
                <a:lnTo>
                  <a:pt x="3581222" y="683133"/>
                </a:lnTo>
                <a:lnTo>
                  <a:pt x="3562146" y="724877"/>
                </a:lnTo>
                <a:lnTo>
                  <a:pt x="3539020" y="764197"/>
                </a:lnTo>
                <a:lnTo>
                  <a:pt x="3511918" y="800620"/>
                </a:lnTo>
                <a:lnTo>
                  <a:pt x="3480968" y="833615"/>
                </a:lnTo>
                <a:lnTo>
                  <a:pt x="3446259" y="862698"/>
                </a:lnTo>
                <a:lnTo>
                  <a:pt x="3407905" y="887361"/>
                </a:lnTo>
                <a:lnTo>
                  <a:pt x="3365982" y="907097"/>
                </a:lnTo>
                <a:lnTo>
                  <a:pt x="3320605" y="921397"/>
                </a:lnTo>
                <a:lnTo>
                  <a:pt x="3273958" y="928992"/>
                </a:lnTo>
                <a:lnTo>
                  <a:pt x="3228848" y="929233"/>
                </a:lnTo>
                <a:lnTo>
                  <a:pt x="3185503" y="922680"/>
                </a:lnTo>
                <a:lnTo>
                  <a:pt x="3144164" y="909929"/>
                </a:lnTo>
                <a:lnTo>
                  <a:pt x="3105099" y="891565"/>
                </a:lnTo>
                <a:lnTo>
                  <a:pt x="3068523" y="868146"/>
                </a:lnTo>
                <a:lnTo>
                  <a:pt x="3034703" y="840282"/>
                </a:lnTo>
                <a:lnTo>
                  <a:pt x="3003867" y="808520"/>
                </a:lnTo>
                <a:lnTo>
                  <a:pt x="2976257" y="773480"/>
                </a:lnTo>
                <a:lnTo>
                  <a:pt x="2952127" y="735711"/>
                </a:lnTo>
                <a:lnTo>
                  <a:pt x="2931706" y="695807"/>
                </a:lnTo>
                <a:lnTo>
                  <a:pt x="2915247" y="654354"/>
                </a:lnTo>
                <a:lnTo>
                  <a:pt x="2902991" y="611924"/>
                </a:lnTo>
                <a:lnTo>
                  <a:pt x="2894660" y="560501"/>
                </a:lnTo>
                <a:lnTo>
                  <a:pt x="2894012" y="551522"/>
                </a:lnTo>
                <a:lnTo>
                  <a:pt x="2892768" y="534504"/>
                </a:lnTo>
                <a:lnTo>
                  <a:pt x="2891942" y="508406"/>
                </a:lnTo>
                <a:lnTo>
                  <a:pt x="2894533" y="465289"/>
                </a:lnTo>
                <a:lnTo>
                  <a:pt x="2894660" y="463080"/>
                </a:lnTo>
                <a:lnTo>
                  <a:pt x="2901632" y="417918"/>
                </a:lnTo>
                <a:lnTo>
                  <a:pt x="2912770" y="373481"/>
                </a:lnTo>
                <a:lnTo>
                  <a:pt x="2927959" y="330301"/>
                </a:lnTo>
                <a:lnTo>
                  <a:pt x="2947098" y="288937"/>
                </a:lnTo>
                <a:lnTo>
                  <a:pt x="2970085" y="249923"/>
                </a:lnTo>
                <a:lnTo>
                  <a:pt x="2996831" y="213829"/>
                </a:lnTo>
                <a:lnTo>
                  <a:pt x="3027222" y="181178"/>
                </a:lnTo>
                <a:lnTo>
                  <a:pt x="3061157" y="152527"/>
                </a:lnTo>
                <a:lnTo>
                  <a:pt x="3098546" y="128435"/>
                </a:lnTo>
                <a:lnTo>
                  <a:pt x="3139262" y="109423"/>
                </a:lnTo>
                <a:lnTo>
                  <a:pt x="3183242" y="96062"/>
                </a:lnTo>
                <a:lnTo>
                  <a:pt x="3230346" y="88887"/>
                </a:lnTo>
                <a:lnTo>
                  <a:pt x="3277514" y="88633"/>
                </a:lnTo>
                <a:lnTo>
                  <a:pt x="3322447" y="95211"/>
                </a:lnTo>
                <a:lnTo>
                  <a:pt x="3364954" y="108064"/>
                </a:lnTo>
                <a:lnTo>
                  <a:pt x="3404819" y="126606"/>
                </a:lnTo>
                <a:lnTo>
                  <a:pt x="3441852" y="150291"/>
                </a:lnTo>
                <a:lnTo>
                  <a:pt x="3475850" y="178536"/>
                </a:lnTo>
                <a:lnTo>
                  <a:pt x="3506622" y="210756"/>
                </a:lnTo>
                <a:lnTo>
                  <a:pt x="3533952" y="246418"/>
                </a:lnTo>
                <a:lnTo>
                  <a:pt x="3557651" y="284911"/>
                </a:lnTo>
                <a:lnTo>
                  <a:pt x="3577526" y="325691"/>
                </a:lnTo>
                <a:lnTo>
                  <a:pt x="3593363" y="368185"/>
                </a:lnTo>
                <a:lnTo>
                  <a:pt x="3604971" y="411822"/>
                </a:lnTo>
                <a:lnTo>
                  <a:pt x="3612146" y="456031"/>
                </a:lnTo>
                <a:lnTo>
                  <a:pt x="3614890" y="502234"/>
                </a:lnTo>
                <a:lnTo>
                  <a:pt x="3614890" y="203708"/>
                </a:lnTo>
                <a:lnTo>
                  <a:pt x="3585476" y="163423"/>
                </a:lnTo>
                <a:lnTo>
                  <a:pt x="3553396" y="128206"/>
                </a:lnTo>
                <a:lnTo>
                  <a:pt x="3518116" y="96774"/>
                </a:lnTo>
                <a:lnTo>
                  <a:pt x="3506787" y="88633"/>
                </a:lnTo>
                <a:lnTo>
                  <a:pt x="3479977" y="69342"/>
                </a:lnTo>
                <a:lnTo>
                  <a:pt x="3439325" y="46164"/>
                </a:lnTo>
                <a:lnTo>
                  <a:pt x="3396526" y="27457"/>
                </a:lnTo>
                <a:lnTo>
                  <a:pt x="3351923" y="13474"/>
                </a:lnTo>
                <a:lnTo>
                  <a:pt x="3305860" y="4445"/>
                </a:lnTo>
                <a:lnTo>
                  <a:pt x="3258693" y="609"/>
                </a:lnTo>
                <a:lnTo>
                  <a:pt x="3210776" y="2184"/>
                </a:lnTo>
                <a:lnTo>
                  <a:pt x="3162452" y="9436"/>
                </a:lnTo>
                <a:lnTo>
                  <a:pt x="3115437" y="22390"/>
                </a:lnTo>
                <a:lnTo>
                  <a:pt x="3071418" y="40640"/>
                </a:lnTo>
                <a:lnTo>
                  <a:pt x="3030461" y="63728"/>
                </a:lnTo>
                <a:lnTo>
                  <a:pt x="2992653" y="91198"/>
                </a:lnTo>
                <a:lnTo>
                  <a:pt x="2958058" y="122605"/>
                </a:lnTo>
                <a:lnTo>
                  <a:pt x="2926740" y="157505"/>
                </a:lnTo>
                <a:lnTo>
                  <a:pt x="2898787" y="195453"/>
                </a:lnTo>
                <a:lnTo>
                  <a:pt x="2874238" y="235978"/>
                </a:lnTo>
                <a:lnTo>
                  <a:pt x="2853194" y="278650"/>
                </a:lnTo>
                <a:lnTo>
                  <a:pt x="2835719" y="323011"/>
                </a:lnTo>
                <a:lnTo>
                  <a:pt x="2821863" y="368617"/>
                </a:lnTo>
                <a:lnTo>
                  <a:pt x="2811729" y="415023"/>
                </a:lnTo>
                <a:lnTo>
                  <a:pt x="2805366" y="461759"/>
                </a:lnTo>
                <a:lnTo>
                  <a:pt x="2802839" y="508406"/>
                </a:lnTo>
                <a:lnTo>
                  <a:pt x="2805557" y="558063"/>
                </a:lnTo>
                <a:lnTo>
                  <a:pt x="2812440" y="607377"/>
                </a:lnTo>
                <a:lnTo>
                  <a:pt x="2823413" y="655929"/>
                </a:lnTo>
                <a:lnTo>
                  <a:pt x="2838450" y="703275"/>
                </a:lnTo>
                <a:lnTo>
                  <a:pt x="2857500" y="748982"/>
                </a:lnTo>
                <a:lnTo>
                  <a:pt x="2871457" y="775487"/>
                </a:lnTo>
                <a:lnTo>
                  <a:pt x="831748" y="775487"/>
                </a:lnTo>
                <a:lnTo>
                  <a:pt x="850150" y="738149"/>
                </a:lnTo>
                <a:lnTo>
                  <a:pt x="867625" y="693788"/>
                </a:lnTo>
                <a:lnTo>
                  <a:pt x="881456" y="648195"/>
                </a:lnTo>
                <a:lnTo>
                  <a:pt x="891590" y="601789"/>
                </a:lnTo>
                <a:lnTo>
                  <a:pt x="897940" y="555040"/>
                </a:lnTo>
                <a:lnTo>
                  <a:pt x="900442" y="508406"/>
                </a:lnTo>
                <a:lnTo>
                  <a:pt x="898105" y="465289"/>
                </a:lnTo>
                <a:lnTo>
                  <a:pt x="890892" y="409422"/>
                </a:lnTo>
                <a:lnTo>
                  <a:pt x="879919" y="360857"/>
                </a:lnTo>
                <a:lnTo>
                  <a:pt x="864895" y="313512"/>
                </a:lnTo>
                <a:lnTo>
                  <a:pt x="845858" y="267804"/>
                </a:lnTo>
                <a:lnTo>
                  <a:pt x="822871" y="224167"/>
                </a:lnTo>
                <a:lnTo>
                  <a:pt x="811339" y="206540"/>
                </a:lnTo>
                <a:lnTo>
                  <a:pt x="811339" y="508406"/>
                </a:lnTo>
                <a:lnTo>
                  <a:pt x="808647" y="553720"/>
                </a:lnTo>
                <a:lnTo>
                  <a:pt x="801687" y="598881"/>
                </a:lnTo>
                <a:lnTo>
                  <a:pt x="790562" y="643318"/>
                </a:lnTo>
                <a:lnTo>
                  <a:pt x="775385" y="686485"/>
                </a:lnTo>
                <a:lnTo>
                  <a:pt x="756259" y="727862"/>
                </a:lnTo>
                <a:lnTo>
                  <a:pt x="733272" y="766864"/>
                </a:lnTo>
                <a:lnTo>
                  <a:pt x="706539" y="802970"/>
                </a:lnTo>
                <a:lnTo>
                  <a:pt x="676160" y="835621"/>
                </a:lnTo>
                <a:lnTo>
                  <a:pt x="642226" y="864273"/>
                </a:lnTo>
                <a:lnTo>
                  <a:pt x="604850" y="888377"/>
                </a:lnTo>
                <a:lnTo>
                  <a:pt x="564134" y="907376"/>
                </a:lnTo>
                <a:lnTo>
                  <a:pt x="520166" y="920737"/>
                </a:lnTo>
                <a:lnTo>
                  <a:pt x="473062" y="927900"/>
                </a:lnTo>
                <a:lnTo>
                  <a:pt x="425881" y="928154"/>
                </a:lnTo>
                <a:lnTo>
                  <a:pt x="380949" y="921575"/>
                </a:lnTo>
                <a:lnTo>
                  <a:pt x="338442" y="908723"/>
                </a:lnTo>
                <a:lnTo>
                  <a:pt x="298564" y="890181"/>
                </a:lnTo>
                <a:lnTo>
                  <a:pt x="261518" y="866508"/>
                </a:lnTo>
                <a:lnTo>
                  <a:pt x="227507" y="838263"/>
                </a:lnTo>
                <a:lnTo>
                  <a:pt x="196735" y="806030"/>
                </a:lnTo>
                <a:lnTo>
                  <a:pt x="169405" y="770382"/>
                </a:lnTo>
                <a:lnTo>
                  <a:pt x="145694" y="731888"/>
                </a:lnTo>
                <a:lnTo>
                  <a:pt x="125818" y="691108"/>
                </a:lnTo>
                <a:lnTo>
                  <a:pt x="109982" y="648614"/>
                </a:lnTo>
                <a:lnTo>
                  <a:pt x="98386" y="604977"/>
                </a:lnTo>
                <a:lnTo>
                  <a:pt x="91211" y="560768"/>
                </a:lnTo>
                <a:lnTo>
                  <a:pt x="88468" y="514565"/>
                </a:lnTo>
                <a:lnTo>
                  <a:pt x="90284" y="468249"/>
                </a:lnTo>
                <a:lnTo>
                  <a:pt x="96558" y="422325"/>
                </a:lnTo>
                <a:lnTo>
                  <a:pt x="107213" y="377291"/>
                </a:lnTo>
                <a:lnTo>
                  <a:pt x="122123" y="333654"/>
                </a:lnTo>
                <a:lnTo>
                  <a:pt x="141198" y="291922"/>
                </a:lnTo>
                <a:lnTo>
                  <a:pt x="164338" y="252590"/>
                </a:lnTo>
                <a:lnTo>
                  <a:pt x="191439" y="216179"/>
                </a:lnTo>
                <a:lnTo>
                  <a:pt x="222389" y="183172"/>
                </a:lnTo>
                <a:lnTo>
                  <a:pt x="257111" y="154089"/>
                </a:lnTo>
                <a:lnTo>
                  <a:pt x="295490" y="129425"/>
                </a:lnTo>
                <a:lnTo>
                  <a:pt x="337426" y="109702"/>
                </a:lnTo>
                <a:lnTo>
                  <a:pt x="382803" y="95402"/>
                </a:lnTo>
                <a:lnTo>
                  <a:pt x="429450" y="87795"/>
                </a:lnTo>
                <a:lnTo>
                  <a:pt x="474560" y="87553"/>
                </a:lnTo>
                <a:lnTo>
                  <a:pt x="517893" y="94107"/>
                </a:lnTo>
                <a:lnTo>
                  <a:pt x="559219" y="106857"/>
                </a:lnTo>
                <a:lnTo>
                  <a:pt x="598284" y="125234"/>
                </a:lnTo>
                <a:lnTo>
                  <a:pt x="634860" y="148640"/>
                </a:lnTo>
                <a:lnTo>
                  <a:pt x="668680" y="176517"/>
                </a:lnTo>
                <a:lnTo>
                  <a:pt x="699516" y="208267"/>
                </a:lnTo>
                <a:lnTo>
                  <a:pt x="727113" y="243319"/>
                </a:lnTo>
                <a:lnTo>
                  <a:pt x="751243" y="281076"/>
                </a:lnTo>
                <a:lnTo>
                  <a:pt x="771664" y="320979"/>
                </a:lnTo>
                <a:lnTo>
                  <a:pt x="788123" y="362432"/>
                </a:lnTo>
                <a:lnTo>
                  <a:pt x="800379" y="404850"/>
                </a:lnTo>
                <a:lnTo>
                  <a:pt x="808736" y="456311"/>
                </a:lnTo>
                <a:lnTo>
                  <a:pt x="811339" y="508406"/>
                </a:lnTo>
                <a:lnTo>
                  <a:pt x="811339" y="206540"/>
                </a:lnTo>
                <a:lnTo>
                  <a:pt x="765213" y="144843"/>
                </a:lnTo>
                <a:lnTo>
                  <a:pt x="730656" y="110032"/>
                </a:lnTo>
                <a:lnTo>
                  <a:pt x="692327" y="79032"/>
                </a:lnTo>
                <a:lnTo>
                  <a:pt x="650303" y="52273"/>
                </a:lnTo>
                <a:lnTo>
                  <a:pt x="604621" y="30187"/>
                </a:lnTo>
                <a:lnTo>
                  <a:pt x="557796" y="14071"/>
                </a:lnTo>
                <a:lnTo>
                  <a:pt x="510844" y="4102"/>
                </a:lnTo>
                <a:lnTo>
                  <a:pt x="464096" y="0"/>
                </a:lnTo>
                <a:lnTo>
                  <a:pt x="417855" y="1498"/>
                </a:lnTo>
                <a:lnTo>
                  <a:pt x="372402" y="8369"/>
                </a:lnTo>
                <a:lnTo>
                  <a:pt x="328079" y="20320"/>
                </a:lnTo>
                <a:lnTo>
                  <a:pt x="285165" y="37096"/>
                </a:lnTo>
                <a:lnTo>
                  <a:pt x="243992" y="58445"/>
                </a:lnTo>
                <a:lnTo>
                  <a:pt x="204838" y="84112"/>
                </a:lnTo>
                <a:lnTo>
                  <a:pt x="168033" y="113817"/>
                </a:lnTo>
                <a:lnTo>
                  <a:pt x="133870" y="147320"/>
                </a:lnTo>
                <a:lnTo>
                  <a:pt x="102666" y="184353"/>
                </a:lnTo>
                <a:lnTo>
                  <a:pt x="75463" y="223964"/>
                </a:lnTo>
                <a:lnTo>
                  <a:pt x="52552" y="265849"/>
                </a:lnTo>
                <a:lnTo>
                  <a:pt x="33858" y="309626"/>
                </a:lnTo>
                <a:lnTo>
                  <a:pt x="19329" y="354939"/>
                </a:lnTo>
                <a:lnTo>
                  <a:pt x="8877" y="401434"/>
                </a:lnTo>
                <a:lnTo>
                  <a:pt x="2463" y="448754"/>
                </a:lnTo>
                <a:lnTo>
                  <a:pt x="0" y="496531"/>
                </a:lnTo>
                <a:lnTo>
                  <a:pt x="1435" y="544398"/>
                </a:lnTo>
                <a:lnTo>
                  <a:pt x="6705" y="591997"/>
                </a:lnTo>
                <a:lnTo>
                  <a:pt x="15735" y="638975"/>
                </a:lnTo>
                <a:lnTo>
                  <a:pt x="28460" y="684961"/>
                </a:lnTo>
                <a:lnTo>
                  <a:pt x="44831" y="729615"/>
                </a:lnTo>
                <a:lnTo>
                  <a:pt x="64757" y="772541"/>
                </a:lnTo>
                <a:lnTo>
                  <a:pt x="89382" y="814603"/>
                </a:lnTo>
                <a:lnTo>
                  <a:pt x="117919" y="853351"/>
                </a:lnTo>
                <a:lnTo>
                  <a:pt x="149999" y="888568"/>
                </a:lnTo>
                <a:lnTo>
                  <a:pt x="185293" y="920013"/>
                </a:lnTo>
                <a:lnTo>
                  <a:pt x="223431" y="947432"/>
                </a:lnTo>
                <a:lnTo>
                  <a:pt x="264083" y="970622"/>
                </a:lnTo>
                <a:lnTo>
                  <a:pt x="306882" y="989317"/>
                </a:lnTo>
                <a:lnTo>
                  <a:pt x="351497" y="1003300"/>
                </a:lnTo>
                <a:lnTo>
                  <a:pt x="397548" y="1012317"/>
                </a:lnTo>
                <a:lnTo>
                  <a:pt x="444715" y="1016152"/>
                </a:lnTo>
                <a:lnTo>
                  <a:pt x="492620" y="1014564"/>
                </a:lnTo>
                <a:lnTo>
                  <a:pt x="540931" y="1007313"/>
                </a:lnTo>
                <a:lnTo>
                  <a:pt x="587959" y="994359"/>
                </a:lnTo>
                <a:lnTo>
                  <a:pt x="631964" y="976122"/>
                </a:lnTo>
                <a:lnTo>
                  <a:pt x="672922" y="953046"/>
                </a:lnTo>
                <a:lnTo>
                  <a:pt x="707174" y="928154"/>
                </a:lnTo>
                <a:lnTo>
                  <a:pt x="745312" y="894181"/>
                </a:lnTo>
                <a:lnTo>
                  <a:pt x="771842" y="864616"/>
                </a:lnTo>
                <a:lnTo>
                  <a:pt x="2932239" y="864616"/>
                </a:lnTo>
                <a:lnTo>
                  <a:pt x="2972727" y="906767"/>
                </a:lnTo>
                <a:lnTo>
                  <a:pt x="3011043" y="937780"/>
                </a:lnTo>
                <a:lnTo>
                  <a:pt x="3053067" y="964552"/>
                </a:lnTo>
                <a:lnTo>
                  <a:pt x="3098749" y="986637"/>
                </a:lnTo>
                <a:lnTo>
                  <a:pt x="3145574" y="1002741"/>
                </a:lnTo>
                <a:lnTo>
                  <a:pt x="3192513" y="1012710"/>
                </a:lnTo>
                <a:lnTo>
                  <a:pt x="3239274" y="1016800"/>
                </a:lnTo>
                <a:lnTo>
                  <a:pt x="3285515" y="1015288"/>
                </a:lnTo>
                <a:lnTo>
                  <a:pt x="3330968" y="1008430"/>
                </a:lnTo>
                <a:lnTo>
                  <a:pt x="3375291" y="996480"/>
                </a:lnTo>
                <a:lnTo>
                  <a:pt x="3418205" y="979690"/>
                </a:lnTo>
                <a:lnTo>
                  <a:pt x="3459378" y="958342"/>
                </a:lnTo>
                <a:lnTo>
                  <a:pt x="3498519" y="932675"/>
                </a:lnTo>
                <a:lnTo>
                  <a:pt x="3535324" y="902970"/>
                </a:lnTo>
                <a:lnTo>
                  <a:pt x="3569474" y="869467"/>
                </a:lnTo>
                <a:lnTo>
                  <a:pt x="3600653" y="832434"/>
                </a:lnTo>
                <a:lnTo>
                  <a:pt x="3627869" y="792810"/>
                </a:lnTo>
                <a:lnTo>
                  <a:pt x="3650792" y="750925"/>
                </a:lnTo>
                <a:lnTo>
                  <a:pt x="3669500" y="707148"/>
                </a:lnTo>
                <a:lnTo>
                  <a:pt x="3684041" y="661822"/>
                </a:lnTo>
                <a:lnTo>
                  <a:pt x="3694493" y="615340"/>
                </a:lnTo>
                <a:lnTo>
                  <a:pt x="3700907" y="568020"/>
                </a:lnTo>
                <a:lnTo>
                  <a:pt x="3703370" y="520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685700" y="5648934"/>
            <a:ext cx="1762125" cy="2696210"/>
          </a:xfrm>
          <a:custGeom>
            <a:avLst/>
            <a:gdLst/>
            <a:ahLst/>
            <a:cxnLst/>
            <a:rect l="l" t="t" r="r" b="b"/>
            <a:pathLst>
              <a:path w="1762125" h="2696209">
                <a:moveTo>
                  <a:pt x="337019" y="678294"/>
                </a:moveTo>
                <a:lnTo>
                  <a:pt x="323088" y="645947"/>
                </a:lnTo>
                <a:lnTo>
                  <a:pt x="292468" y="635177"/>
                </a:lnTo>
                <a:lnTo>
                  <a:pt x="261835" y="645947"/>
                </a:lnTo>
                <a:lnTo>
                  <a:pt x="247916" y="678294"/>
                </a:lnTo>
                <a:lnTo>
                  <a:pt x="247916" y="2652738"/>
                </a:lnTo>
                <a:lnTo>
                  <a:pt x="261835" y="2685084"/>
                </a:lnTo>
                <a:lnTo>
                  <a:pt x="292468" y="2695854"/>
                </a:lnTo>
                <a:lnTo>
                  <a:pt x="323088" y="2685084"/>
                </a:lnTo>
                <a:lnTo>
                  <a:pt x="337019" y="2652738"/>
                </a:lnTo>
                <a:lnTo>
                  <a:pt x="337019" y="678294"/>
                </a:lnTo>
                <a:close/>
              </a:path>
              <a:path w="1762125" h="2696209">
                <a:moveTo>
                  <a:pt x="795997" y="1593405"/>
                </a:moveTo>
                <a:lnTo>
                  <a:pt x="782066" y="1561071"/>
                </a:lnTo>
                <a:lnTo>
                  <a:pt x="751446" y="1550289"/>
                </a:lnTo>
                <a:lnTo>
                  <a:pt x="720813" y="1561071"/>
                </a:lnTo>
                <a:lnTo>
                  <a:pt x="706894" y="1593405"/>
                </a:lnTo>
                <a:lnTo>
                  <a:pt x="706894" y="2652738"/>
                </a:lnTo>
                <a:lnTo>
                  <a:pt x="720813" y="2685084"/>
                </a:lnTo>
                <a:lnTo>
                  <a:pt x="751446" y="2695854"/>
                </a:lnTo>
                <a:lnTo>
                  <a:pt x="782066" y="2685084"/>
                </a:lnTo>
                <a:lnTo>
                  <a:pt x="795997" y="2652738"/>
                </a:lnTo>
                <a:lnTo>
                  <a:pt x="795997" y="1593405"/>
                </a:lnTo>
                <a:close/>
              </a:path>
              <a:path w="1762125" h="2696209">
                <a:moveTo>
                  <a:pt x="1761566" y="44564"/>
                </a:moveTo>
                <a:lnTo>
                  <a:pt x="1758010" y="27330"/>
                </a:lnTo>
                <a:lnTo>
                  <a:pt x="1748383" y="13157"/>
                </a:lnTo>
                <a:lnTo>
                  <a:pt x="1734197" y="3543"/>
                </a:lnTo>
                <a:lnTo>
                  <a:pt x="1717014" y="0"/>
                </a:lnTo>
                <a:lnTo>
                  <a:pt x="779183" y="0"/>
                </a:lnTo>
                <a:lnTo>
                  <a:pt x="731075" y="1168"/>
                </a:lnTo>
                <a:lnTo>
                  <a:pt x="683387" y="4724"/>
                </a:lnTo>
                <a:lnTo>
                  <a:pt x="636193" y="10718"/>
                </a:lnTo>
                <a:lnTo>
                  <a:pt x="589572" y="19215"/>
                </a:lnTo>
                <a:lnTo>
                  <a:pt x="543610" y="30264"/>
                </a:lnTo>
                <a:lnTo>
                  <a:pt x="498386" y="43929"/>
                </a:lnTo>
                <a:lnTo>
                  <a:pt x="453974" y="60261"/>
                </a:lnTo>
                <a:lnTo>
                  <a:pt x="410451" y="79324"/>
                </a:lnTo>
                <a:lnTo>
                  <a:pt x="367919" y="101168"/>
                </a:lnTo>
                <a:lnTo>
                  <a:pt x="326428" y="125857"/>
                </a:lnTo>
                <a:lnTo>
                  <a:pt x="283819" y="155270"/>
                </a:lnTo>
                <a:lnTo>
                  <a:pt x="243522" y="187655"/>
                </a:lnTo>
                <a:lnTo>
                  <a:pt x="205701" y="222796"/>
                </a:lnTo>
                <a:lnTo>
                  <a:pt x="170548" y="260527"/>
                </a:lnTo>
                <a:lnTo>
                  <a:pt x="138226" y="300647"/>
                </a:lnTo>
                <a:lnTo>
                  <a:pt x="108915" y="342988"/>
                </a:lnTo>
                <a:lnTo>
                  <a:pt x="82804" y="387337"/>
                </a:lnTo>
                <a:lnTo>
                  <a:pt x="60045" y="433527"/>
                </a:lnTo>
                <a:lnTo>
                  <a:pt x="40843" y="481355"/>
                </a:lnTo>
                <a:lnTo>
                  <a:pt x="25361" y="530656"/>
                </a:lnTo>
                <a:lnTo>
                  <a:pt x="13766" y="581228"/>
                </a:lnTo>
                <a:lnTo>
                  <a:pt x="6070" y="633272"/>
                </a:lnTo>
                <a:lnTo>
                  <a:pt x="1739" y="686206"/>
                </a:lnTo>
                <a:lnTo>
                  <a:pt x="0" y="739698"/>
                </a:lnTo>
                <a:lnTo>
                  <a:pt x="50" y="793623"/>
                </a:lnTo>
                <a:lnTo>
                  <a:pt x="1066" y="847077"/>
                </a:lnTo>
                <a:lnTo>
                  <a:pt x="2273" y="900315"/>
                </a:lnTo>
                <a:lnTo>
                  <a:pt x="2844" y="952817"/>
                </a:lnTo>
                <a:lnTo>
                  <a:pt x="2844" y="1525485"/>
                </a:lnTo>
                <a:lnTo>
                  <a:pt x="6388" y="1542719"/>
                </a:lnTo>
                <a:lnTo>
                  <a:pt x="16014" y="1556893"/>
                </a:lnTo>
                <a:lnTo>
                  <a:pt x="30187" y="1566519"/>
                </a:lnTo>
                <a:lnTo>
                  <a:pt x="47396" y="1570050"/>
                </a:lnTo>
                <a:lnTo>
                  <a:pt x="150520" y="1570050"/>
                </a:lnTo>
                <a:lnTo>
                  <a:pt x="182841" y="1556131"/>
                </a:lnTo>
                <a:lnTo>
                  <a:pt x="193624" y="1525485"/>
                </a:lnTo>
                <a:lnTo>
                  <a:pt x="182841" y="1494853"/>
                </a:lnTo>
                <a:lnTo>
                  <a:pt x="150520" y="1480921"/>
                </a:lnTo>
                <a:lnTo>
                  <a:pt x="91948" y="1480921"/>
                </a:lnTo>
                <a:lnTo>
                  <a:pt x="91948" y="952817"/>
                </a:lnTo>
                <a:lnTo>
                  <a:pt x="91325" y="900442"/>
                </a:lnTo>
                <a:lnTo>
                  <a:pt x="90055" y="847255"/>
                </a:lnTo>
                <a:lnTo>
                  <a:pt x="88976" y="793623"/>
                </a:lnTo>
                <a:lnTo>
                  <a:pt x="89001" y="739698"/>
                </a:lnTo>
                <a:lnTo>
                  <a:pt x="90944" y="686460"/>
                </a:lnTo>
                <a:lnTo>
                  <a:pt x="95732" y="633691"/>
                </a:lnTo>
                <a:lnTo>
                  <a:pt x="104203" y="581939"/>
                </a:lnTo>
                <a:lnTo>
                  <a:pt x="116433" y="534073"/>
                </a:lnTo>
                <a:lnTo>
                  <a:pt x="132753" y="488035"/>
                </a:lnTo>
                <a:lnTo>
                  <a:pt x="152882" y="443953"/>
                </a:lnTo>
                <a:lnTo>
                  <a:pt x="176606" y="401891"/>
                </a:lnTo>
                <a:lnTo>
                  <a:pt x="203657" y="361988"/>
                </a:lnTo>
                <a:lnTo>
                  <a:pt x="233794" y="324319"/>
                </a:lnTo>
                <a:lnTo>
                  <a:pt x="266776" y="288988"/>
                </a:lnTo>
                <a:lnTo>
                  <a:pt x="302361" y="256095"/>
                </a:lnTo>
                <a:lnTo>
                  <a:pt x="340309" y="225755"/>
                </a:lnTo>
                <a:lnTo>
                  <a:pt x="380352" y="198056"/>
                </a:lnTo>
                <a:lnTo>
                  <a:pt x="422262" y="173101"/>
                </a:lnTo>
                <a:lnTo>
                  <a:pt x="465797" y="150990"/>
                </a:lnTo>
                <a:lnTo>
                  <a:pt x="513321" y="131457"/>
                </a:lnTo>
                <a:lnTo>
                  <a:pt x="561721" y="116344"/>
                </a:lnTo>
                <a:lnTo>
                  <a:pt x="610857" y="105156"/>
                </a:lnTo>
                <a:lnTo>
                  <a:pt x="660628" y="97370"/>
                </a:lnTo>
                <a:lnTo>
                  <a:pt x="710920" y="92443"/>
                </a:lnTo>
                <a:lnTo>
                  <a:pt x="761593" y="89865"/>
                </a:lnTo>
                <a:lnTo>
                  <a:pt x="812558" y="89128"/>
                </a:lnTo>
                <a:lnTo>
                  <a:pt x="1672463" y="89128"/>
                </a:lnTo>
                <a:lnTo>
                  <a:pt x="1672463" y="353136"/>
                </a:lnTo>
                <a:lnTo>
                  <a:pt x="1166634" y="353136"/>
                </a:lnTo>
                <a:lnTo>
                  <a:pt x="1149451" y="356692"/>
                </a:lnTo>
                <a:lnTo>
                  <a:pt x="1135265" y="366331"/>
                </a:lnTo>
                <a:lnTo>
                  <a:pt x="1125639" y="380517"/>
                </a:lnTo>
                <a:lnTo>
                  <a:pt x="1122083" y="397700"/>
                </a:lnTo>
                <a:lnTo>
                  <a:pt x="1122083" y="2652738"/>
                </a:lnTo>
                <a:lnTo>
                  <a:pt x="1136002" y="2685084"/>
                </a:lnTo>
                <a:lnTo>
                  <a:pt x="1166634" y="2695854"/>
                </a:lnTo>
                <a:lnTo>
                  <a:pt x="1197267" y="2685084"/>
                </a:lnTo>
                <a:lnTo>
                  <a:pt x="1211186" y="2652738"/>
                </a:lnTo>
                <a:lnTo>
                  <a:pt x="1211186" y="442264"/>
                </a:lnTo>
                <a:lnTo>
                  <a:pt x="1672463" y="442264"/>
                </a:lnTo>
                <a:lnTo>
                  <a:pt x="1672463" y="2652738"/>
                </a:lnTo>
                <a:lnTo>
                  <a:pt x="1686382" y="2685084"/>
                </a:lnTo>
                <a:lnTo>
                  <a:pt x="1717014" y="2695854"/>
                </a:lnTo>
                <a:lnTo>
                  <a:pt x="1747647" y="2685084"/>
                </a:lnTo>
                <a:lnTo>
                  <a:pt x="1761566" y="2652738"/>
                </a:lnTo>
                <a:lnTo>
                  <a:pt x="1761566" y="89128"/>
                </a:lnTo>
                <a:lnTo>
                  <a:pt x="1761566" y="44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795211" y="6954463"/>
            <a:ext cx="89535" cy="1390650"/>
          </a:xfrm>
          <a:custGeom>
            <a:avLst/>
            <a:gdLst/>
            <a:ahLst/>
            <a:cxnLst/>
            <a:rect l="l" t="t" r="r" b="b"/>
            <a:pathLst>
              <a:path w="89534" h="1390650">
                <a:moveTo>
                  <a:pt x="44550" y="1390324"/>
                </a:moveTo>
                <a:lnTo>
                  <a:pt x="13922" y="1379544"/>
                </a:lnTo>
                <a:lnTo>
                  <a:pt x="0" y="1347206"/>
                </a:lnTo>
                <a:lnTo>
                  <a:pt x="0" y="43117"/>
                </a:lnTo>
                <a:lnTo>
                  <a:pt x="13922" y="10779"/>
                </a:lnTo>
                <a:lnTo>
                  <a:pt x="44550" y="0"/>
                </a:lnTo>
                <a:lnTo>
                  <a:pt x="75179" y="10779"/>
                </a:lnTo>
                <a:lnTo>
                  <a:pt x="89101" y="43117"/>
                </a:lnTo>
                <a:lnTo>
                  <a:pt x="89101" y="1347206"/>
                </a:lnTo>
                <a:lnTo>
                  <a:pt x="75179" y="1379544"/>
                </a:lnTo>
                <a:lnTo>
                  <a:pt x="44550" y="13903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248991" y="5646800"/>
            <a:ext cx="1760855" cy="2698115"/>
          </a:xfrm>
          <a:custGeom>
            <a:avLst/>
            <a:gdLst/>
            <a:ahLst/>
            <a:cxnLst/>
            <a:rect l="l" t="t" r="r" b="b"/>
            <a:pathLst>
              <a:path w="1760855" h="2698115">
                <a:moveTo>
                  <a:pt x="1084986" y="1595539"/>
                </a:moveTo>
                <a:lnTo>
                  <a:pt x="1071067" y="1563204"/>
                </a:lnTo>
                <a:lnTo>
                  <a:pt x="1040434" y="1552422"/>
                </a:lnTo>
                <a:lnTo>
                  <a:pt x="1009815" y="1563204"/>
                </a:lnTo>
                <a:lnTo>
                  <a:pt x="995895" y="1595539"/>
                </a:lnTo>
                <a:lnTo>
                  <a:pt x="995895" y="2654871"/>
                </a:lnTo>
                <a:lnTo>
                  <a:pt x="1009815" y="2687218"/>
                </a:lnTo>
                <a:lnTo>
                  <a:pt x="1040434" y="2697988"/>
                </a:lnTo>
                <a:lnTo>
                  <a:pt x="1071067" y="2687218"/>
                </a:lnTo>
                <a:lnTo>
                  <a:pt x="1084986" y="2654871"/>
                </a:lnTo>
                <a:lnTo>
                  <a:pt x="1084986" y="1595539"/>
                </a:lnTo>
                <a:close/>
              </a:path>
              <a:path w="1760855" h="2698115">
                <a:moveTo>
                  <a:pt x="1513662" y="680427"/>
                </a:moveTo>
                <a:lnTo>
                  <a:pt x="1499730" y="648081"/>
                </a:lnTo>
                <a:lnTo>
                  <a:pt x="1469110" y="637311"/>
                </a:lnTo>
                <a:lnTo>
                  <a:pt x="1438478" y="648081"/>
                </a:lnTo>
                <a:lnTo>
                  <a:pt x="1424559" y="680427"/>
                </a:lnTo>
                <a:lnTo>
                  <a:pt x="1424559" y="2654871"/>
                </a:lnTo>
                <a:lnTo>
                  <a:pt x="1438478" y="2687218"/>
                </a:lnTo>
                <a:lnTo>
                  <a:pt x="1469110" y="2697988"/>
                </a:lnTo>
                <a:lnTo>
                  <a:pt x="1499730" y="2687218"/>
                </a:lnTo>
                <a:lnTo>
                  <a:pt x="1513662" y="2654871"/>
                </a:lnTo>
                <a:lnTo>
                  <a:pt x="1513662" y="680427"/>
                </a:lnTo>
                <a:close/>
              </a:path>
              <a:path w="1760855" h="2698115">
                <a:moveTo>
                  <a:pt x="1760855" y="795464"/>
                </a:moveTo>
                <a:lnTo>
                  <a:pt x="1760651" y="741984"/>
                </a:lnTo>
                <a:lnTo>
                  <a:pt x="1758873" y="688682"/>
                </a:lnTo>
                <a:lnTo>
                  <a:pt x="1754822" y="635736"/>
                </a:lnTo>
                <a:lnTo>
                  <a:pt x="1747812" y="583361"/>
                </a:lnTo>
                <a:lnTo>
                  <a:pt x="1737766" y="535711"/>
                </a:lnTo>
                <a:lnTo>
                  <a:pt x="1723936" y="489331"/>
                </a:lnTo>
                <a:lnTo>
                  <a:pt x="1706549" y="444347"/>
                </a:lnTo>
                <a:lnTo>
                  <a:pt x="1685810" y="400862"/>
                </a:lnTo>
                <a:lnTo>
                  <a:pt x="1661934" y="359016"/>
                </a:lnTo>
                <a:lnTo>
                  <a:pt x="1635137" y="318909"/>
                </a:lnTo>
                <a:lnTo>
                  <a:pt x="1605635" y="280657"/>
                </a:lnTo>
                <a:lnTo>
                  <a:pt x="1573644" y="244398"/>
                </a:lnTo>
                <a:lnTo>
                  <a:pt x="1539379" y="210248"/>
                </a:lnTo>
                <a:lnTo>
                  <a:pt x="1503057" y="178308"/>
                </a:lnTo>
                <a:lnTo>
                  <a:pt x="1464894" y="148704"/>
                </a:lnTo>
                <a:lnTo>
                  <a:pt x="1425092" y="121564"/>
                </a:lnTo>
                <a:lnTo>
                  <a:pt x="1381125" y="95859"/>
                </a:lnTo>
                <a:lnTo>
                  <a:pt x="1336179" y="73977"/>
                </a:lnTo>
                <a:lnTo>
                  <a:pt x="1290345" y="55638"/>
                </a:lnTo>
                <a:lnTo>
                  <a:pt x="1243685" y="40525"/>
                </a:lnTo>
                <a:lnTo>
                  <a:pt x="1196327" y="28346"/>
                </a:lnTo>
                <a:lnTo>
                  <a:pt x="1148334" y="18796"/>
                </a:lnTo>
                <a:lnTo>
                  <a:pt x="1099820" y="11582"/>
                </a:lnTo>
                <a:lnTo>
                  <a:pt x="1050848" y="6400"/>
                </a:lnTo>
                <a:lnTo>
                  <a:pt x="1001534" y="2946"/>
                </a:lnTo>
                <a:lnTo>
                  <a:pt x="951966" y="927"/>
                </a:lnTo>
                <a:lnTo>
                  <a:pt x="902220" y="50"/>
                </a:lnTo>
                <a:lnTo>
                  <a:pt x="852385" y="0"/>
                </a:lnTo>
                <a:lnTo>
                  <a:pt x="654100" y="2133"/>
                </a:lnTo>
                <a:lnTo>
                  <a:pt x="44551" y="2133"/>
                </a:lnTo>
                <a:lnTo>
                  <a:pt x="27368" y="5676"/>
                </a:lnTo>
                <a:lnTo>
                  <a:pt x="13195" y="15290"/>
                </a:lnTo>
                <a:lnTo>
                  <a:pt x="3556" y="29464"/>
                </a:lnTo>
                <a:lnTo>
                  <a:pt x="0" y="46697"/>
                </a:lnTo>
                <a:lnTo>
                  <a:pt x="0" y="2654871"/>
                </a:lnTo>
                <a:lnTo>
                  <a:pt x="13931" y="2687218"/>
                </a:lnTo>
                <a:lnTo>
                  <a:pt x="44551" y="2697988"/>
                </a:lnTo>
                <a:lnTo>
                  <a:pt x="75184" y="2687218"/>
                </a:lnTo>
                <a:lnTo>
                  <a:pt x="89103" y="2654871"/>
                </a:lnTo>
                <a:lnTo>
                  <a:pt x="89103" y="444398"/>
                </a:lnTo>
                <a:lnTo>
                  <a:pt x="550291" y="444398"/>
                </a:lnTo>
                <a:lnTo>
                  <a:pt x="550291" y="2654871"/>
                </a:lnTo>
                <a:lnTo>
                  <a:pt x="564222" y="2687218"/>
                </a:lnTo>
                <a:lnTo>
                  <a:pt x="594842" y="2697988"/>
                </a:lnTo>
                <a:lnTo>
                  <a:pt x="625475" y="2687218"/>
                </a:lnTo>
                <a:lnTo>
                  <a:pt x="639394" y="2654871"/>
                </a:lnTo>
                <a:lnTo>
                  <a:pt x="639394" y="444398"/>
                </a:lnTo>
                <a:lnTo>
                  <a:pt x="639394" y="399834"/>
                </a:lnTo>
                <a:lnTo>
                  <a:pt x="635850" y="382651"/>
                </a:lnTo>
                <a:lnTo>
                  <a:pt x="626237" y="368465"/>
                </a:lnTo>
                <a:lnTo>
                  <a:pt x="612063" y="358825"/>
                </a:lnTo>
                <a:lnTo>
                  <a:pt x="594842" y="355269"/>
                </a:lnTo>
                <a:lnTo>
                  <a:pt x="89103" y="355269"/>
                </a:lnTo>
                <a:lnTo>
                  <a:pt x="89103" y="91262"/>
                </a:lnTo>
                <a:lnTo>
                  <a:pt x="982345" y="91262"/>
                </a:lnTo>
                <a:lnTo>
                  <a:pt x="1030795" y="92583"/>
                </a:lnTo>
                <a:lnTo>
                  <a:pt x="1078560" y="96596"/>
                </a:lnTo>
                <a:lnTo>
                  <a:pt x="1125601" y="103352"/>
                </a:lnTo>
                <a:lnTo>
                  <a:pt x="1171854" y="112903"/>
                </a:lnTo>
                <a:lnTo>
                  <a:pt x="1217231" y="125298"/>
                </a:lnTo>
                <a:lnTo>
                  <a:pt x="1261681" y="140601"/>
                </a:lnTo>
                <a:lnTo>
                  <a:pt x="1305140" y="158877"/>
                </a:lnTo>
                <a:lnTo>
                  <a:pt x="1347546" y="180162"/>
                </a:lnTo>
                <a:lnTo>
                  <a:pt x="1388821" y="204520"/>
                </a:lnTo>
                <a:lnTo>
                  <a:pt x="1428927" y="232003"/>
                </a:lnTo>
                <a:lnTo>
                  <a:pt x="1467040" y="262623"/>
                </a:lnTo>
                <a:lnTo>
                  <a:pt x="1502333" y="296202"/>
                </a:lnTo>
                <a:lnTo>
                  <a:pt x="1534655" y="332498"/>
                </a:lnTo>
                <a:lnTo>
                  <a:pt x="1563852" y="371246"/>
                </a:lnTo>
                <a:lnTo>
                  <a:pt x="1589811" y="412191"/>
                </a:lnTo>
                <a:lnTo>
                  <a:pt x="1612392" y="455053"/>
                </a:lnTo>
                <a:lnTo>
                  <a:pt x="1631429" y="499605"/>
                </a:lnTo>
                <a:lnTo>
                  <a:pt x="1646796" y="545553"/>
                </a:lnTo>
                <a:lnTo>
                  <a:pt x="1658353" y="592670"/>
                </a:lnTo>
                <a:lnTo>
                  <a:pt x="1665973" y="640689"/>
                </a:lnTo>
                <a:lnTo>
                  <a:pt x="1669491" y="689343"/>
                </a:lnTo>
                <a:lnTo>
                  <a:pt x="1670596" y="741921"/>
                </a:lnTo>
                <a:lnTo>
                  <a:pt x="1670926" y="794537"/>
                </a:lnTo>
                <a:lnTo>
                  <a:pt x="1670748" y="847204"/>
                </a:lnTo>
                <a:lnTo>
                  <a:pt x="1669872" y="952512"/>
                </a:lnTo>
                <a:lnTo>
                  <a:pt x="1669669" y="1005128"/>
                </a:lnTo>
                <a:lnTo>
                  <a:pt x="1669669" y="1483055"/>
                </a:lnTo>
                <a:lnTo>
                  <a:pt x="1611045" y="1483055"/>
                </a:lnTo>
                <a:lnTo>
                  <a:pt x="1578724" y="1496987"/>
                </a:lnTo>
                <a:lnTo>
                  <a:pt x="1567942" y="1527619"/>
                </a:lnTo>
                <a:lnTo>
                  <a:pt x="1578724" y="1558264"/>
                </a:lnTo>
                <a:lnTo>
                  <a:pt x="1611045" y="1572183"/>
                </a:lnTo>
                <a:lnTo>
                  <a:pt x="1714220" y="1572183"/>
                </a:lnTo>
                <a:lnTo>
                  <a:pt x="1731403" y="1568653"/>
                </a:lnTo>
                <a:lnTo>
                  <a:pt x="1745589" y="1559026"/>
                </a:lnTo>
                <a:lnTo>
                  <a:pt x="1755216" y="1544853"/>
                </a:lnTo>
                <a:lnTo>
                  <a:pt x="1758772" y="1527619"/>
                </a:lnTo>
                <a:lnTo>
                  <a:pt x="1758772" y="1483055"/>
                </a:lnTo>
                <a:lnTo>
                  <a:pt x="1758797" y="952512"/>
                </a:lnTo>
                <a:lnTo>
                  <a:pt x="1759229" y="902144"/>
                </a:lnTo>
                <a:lnTo>
                  <a:pt x="1760156" y="848918"/>
                </a:lnTo>
                <a:lnTo>
                  <a:pt x="1760855" y="795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44240" y="1752306"/>
            <a:ext cx="16714469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Roles </a:t>
            </a:r>
            <a:r>
              <a:rPr dirty="0" spc="195"/>
              <a:t>and</a:t>
            </a:r>
            <a:r>
              <a:rPr dirty="0" spc="-1030"/>
              <a:t> </a:t>
            </a:r>
            <a:r>
              <a:rPr dirty="0" spc="90"/>
              <a:t>responsibilities </a:t>
            </a:r>
            <a:r>
              <a:rPr dirty="0" spc="160"/>
              <a:t>of every </a:t>
            </a:r>
            <a:r>
              <a:rPr dirty="0" spc="110"/>
              <a:t>Project </a:t>
            </a:r>
            <a:r>
              <a:rPr dirty="0" spc="305"/>
              <a:t>Member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9110" y="3026172"/>
            <a:ext cx="7797165" cy="6241415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4200" spc="-10" b="1">
                <a:solidFill>
                  <a:srgbClr val="FFFFFF"/>
                </a:solidFill>
                <a:latin typeface="Arial"/>
                <a:cs typeface="Arial"/>
              </a:rPr>
              <a:t>Easiest </a:t>
            </a:r>
            <a:r>
              <a:rPr dirty="0" sz="4200" spc="190" b="1">
                <a:solidFill>
                  <a:srgbClr val="FFFFFF"/>
                </a:solidFill>
                <a:latin typeface="Arial"/>
                <a:cs typeface="Arial"/>
              </a:rPr>
              <a:t>way </a:t>
            </a:r>
            <a:r>
              <a:rPr dirty="0" sz="4200" spc="225" b="1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4200" spc="165" b="1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dirty="0" sz="4200" spc="-7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150" b="1">
                <a:solidFill>
                  <a:srgbClr val="FFFFFF"/>
                </a:solidFill>
                <a:latin typeface="Arial"/>
                <a:cs typeface="Arial"/>
              </a:rPr>
              <a:t>resume</a:t>
            </a:r>
            <a:endParaRPr sz="4200">
              <a:latin typeface="Arial"/>
              <a:cs typeface="Arial"/>
            </a:endParaRPr>
          </a:p>
          <a:p>
            <a:pPr marL="746125" indent="-392430">
              <a:lnSpc>
                <a:spcPct val="100000"/>
              </a:lnSpc>
              <a:spcBef>
                <a:spcPts val="710"/>
              </a:spcBef>
              <a:buFont typeface="Lucida Sans"/>
              <a:buAutoNum type="arabicPeriod"/>
              <a:tabLst>
                <a:tab pos="746760" algn="l"/>
              </a:tabLst>
            </a:pPr>
            <a:r>
              <a:rPr dirty="0" sz="3400" spc="-35" b="1">
                <a:solidFill>
                  <a:srgbClr val="FFFFFF"/>
                </a:solidFill>
                <a:latin typeface="Arial"/>
                <a:cs typeface="Arial"/>
              </a:rPr>
              <a:t>Choose </a:t>
            </a:r>
            <a:r>
              <a:rPr dirty="0" sz="3400" spc="105" b="1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dirty="0" sz="34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10" b="1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endParaRPr sz="3400">
              <a:latin typeface="Arial"/>
              <a:cs typeface="Arial"/>
            </a:endParaRPr>
          </a:p>
          <a:p>
            <a:pPr marL="746125" indent="-392430">
              <a:lnSpc>
                <a:spcPct val="100000"/>
              </a:lnSpc>
              <a:spcBef>
                <a:spcPts val="645"/>
              </a:spcBef>
              <a:buFont typeface="Lucida Sans"/>
              <a:buAutoNum type="arabicPeriod"/>
              <a:tabLst>
                <a:tab pos="746760" algn="l"/>
              </a:tabLst>
            </a:pPr>
            <a:r>
              <a:rPr dirty="0" sz="3400" spc="90" b="1">
                <a:solidFill>
                  <a:srgbClr val="FFFFFF"/>
                </a:solidFill>
                <a:latin typeface="Arial"/>
                <a:cs typeface="Arial"/>
              </a:rPr>
              <a:t>Enter </a:t>
            </a:r>
            <a:r>
              <a:rPr dirty="0" sz="3400" spc="105" b="1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dirty="0" sz="3400" spc="-2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90" b="1">
                <a:solidFill>
                  <a:srgbClr val="FFFFFF"/>
                </a:solidFill>
                <a:latin typeface="Arial"/>
                <a:cs typeface="Arial"/>
              </a:rPr>
              <a:t>details</a:t>
            </a:r>
            <a:endParaRPr sz="3400">
              <a:latin typeface="Arial"/>
              <a:cs typeface="Arial"/>
            </a:endParaRPr>
          </a:p>
          <a:p>
            <a:pPr marL="746125" indent="-392430">
              <a:lnSpc>
                <a:spcPct val="100000"/>
              </a:lnSpc>
              <a:spcBef>
                <a:spcPts val="645"/>
              </a:spcBef>
              <a:buFont typeface="Lucida Sans"/>
              <a:buAutoNum type="arabicPeriod"/>
              <a:tabLst>
                <a:tab pos="746760" algn="l"/>
              </a:tabLst>
            </a:pPr>
            <a:r>
              <a:rPr dirty="0" sz="3400" spc="105" b="1">
                <a:solidFill>
                  <a:srgbClr val="FFFFFF"/>
                </a:solidFill>
                <a:latin typeface="Arial"/>
                <a:cs typeface="Arial"/>
              </a:rPr>
              <a:t>download your </a:t>
            </a:r>
            <a:r>
              <a:rPr dirty="0" sz="3400" spc="114" b="1">
                <a:solidFill>
                  <a:srgbClr val="FFFFFF"/>
                </a:solidFill>
                <a:latin typeface="Arial"/>
                <a:cs typeface="Arial"/>
              </a:rPr>
              <a:t>resume</a:t>
            </a:r>
            <a:r>
              <a:rPr dirty="0" sz="3400" spc="-4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100" b="1">
                <a:solidFill>
                  <a:srgbClr val="FFFFFF"/>
                </a:solidFill>
                <a:latin typeface="Arial"/>
                <a:cs typeface="Arial"/>
              </a:rPr>
              <a:t>PDF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4200" spc="80" b="1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dirty="0" sz="4200" spc="165" b="1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dirty="0" sz="4200" spc="60" b="1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dirty="0" sz="4200" spc="-10" b="1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dirty="0" sz="4200" spc="-6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40" b="1">
                <a:solidFill>
                  <a:srgbClr val="FFFFFF"/>
                </a:solidFill>
                <a:latin typeface="Arial"/>
                <a:cs typeface="Arial"/>
              </a:rPr>
              <a:t>things:</a:t>
            </a:r>
            <a:endParaRPr sz="4200">
              <a:latin typeface="Arial"/>
              <a:cs typeface="Arial"/>
            </a:endParaRPr>
          </a:p>
          <a:p>
            <a:pPr marL="746125" indent="-392430">
              <a:lnSpc>
                <a:spcPct val="100000"/>
              </a:lnSpc>
              <a:spcBef>
                <a:spcPts val="710"/>
              </a:spcBef>
              <a:buFont typeface="Lucida Sans"/>
              <a:buAutoNum type="arabicPeriod"/>
              <a:tabLst>
                <a:tab pos="746760" algn="l"/>
              </a:tabLst>
            </a:pPr>
            <a:r>
              <a:rPr dirty="0" sz="3400" spc="10" b="1">
                <a:solidFill>
                  <a:srgbClr val="FFFFFF"/>
                </a:solidFill>
                <a:latin typeface="Arial"/>
                <a:cs typeface="Arial"/>
              </a:rPr>
              <a:t>Reduce </a:t>
            </a:r>
            <a:r>
              <a:rPr dirty="0" sz="3400" spc="105" b="1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dirty="0" sz="3400" spc="-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215" b="1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3400">
              <a:latin typeface="Arial"/>
              <a:cs typeface="Arial"/>
            </a:endParaRPr>
          </a:p>
          <a:p>
            <a:pPr marL="858519" indent="-504825">
              <a:lnSpc>
                <a:spcPct val="100000"/>
              </a:lnSpc>
              <a:spcBef>
                <a:spcPts val="645"/>
              </a:spcBef>
              <a:buFont typeface="Lucida Sans"/>
              <a:buAutoNum type="arabicPeriod"/>
              <a:tabLst>
                <a:tab pos="859155" algn="l"/>
              </a:tabLst>
            </a:pPr>
            <a:r>
              <a:rPr dirty="0" sz="3400" spc="165" b="1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dirty="0" sz="3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00" b="1">
                <a:solidFill>
                  <a:srgbClr val="FFFFFF"/>
                </a:solidFill>
                <a:latin typeface="Arial"/>
                <a:cs typeface="Arial"/>
              </a:rPr>
              <a:t>neded</a:t>
            </a:r>
            <a:r>
              <a:rPr dirty="0" sz="3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8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3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50" b="1">
                <a:solidFill>
                  <a:srgbClr val="FFFFFF"/>
                </a:solidFill>
                <a:latin typeface="Arial"/>
                <a:cs typeface="Arial"/>
              </a:rPr>
              <a:t>worry</a:t>
            </a:r>
            <a:r>
              <a:rPr dirty="0" sz="3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45" b="1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dirty="0" sz="3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3400">
              <a:latin typeface="Arial"/>
              <a:cs typeface="Arial"/>
            </a:endParaRPr>
          </a:p>
          <a:p>
            <a:pPr marL="746125" indent="-392430">
              <a:lnSpc>
                <a:spcPct val="100000"/>
              </a:lnSpc>
              <a:spcBef>
                <a:spcPts val="645"/>
              </a:spcBef>
              <a:buFont typeface="Lucida Sans"/>
              <a:buAutoNum type="arabicPeriod"/>
              <a:tabLst>
                <a:tab pos="746760" algn="l"/>
              </a:tabLst>
            </a:pPr>
            <a:r>
              <a:rPr dirty="0" sz="3400" spc="-95" b="1">
                <a:solidFill>
                  <a:srgbClr val="FFFFFF"/>
                </a:solidFill>
                <a:latin typeface="Arial"/>
                <a:cs typeface="Arial"/>
              </a:rPr>
              <a:t>Easy </a:t>
            </a:r>
            <a:r>
              <a:rPr dirty="0" sz="3400" spc="18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3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20" b="1">
                <a:solidFill>
                  <a:srgbClr val="FFFFFF"/>
                </a:solidFill>
                <a:latin typeface="Arial"/>
                <a:cs typeface="Arial"/>
              </a:rPr>
              <a:t>use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38134" y="8737135"/>
            <a:ext cx="1549864" cy="1549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2392012" y="4146027"/>
            <a:ext cx="3166110" cy="4124325"/>
            <a:chOff x="12392012" y="4146027"/>
            <a:chExt cx="3166110" cy="4124325"/>
          </a:xfrm>
        </p:grpSpPr>
        <p:sp>
          <p:nvSpPr>
            <p:cNvPr id="5" name="object 5"/>
            <p:cNvSpPr/>
            <p:nvPr/>
          </p:nvSpPr>
          <p:spPr>
            <a:xfrm>
              <a:off x="12447150" y="4201165"/>
              <a:ext cx="3056255" cy="4005579"/>
            </a:xfrm>
            <a:custGeom>
              <a:avLst/>
              <a:gdLst/>
              <a:ahLst/>
              <a:cxnLst/>
              <a:rect l="l" t="t" r="r" b="b"/>
              <a:pathLst>
                <a:path w="3056255" h="4005579">
                  <a:moveTo>
                    <a:pt x="3055767" y="4004955"/>
                  </a:moveTo>
                  <a:lnTo>
                    <a:pt x="1234060" y="4004955"/>
                  </a:lnTo>
                  <a:lnTo>
                    <a:pt x="0" y="2709234"/>
                  </a:lnTo>
                  <a:lnTo>
                    <a:pt x="0" y="0"/>
                  </a:lnTo>
                  <a:lnTo>
                    <a:pt x="3055767" y="0"/>
                  </a:lnTo>
                  <a:lnTo>
                    <a:pt x="3055767" y="40049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447150" y="4201165"/>
              <a:ext cx="3056255" cy="4005579"/>
            </a:xfrm>
            <a:custGeom>
              <a:avLst/>
              <a:gdLst/>
              <a:ahLst/>
              <a:cxnLst/>
              <a:rect l="l" t="t" r="r" b="b"/>
              <a:pathLst>
                <a:path w="3056255" h="4005579">
                  <a:moveTo>
                    <a:pt x="0" y="0"/>
                  </a:moveTo>
                  <a:lnTo>
                    <a:pt x="3055768" y="0"/>
                  </a:lnTo>
                  <a:lnTo>
                    <a:pt x="3055768" y="4004955"/>
                  </a:lnTo>
                  <a:lnTo>
                    <a:pt x="1234060" y="4004955"/>
                  </a:lnTo>
                  <a:lnTo>
                    <a:pt x="0" y="2709234"/>
                  </a:lnTo>
                  <a:lnTo>
                    <a:pt x="0" y="0"/>
                  </a:lnTo>
                  <a:close/>
                </a:path>
              </a:pathLst>
            </a:custGeom>
            <a:ln w="1102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454495" y="6701014"/>
              <a:ext cx="1240790" cy="1514475"/>
            </a:xfrm>
            <a:custGeom>
              <a:avLst/>
              <a:gdLst/>
              <a:ahLst/>
              <a:cxnLst/>
              <a:rect l="l" t="t" r="r" b="b"/>
              <a:pathLst>
                <a:path w="1240790" h="1514475">
                  <a:moveTo>
                    <a:pt x="0" y="184649"/>
                  </a:moveTo>
                  <a:lnTo>
                    <a:pt x="1240523" y="0"/>
                  </a:lnTo>
                  <a:lnTo>
                    <a:pt x="1228240" y="1514109"/>
                  </a:lnTo>
                </a:path>
              </a:pathLst>
            </a:custGeom>
            <a:ln w="1102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858503" y="4731233"/>
              <a:ext cx="2174875" cy="2827655"/>
            </a:xfrm>
            <a:custGeom>
              <a:avLst/>
              <a:gdLst/>
              <a:ahLst/>
              <a:cxnLst/>
              <a:rect l="l" t="t" r="r" b="b"/>
              <a:pathLst>
                <a:path w="2174875" h="2827654">
                  <a:moveTo>
                    <a:pt x="0" y="0"/>
                  </a:moveTo>
                  <a:lnTo>
                    <a:pt x="2174296" y="0"/>
                  </a:lnTo>
                </a:path>
                <a:path w="2174875" h="2827654">
                  <a:moveTo>
                    <a:pt x="0" y="353378"/>
                  </a:moveTo>
                  <a:lnTo>
                    <a:pt x="2174296" y="353378"/>
                  </a:lnTo>
                </a:path>
                <a:path w="2174875" h="2827654">
                  <a:moveTo>
                    <a:pt x="0" y="706756"/>
                  </a:moveTo>
                  <a:lnTo>
                    <a:pt x="2174296" y="706756"/>
                  </a:lnTo>
                </a:path>
                <a:path w="2174875" h="2827654">
                  <a:moveTo>
                    <a:pt x="0" y="1060134"/>
                  </a:moveTo>
                  <a:lnTo>
                    <a:pt x="2174296" y="1060134"/>
                  </a:lnTo>
                </a:path>
                <a:path w="2174875" h="2827654">
                  <a:moveTo>
                    <a:pt x="0" y="1413513"/>
                  </a:moveTo>
                  <a:lnTo>
                    <a:pt x="2174296" y="1413513"/>
                  </a:lnTo>
                </a:path>
                <a:path w="2174875" h="2827654">
                  <a:moveTo>
                    <a:pt x="0" y="1766891"/>
                  </a:moveTo>
                  <a:lnTo>
                    <a:pt x="2174296" y="1766891"/>
                  </a:lnTo>
                </a:path>
                <a:path w="2174875" h="2827654">
                  <a:moveTo>
                    <a:pt x="999001" y="2120270"/>
                  </a:moveTo>
                  <a:lnTo>
                    <a:pt x="2174296" y="2120270"/>
                  </a:lnTo>
                </a:path>
                <a:path w="2174875" h="2827654">
                  <a:moveTo>
                    <a:pt x="999001" y="2473648"/>
                  </a:moveTo>
                  <a:lnTo>
                    <a:pt x="2174296" y="2473648"/>
                  </a:lnTo>
                </a:path>
                <a:path w="2174875" h="2827654">
                  <a:moveTo>
                    <a:pt x="999883" y="2827027"/>
                  </a:moveTo>
                  <a:lnTo>
                    <a:pt x="2174355" y="2827027"/>
                  </a:lnTo>
                </a:path>
              </a:pathLst>
            </a:custGeom>
            <a:ln w="816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1924673" y="6136801"/>
            <a:ext cx="5450205" cy="133350"/>
          </a:xfrm>
          <a:custGeom>
            <a:avLst/>
            <a:gdLst/>
            <a:ahLst/>
            <a:cxnLst/>
            <a:rect l="l" t="t" r="r" b="b"/>
            <a:pathLst>
              <a:path w="5450205" h="133350">
                <a:moveTo>
                  <a:pt x="66459" y="133350"/>
                </a:moveTo>
                <a:lnTo>
                  <a:pt x="40654" y="128088"/>
                </a:lnTo>
                <a:lnTo>
                  <a:pt x="19522" y="113764"/>
                </a:lnTo>
                <a:lnTo>
                  <a:pt x="5244" y="92563"/>
                </a:lnTo>
                <a:lnTo>
                  <a:pt x="0" y="66675"/>
                </a:lnTo>
                <a:lnTo>
                  <a:pt x="5244" y="40786"/>
                </a:lnTo>
                <a:lnTo>
                  <a:pt x="19522" y="19585"/>
                </a:lnTo>
                <a:lnTo>
                  <a:pt x="40654" y="5261"/>
                </a:lnTo>
                <a:lnTo>
                  <a:pt x="66459" y="0"/>
                </a:lnTo>
                <a:lnTo>
                  <a:pt x="92264" y="5261"/>
                </a:lnTo>
                <a:lnTo>
                  <a:pt x="113396" y="19585"/>
                </a:lnTo>
                <a:lnTo>
                  <a:pt x="127674" y="40786"/>
                </a:lnTo>
                <a:lnTo>
                  <a:pt x="132918" y="66675"/>
                </a:lnTo>
                <a:lnTo>
                  <a:pt x="127674" y="92563"/>
                </a:lnTo>
                <a:lnTo>
                  <a:pt x="113396" y="113764"/>
                </a:lnTo>
                <a:lnTo>
                  <a:pt x="92264" y="128088"/>
                </a:lnTo>
                <a:lnTo>
                  <a:pt x="66459" y="133350"/>
                </a:lnTo>
                <a:close/>
              </a:path>
              <a:path w="5450205" h="133350">
                <a:moveTo>
                  <a:pt x="332297" y="133350"/>
                </a:moveTo>
                <a:lnTo>
                  <a:pt x="306492" y="128088"/>
                </a:lnTo>
                <a:lnTo>
                  <a:pt x="285360" y="113764"/>
                </a:lnTo>
                <a:lnTo>
                  <a:pt x="271081" y="92563"/>
                </a:lnTo>
                <a:lnTo>
                  <a:pt x="265837" y="66675"/>
                </a:lnTo>
                <a:lnTo>
                  <a:pt x="271081" y="40786"/>
                </a:lnTo>
                <a:lnTo>
                  <a:pt x="285360" y="19585"/>
                </a:lnTo>
                <a:lnTo>
                  <a:pt x="306492" y="5261"/>
                </a:lnTo>
                <a:lnTo>
                  <a:pt x="332297" y="0"/>
                </a:lnTo>
                <a:lnTo>
                  <a:pt x="358102" y="5261"/>
                </a:lnTo>
                <a:lnTo>
                  <a:pt x="379234" y="19585"/>
                </a:lnTo>
                <a:lnTo>
                  <a:pt x="393512" y="40786"/>
                </a:lnTo>
                <a:lnTo>
                  <a:pt x="398756" y="66675"/>
                </a:lnTo>
                <a:lnTo>
                  <a:pt x="393512" y="92563"/>
                </a:lnTo>
                <a:lnTo>
                  <a:pt x="379234" y="113764"/>
                </a:lnTo>
                <a:lnTo>
                  <a:pt x="358102" y="128088"/>
                </a:lnTo>
                <a:lnTo>
                  <a:pt x="332297" y="133350"/>
                </a:lnTo>
                <a:close/>
              </a:path>
              <a:path w="5450205" h="133350">
                <a:moveTo>
                  <a:pt x="598135" y="133350"/>
                </a:moveTo>
                <a:lnTo>
                  <a:pt x="572330" y="128088"/>
                </a:lnTo>
                <a:lnTo>
                  <a:pt x="551198" y="113764"/>
                </a:lnTo>
                <a:lnTo>
                  <a:pt x="536919" y="92563"/>
                </a:lnTo>
                <a:lnTo>
                  <a:pt x="531675" y="66675"/>
                </a:lnTo>
                <a:lnTo>
                  <a:pt x="536919" y="40786"/>
                </a:lnTo>
                <a:lnTo>
                  <a:pt x="551198" y="19585"/>
                </a:lnTo>
                <a:lnTo>
                  <a:pt x="572330" y="5261"/>
                </a:lnTo>
                <a:lnTo>
                  <a:pt x="598135" y="0"/>
                </a:lnTo>
                <a:lnTo>
                  <a:pt x="623940" y="5261"/>
                </a:lnTo>
                <a:lnTo>
                  <a:pt x="645072" y="19585"/>
                </a:lnTo>
                <a:lnTo>
                  <a:pt x="659350" y="40786"/>
                </a:lnTo>
                <a:lnTo>
                  <a:pt x="664594" y="66675"/>
                </a:lnTo>
                <a:lnTo>
                  <a:pt x="659350" y="92563"/>
                </a:lnTo>
                <a:lnTo>
                  <a:pt x="645072" y="113764"/>
                </a:lnTo>
                <a:lnTo>
                  <a:pt x="623940" y="128088"/>
                </a:lnTo>
                <a:lnTo>
                  <a:pt x="598135" y="133350"/>
                </a:lnTo>
                <a:close/>
              </a:path>
              <a:path w="5450205" h="133350">
                <a:moveTo>
                  <a:pt x="863973" y="133350"/>
                </a:moveTo>
                <a:lnTo>
                  <a:pt x="838168" y="128088"/>
                </a:lnTo>
                <a:lnTo>
                  <a:pt x="817036" y="113764"/>
                </a:lnTo>
                <a:lnTo>
                  <a:pt x="802757" y="92563"/>
                </a:lnTo>
                <a:lnTo>
                  <a:pt x="797513" y="66675"/>
                </a:lnTo>
                <a:lnTo>
                  <a:pt x="802757" y="40786"/>
                </a:lnTo>
                <a:lnTo>
                  <a:pt x="817036" y="19585"/>
                </a:lnTo>
                <a:lnTo>
                  <a:pt x="838168" y="5261"/>
                </a:lnTo>
                <a:lnTo>
                  <a:pt x="863973" y="0"/>
                </a:lnTo>
                <a:lnTo>
                  <a:pt x="889778" y="5261"/>
                </a:lnTo>
                <a:lnTo>
                  <a:pt x="910910" y="19585"/>
                </a:lnTo>
                <a:lnTo>
                  <a:pt x="925188" y="40786"/>
                </a:lnTo>
                <a:lnTo>
                  <a:pt x="930432" y="66675"/>
                </a:lnTo>
                <a:lnTo>
                  <a:pt x="925188" y="92563"/>
                </a:lnTo>
                <a:lnTo>
                  <a:pt x="910910" y="113764"/>
                </a:lnTo>
                <a:lnTo>
                  <a:pt x="889778" y="128088"/>
                </a:lnTo>
                <a:lnTo>
                  <a:pt x="863973" y="133350"/>
                </a:lnTo>
                <a:close/>
              </a:path>
              <a:path w="5450205" h="133350">
                <a:moveTo>
                  <a:pt x="1129810" y="133350"/>
                </a:moveTo>
                <a:lnTo>
                  <a:pt x="1104006" y="128088"/>
                </a:lnTo>
                <a:lnTo>
                  <a:pt x="1082873" y="113764"/>
                </a:lnTo>
                <a:lnTo>
                  <a:pt x="1068595" y="92563"/>
                </a:lnTo>
                <a:lnTo>
                  <a:pt x="1063351" y="66675"/>
                </a:lnTo>
                <a:lnTo>
                  <a:pt x="1068595" y="40786"/>
                </a:lnTo>
                <a:lnTo>
                  <a:pt x="1082873" y="19585"/>
                </a:lnTo>
                <a:lnTo>
                  <a:pt x="1104006" y="5261"/>
                </a:lnTo>
                <a:lnTo>
                  <a:pt x="1129810" y="0"/>
                </a:lnTo>
                <a:lnTo>
                  <a:pt x="1155615" y="5261"/>
                </a:lnTo>
                <a:lnTo>
                  <a:pt x="1176747" y="19585"/>
                </a:lnTo>
                <a:lnTo>
                  <a:pt x="1191026" y="40786"/>
                </a:lnTo>
                <a:lnTo>
                  <a:pt x="1196270" y="66675"/>
                </a:lnTo>
                <a:lnTo>
                  <a:pt x="1191026" y="92563"/>
                </a:lnTo>
                <a:lnTo>
                  <a:pt x="1176747" y="113764"/>
                </a:lnTo>
                <a:lnTo>
                  <a:pt x="1155615" y="128088"/>
                </a:lnTo>
                <a:lnTo>
                  <a:pt x="1129810" y="133350"/>
                </a:lnTo>
                <a:close/>
              </a:path>
              <a:path w="5450205" h="133350">
                <a:moveTo>
                  <a:pt x="1395648" y="133350"/>
                </a:moveTo>
                <a:lnTo>
                  <a:pt x="1369843" y="128088"/>
                </a:lnTo>
                <a:lnTo>
                  <a:pt x="1348711" y="113764"/>
                </a:lnTo>
                <a:lnTo>
                  <a:pt x="1334433" y="92563"/>
                </a:lnTo>
                <a:lnTo>
                  <a:pt x="1329189" y="66675"/>
                </a:lnTo>
                <a:lnTo>
                  <a:pt x="1334433" y="40786"/>
                </a:lnTo>
                <a:lnTo>
                  <a:pt x="1348711" y="19585"/>
                </a:lnTo>
                <a:lnTo>
                  <a:pt x="1369843" y="5261"/>
                </a:lnTo>
                <a:lnTo>
                  <a:pt x="1395648" y="0"/>
                </a:lnTo>
                <a:lnTo>
                  <a:pt x="1421453" y="5261"/>
                </a:lnTo>
                <a:lnTo>
                  <a:pt x="1442585" y="19585"/>
                </a:lnTo>
                <a:lnTo>
                  <a:pt x="1456864" y="40786"/>
                </a:lnTo>
                <a:lnTo>
                  <a:pt x="1462108" y="66675"/>
                </a:lnTo>
                <a:lnTo>
                  <a:pt x="1456864" y="92563"/>
                </a:lnTo>
                <a:lnTo>
                  <a:pt x="1442585" y="113764"/>
                </a:lnTo>
                <a:lnTo>
                  <a:pt x="1421453" y="128088"/>
                </a:lnTo>
                <a:lnTo>
                  <a:pt x="1395648" y="133350"/>
                </a:lnTo>
                <a:close/>
              </a:path>
              <a:path w="5450205" h="133350">
                <a:moveTo>
                  <a:pt x="1661486" y="133350"/>
                </a:moveTo>
                <a:lnTo>
                  <a:pt x="1635681" y="128088"/>
                </a:lnTo>
                <a:lnTo>
                  <a:pt x="1614549" y="113764"/>
                </a:lnTo>
                <a:lnTo>
                  <a:pt x="1600271" y="92563"/>
                </a:lnTo>
                <a:lnTo>
                  <a:pt x="1595027" y="66675"/>
                </a:lnTo>
                <a:lnTo>
                  <a:pt x="1600271" y="40786"/>
                </a:lnTo>
                <a:lnTo>
                  <a:pt x="1614549" y="19585"/>
                </a:lnTo>
                <a:lnTo>
                  <a:pt x="1635681" y="5261"/>
                </a:lnTo>
                <a:lnTo>
                  <a:pt x="1661486" y="0"/>
                </a:lnTo>
                <a:lnTo>
                  <a:pt x="1687291" y="5261"/>
                </a:lnTo>
                <a:lnTo>
                  <a:pt x="1708423" y="19585"/>
                </a:lnTo>
                <a:lnTo>
                  <a:pt x="1722702" y="40786"/>
                </a:lnTo>
                <a:lnTo>
                  <a:pt x="1727946" y="66675"/>
                </a:lnTo>
                <a:lnTo>
                  <a:pt x="1722702" y="92563"/>
                </a:lnTo>
                <a:lnTo>
                  <a:pt x="1708423" y="113764"/>
                </a:lnTo>
                <a:lnTo>
                  <a:pt x="1687291" y="128088"/>
                </a:lnTo>
                <a:lnTo>
                  <a:pt x="1661486" y="133350"/>
                </a:lnTo>
                <a:close/>
              </a:path>
              <a:path w="5450205" h="133350">
                <a:moveTo>
                  <a:pt x="1927324" y="133350"/>
                </a:moveTo>
                <a:lnTo>
                  <a:pt x="1901519" y="128088"/>
                </a:lnTo>
                <a:lnTo>
                  <a:pt x="1880387" y="113764"/>
                </a:lnTo>
                <a:lnTo>
                  <a:pt x="1866109" y="92563"/>
                </a:lnTo>
                <a:lnTo>
                  <a:pt x="1860865" y="66675"/>
                </a:lnTo>
                <a:lnTo>
                  <a:pt x="1866109" y="40786"/>
                </a:lnTo>
                <a:lnTo>
                  <a:pt x="1880387" y="19585"/>
                </a:lnTo>
                <a:lnTo>
                  <a:pt x="1901519" y="5261"/>
                </a:lnTo>
                <a:lnTo>
                  <a:pt x="1927324" y="0"/>
                </a:lnTo>
                <a:lnTo>
                  <a:pt x="1953129" y="5261"/>
                </a:lnTo>
                <a:lnTo>
                  <a:pt x="1974261" y="19585"/>
                </a:lnTo>
                <a:lnTo>
                  <a:pt x="1988539" y="40786"/>
                </a:lnTo>
                <a:lnTo>
                  <a:pt x="1993784" y="66675"/>
                </a:lnTo>
                <a:lnTo>
                  <a:pt x="1988539" y="92563"/>
                </a:lnTo>
                <a:lnTo>
                  <a:pt x="1974261" y="113764"/>
                </a:lnTo>
                <a:lnTo>
                  <a:pt x="1953129" y="128088"/>
                </a:lnTo>
                <a:lnTo>
                  <a:pt x="1927324" y="133350"/>
                </a:lnTo>
                <a:close/>
              </a:path>
              <a:path w="5450205" h="133350">
                <a:moveTo>
                  <a:pt x="2193162" y="133350"/>
                </a:moveTo>
                <a:lnTo>
                  <a:pt x="2167357" y="128088"/>
                </a:lnTo>
                <a:lnTo>
                  <a:pt x="2146225" y="113764"/>
                </a:lnTo>
                <a:lnTo>
                  <a:pt x="2131947" y="92563"/>
                </a:lnTo>
                <a:lnTo>
                  <a:pt x="2126702" y="66675"/>
                </a:lnTo>
                <a:lnTo>
                  <a:pt x="2131947" y="40786"/>
                </a:lnTo>
                <a:lnTo>
                  <a:pt x="2146225" y="19585"/>
                </a:lnTo>
                <a:lnTo>
                  <a:pt x="2167357" y="5261"/>
                </a:lnTo>
                <a:lnTo>
                  <a:pt x="2193162" y="0"/>
                </a:lnTo>
                <a:lnTo>
                  <a:pt x="2218967" y="5261"/>
                </a:lnTo>
                <a:lnTo>
                  <a:pt x="2240099" y="19585"/>
                </a:lnTo>
                <a:lnTo>
                  <a:pt x="2254377" y="40786"/>
                </a:lnTo>
                <a:lnTo>
                  <a:pt x="2259621" y="66675"/>
                </a:lnTo>
                <a:lnTo>
                  <a:pt x="2254377" y="92563"/>
                </a:lnTo>
                <a:lnTo>
                  <a:pt x="2240099" y="113764"/>
                </a:lnTo>
                <a:lnTo>
                  <a:pt x="2218967" y="128088"/>
                </a:lnTo>
                <a:lnTo>
                  <a:pt x="2193162" y="133350"/>
                </a:lnTo>
                <a:close/>
              </a:path>
              <a:path w="5450205" h="133350">
                <a:moveTo>
                  <a:pt x="2459000" y="133350"/>
                </a:moveTo>
                <a:lnTo>
                  <a:pt x="2433195" y="128088"/>
                </a:lnTo>
                <a:lnTo>
                  <a:pt x="2412063" y="113764"/>
                </a:lnTo>
                <a:lnTo>
                  <a:pt x="2397784" y="92563"/>
                </a:lnTo>
                <a:lnTo>
                  <a:pt x="2392540" y="66675"/>
                </a:lnTo>
                <a:lnTo>
                  <a:pt x="2397784" y="40786"/>
                </a:lnTo>
                <a:lnTo>
                  <a:pt x="2412063" y="19585"/>
                </a:lnTo>
                <a:lnTo>
                  <a:pt x="2433195" y="5261"/>
                </a:lnTo>
                <a:lnTo>
                  <a:pt x="2459000" y="0"/>
                </a:lnTo>
                <a:lnTo>
                  <a:pt x="2484805" y="5261"/>
                </a:lnTo>
                <a:lnTo>
                  <a:pt x="2505937" y="19585"/>
                </a:lnTo>
                <a:lnTo>
                  <a:pt x="2520215" y="40786"/>
                </a:lnTo>
                <a:lnTo>
                  <a:pt x="2525459" y="66675"/>
                </a:lnTo>
                <a:lnTo>
                  <a:pt x="2520215" y="92563"/>
                </a:lnTo>
                <a:lnTo>
                  <a:pt x="2505937" y="113764"/>
                </a:lnTo>
                <a:lnTo>
                  <a:pt x="2484805" y="128088"/>
                </a:lnTo>
                <a:lnTo>
                  <a:pt x="2459000" y="133350"/>
                </a:lnTo>
                <a:close/>
              </a:path>
              <a:path w="5450205" h="133350">
                <a:moveTo>
                  <a:pt x="2724838" y="133350"/>
                </a:moveTo>
                <a:lnTo>
                  <a:pt x="2699033" y="128088"/>
                </a:lnTo>
                <a:lnTo>
                  <a:pt x="2677901" y="113764"/>
                </a:lnTo>
                <a:lnTo>
                  <a:pt x="2663622" y="92563"/>
                </a:lnTo>
                <a:lnTo>
                  <a:pt x="2658378" y="66675"/>
                </a:lnTo>
                <a:lnTo>
                  <a:pt x="2663622" y="40786"/>
                </a:lnTo>
                <a:lnTo>
                  <a:pt x="2677901" y="19585"/>
                </a:lnTo>
                <a:lnTo>
                  <a:pt x="2699033" y="5261"/>
                </a:lnTo>
                <a:lnTo>
                  <a:pt x="2724838" y="0"/>
                </a:lnTo>
                <a:lnTo>
                  <a:pt x="2750643" y="5261"/>
                </a:lnTo>
                <a:lnTo>
                  <a:pt x="2771775" y="19585"/>
                </a:lnTo>
                <a:lnTo>
                  <a:pt x="2786053" y="40786"/>
                </a:lnTo>
                <a:lnTo>
                  <a:pt x="2791297" y="66675"/>
                </a:lnTo>
                <a:lnTo>
                  <a:pt x="2786053" y="92563"/>
                </a:lnTo>
                <a:lnTo>
                  <a:pt x="2771775" y="113764"/>
                </a:lnTo>
                <a:lnTo>
                  <a:pt x="2750643" y="128088"/>
                </a:lnTo>
                <a:lnTo>
                  <a:pt x="2724838" y="133350"/>
                </a:lnTo>
                <a:close/>
              </a:path>
              <a:path w="5450205" h="133350">
                <a:moveTo>
                  <a:pt x="2990676" y="133350"/>
                </a:moveTo>
                <a:lnTo>
                  <a:pt x="2964871" y="128088"/>
                </a:lnTo>
                <a:lnTo>
                  <a:pt x="2943739" y="113764"/>
                </a:lnTo>
                <a:lnTo>
                  <a:pt x="2929460" y="92563"/>
                </a:lnTo>
                <a:lnTo>
                  <a:pt x="2924216" y="66675"/>
                </a:lnTo>
                <a:lnTo>
                  <a:pt x="2929460" y="40786"/>
                </a:lnTo>
                <a:lnTo>
                  <a:pt x="2943739" y="19585"/>
                </a:lnTo>
                <a:lnTo>
                  <a:pt x="2964871" y="5261"/>
                </a:lnTo>
                <a:lnTo>
                  <a:pt x="2990676" y="0"/>
                </a:lnTo>
                <a:lnTo>
                  <a:pt x="3016480" y="5261"/>
                </a:lnTo>
                <a:lnTo>
                  <a:pt x="3037613" y="19585"/>
                </a:lnTo>
                <a:lnTo>
                  <a:pt x="3051891" y="40786"/>
                </a:lnTo>
                <a:lnTo>
                  <a:pt x="3057135" y="66675"/>
                </a:lnTo>
                <a:lnTo>
                  <a:pt x="3051891" y="92563"/>
                </a:lnTo>
                <a:lnTo>
                  <a:pt x="3037613" y="113764"/>
                </a:lnTo>
                <a:lnTo>
                  <a:pt x="3016480" y="128088"/>
                </a:lnTo>
                <a:lnTo>
                  <a:pt x="2990676" y="133350"/>
                </a:lnTo>
                <a:close/>
              </a:path>
              <a:path w="5450205" h="133350">
                <a:moveTo>
                  <a:pt x="3256513" y="133350"/>
                </a:moveTo>
                <a:lnTo>
                  <a:pt x="3230708" y="128088"/>
                </a:lnTo>
                <a:lnTo>
                  <a:pt x="3209576" y="113764"/>
                </a:lnTo>
                <a:lnTo>
                  <a:pt x="3195298" y="92563"/>
                </a:lnTo>
                <a:lnTo>
                  <a:pt x="3190054" y="66675"/>
                </a:lnTo>
                <a:lnTo>
                  <a:pt x="3195298" y="40786"/>
                </a:lnTo>
                <a:lnTo>
                  <a:pt x="3209576" y="19585"/>
                </a:lnTo>
                <a:lnTo>
                  <a:pt x="3230708" y="5261"/>
                </a:lnTo>
                <a:lnTo>
                  <a:pt x="3256513" y="0"/>
                </a:lnTo>
                <a:lnTo>
                  <a:pt x="3282318" y="5261"/>
                </a:lnTo>
                <a:lnTo>
                  <a:pt x="3303450" y="19585"/>
                </a:lnTo>
                <a:lnTo>
                  <a:pt x="3317729" y="40786"/>
                </a:lnTo>
                <a:lnTo>
                  <a:pt x="3322973" y="66675"/>
                </a:lnTo>
                <a:lnTo>
                  <a:pt x="3317729" y="92563"/>
                </a:lnTo>
                <a:lnTo>
                  <a:pt x="3303450" y="113764"/>
                </a:lnTo>
                <a:lnTo>
                  <a:pt x="3282318" y="128088"/>
                </a:lnTo>
                <a:lnTo>
                  <a:pt x="3256513" y="133350"/>
                </a:lnTo>
                <a:close/>
              </a:path>
              <a:path w="5450205" h="133350">
                <a:moveTo>
                  <a:pt x="3522351" y="133350"/>
                </a:moveTo>
                <a:lnTo>
                  <a:pt x="3496546" y="128088"/>
                </a:lnTo>
                <a:lnTo>
                  <a:pt x="3475414" y="113764"/>
                </a:lnTo>
                <a:lnTo>
                  <a:pt x="3461136" y="92563"/>
                </a:lnTo>
                <a:lnTo>
                  <a:pt x="3455892" y="66675"/>
                </a:lnTo>
                <a:lnTo>
                  <a:pt x="3461136" y="40786"/>
                </a:lnTo>
                <a:lnTo>
                  <a:pt x="3475414" y="19585"/>
                </a:lnTo>
                <a:lnTo>
                  <a:pt x="3496546" y="5261"/>
                </a:lnTo>
                <a:lnTo>
                  <a:pt x="3522351" y="0"/>
                </a:lnTo>
                <a:lnTo>
                  <a:pt x="3548156" y="5261"/>
                </a:lnTo>
                <a:lnTo>
                  <a:pt x="3569288" y="19585"/>
                </a:lnTo>
                <a:lnTo>
                  <a:pt x="3583567" y="40786"/>
                </a:lnTo>
                <a:lnTo>
                  <a:pt x="3588811" y="66675"/>
                </a:lnTo>
                <a:lnTo>
                  <a:pt x="3583567" y="92563"/>
                </a:lnTo>
                <a:lnTo>
                  <a:pt x="3569288" y="113764"/>
                </a:lnTo>
                <a:lnTo>
                  <a:pt x="3548156" y="128088"/>
                </a:lnTo>
                <a:lnTo>
                  <a:pt x="3522351" y="133350"/>
                </a:lnTo>
                <a:close/>
              </a:path>
              <a:path w="5450205" h="133350">
                <a:moveTo>
                  <a:pt x="3788189" y="133350"/>
                </a:moveTo>
                <a:lnTo>
                  <a:pt x="3762384" y="128088"/>
                </a:lnTo>
                <a:lnTo>
                  <a:pt x="3741252" y="113764"/>
                </a:lnTo>
                <a:lnTo>
                  <a:pt x="3726974" y="92563"/>
                </a:lnTo>
                <a:lnTo>
                  <a:pt x="3721730" y="66675"/>
                </a:lnTo>
                <a:lnTo>
                  <a:pt x="3726974" y="40786"/>
                </a:lnTo>
                <a:lnTo>
                  <a:pt x="3741252" y="19585"/>
                </a:lnTo>
                <a:lnTo>
                  <a:pt x="3762384" y="5261"/>
                </a:lnTo>
                <a:lnTo>
                  <a:pt x="3788189" y="0"/>
                </a:lnTo>
                <a:lnTo>
                  <a:pt x="3813994" y="5261"/>
                </a:lnTo>
                <a:lnTo>
                  <a:pt x="3835126" y="19585"/>
                </a:lnTo>
                <a:lnTo>
                  <a:pt x="3849405" y="40786"/>
                </a:lnTo>
                <a:lnTo>
                  <a:pt x="3854649" y="66675"/>
                </a:lnTo>
                <a:lnTo>
                  <a:pt x="3849405" y="92563"/>
                </a:lnTo>
                <a:lnTo>
                  <a:pt x="3835126" y="113764"/>
                </a:lnTo>
                <a:lnTo>
                  <a:pt x="3813994" y="128088"/>
                </a:lnTo>
                <a:lnTo>
                  <a:pt x="3788189" y="133350"/>
                </a:lnTo>
                <a:close/>
              </a:path>
              <a:path w="5450205" h="133350">
                <a:moveTo>
                  <a:pt x="4054027" y="133350"/>
                </a:moveTo>
                <a:lnTo>
                  <a:pt x="4028222" y="128088"/>
                </a:lnTo>
                <a:lnTo>
                  <a:pt x="4007090" y="113764"/>
                </a:lnTo>
                <a:lnTo>
                  <a:pt x="3992812" y="92563"/>
                </a:lnTo>
                <a:lnTo>
                  <a:pt x="3987568" y="66675"/>
                </a:lnTo>
                <a:lnTo>
                  <a:pt x="3992812" y="40786"/>
                </a:lnTo>
                <a:lnTo>
                  <a:pt x="4007090" y="19585"/>
                </a:lnTo>
                <a:lnTo>
                  <a:pt x="4028222" y="5261"/>
                </a:lnTo>
                <a:lnTo>
                  <a:pt x="4054027" y="0"/>
                </a:lnTo>
                <a:lnTo>
                  <a:pt x="4079832" y="5261"/>
                </a:lnTo>
                <a:lnTo>
                  <a:pt x="4100964" y="19585"/>
                </a:lnTo>
                <a:lnTo>
                  <a:pt x="4115242" y="40786"/>
                </a:lnTo>
                <a:lnTo>
                  <a:pt x="4120486" y="66675"/>
                </a:lnTo>
                <a:lnTo>
                  <a:pt x="4115242" y="92563"/>
                </a:lnTo>
                <a:lnTo>
                  <a:pt x="4100964" y="113764"/>
                </a:lnTo>
                <a:lnTo>
                  <a:pt x="4079832" y="128088"/>
                </a:lnTo>
                <a:lnTo>
                  <a:pt x="4054027" y="133350"/>
                </a:lnTo>
                <a:close/>
              </a:path>
              <a:path w="5450205" h="133350">
                <a:moveTo>
                  <a:pt x="4319865" y="133350"/>
                </a:moveTo>
                <a:lnTo>
                  <a:pt x="4294060" y="128088"/>
                </a:lnTo>
                <a:lnTo>
                  <a:pt x="4272928" y="113764"/>
                </a:lnTo>
                <a:lnTo>
                  <a:pt x="4258649" y="92563"/>
                </a:lnTo>
                <a:lnTo>
                  <a:pt x="4253405" y="66675"/>
                </a:lnTo>
                <a:lnTo>
                  <a:pt x="4258649" y="40786"/>
                </a:lnTo>
                <a:lnTo>
                  <a:pt x="4272928" y="19585"/>
                </a:lnTo>
                <a:lnTo>
                  <a:pt x="4294060" y="5261"/>
                </a:lnTo>
                <a:lnTo>
                  <a:pt x="4319865" y="0"/>
                </a:lnTo>
                <a:lnTo>
                  <a:pt x="4345670" y="5261"/>
                </a:lnTo>
                <a:lnTo>
                  <a:pt x="4366802" y="19585"/>
                </a:lnTo>
                <a:lnTo>
                  <a:pt x="4381080" y="40786"/>
                </a:lnTo>
                <a:lnTo>
                  <a:pt x="4386324" y="66675"/>
                </a:lnTo>
                <a:lnTo>
                  <a:pt x="4381080" y="92563"/>
                </a:lnTo>
                <a:lnTo>
                  <a:pt x="4366802" y="113764"/>
                </a:lnTo>
                <a:lnTo>
                  <a:pt x="4345670" y="128088"/>
                </a:lnTo>
                <a:lnTo>
                  <a:pt x="4319865" y="133350"/>
                </a:lnTo>
                <a:close/>
              </a:path>
              <a:path w="5450205" h="133350">
                <a:moveTo>
                  <a:pt x="4585703" y="133350"/>
                </a:moveTo>
                <a:lnTo>
                  <a:pt x="4559898" y="128088"/>
                </a:lnTo>
                <a:lnTo>
                  <a:pt x="4538766" y="113764"/>
                </a:lnTo>
                <a:lnTo>
                  <a:pt x="4524487" y="92563"/>
                </a:lnTo>
                <a:lnTo>
                  <a:pt x="4519243" y="66675"/>
                </a:lnTo>
                <a:lnTo>
                  <a:pt x="4524487" y="40786"/>
                </a:lnTo>
                <a:lnTo>
                  <a:pt x="4538766" y="19585"/>
                </a:lnTo>
                <a:lnTo>
                  <a:pt x="4559898" y="5261"/>
                </a:lnTo>
                <a:lnTo>
                  <a:pt x="4585703" y="0"/>
                </a:lnTo>
                <a:lnTo>
                  <a:pt x="4611508" y="5261"/>
                </a:lnTo>
                <a:lnTo>
                  <a:pt x="4632640" y="19585"/>
                </a:lnTo>
                <a:lnTo>
                  <a:pt x="4646918" y="40786"/>
                </a:lnTo>
                <a:lnTo>
                  <a:pt x="4652162" y="66675"/>
                </a:lnTo>
                <a:lnTo>
                  <a:pt x="4646918" y="92563"/>
                </a:lnTo>
                <a:lnTo>
                  <a:pt x="4632640" y="113764"/>
                </a:lnTo>
                <a:lnTo>
                  <a:pt x="4611508" y="128088"/>
                </a:lnTo>
                <a:lnTo>
                  <a:pt x="4585703" y="133350"/>
                </a:lnTo>
                <a:close/>
              </a:path>
              <a:path w="5450205" h="133350">
                <a:moveTo>
                  <a:pt x="4851541" y="133350"/>
                </a:moveTo>
                <a:lnTo>
                  <a:pt x="4825736" y="128088"/>
                </a:lnTo>
                <a:lnTo>
                  <a:pt x="4804604" y="113764"/>
                </a:lnTo>
                <a:lnTo>
                  <a:pt x="4790325" y="92563"/>
                </a:lnTo>
                <a:lnTo>
                  <a:pt x="4785081" y="66675"/>
                </a:lnTo>
                <a:lnTo>
                  <a:pt x="4790325" y="40786"/>
                </a:lnTo>
                <a:lnTo>
                  <a:pt x="4804604" y="19585"/>
                </a:lnTo>
                <a:lnTo>
                  <a:pt x="4825736" y="5261"/>
                </a:lnTo>
                <a:lnTo>
                  <a:pt x="4851541" y="0"/>
                </a:lnTo>
                <a:lnTo>
                  <a:pt x="4877346" y="5261"/>
                </a:lnTo>
                <a:lnTo>
                  <a:pt x="4898478" y="19585"/>
                </a:lnTo>
                <a:lnTo>
                  <a:pt x="4912756" y="40786"/>
                </a:lnTo>
                <a:lnTo>
                  <a:pt x="4918000" y="66675"/>
                </a:lnTo>
                <a:lnTo>
                  <a:pt x="4912756" y="92563"/>
                </a:lnTo>
                <a:lnTo>
                  <a:pt x="4898478" y="113764"/>
                </a:lnTo>
                <a:lnTo>
                  <a:pt x="4877346" y="128088"/>
                </a:lnTo>
                <a:lnTo>
                  <a:pt x="4851541" y="133350"/>
                </a:lnTo>
                <a:close/>
              </a:path>
              <a:path w="5450205" h="133350">
                <a:moveTo>
                  <a:pt x="5117379" y="133350"/>
                </a:moveTo>
                <a:lnTo>
                  <a:pt x="5091573" y="128088"/>
                </a:lnTo>
                <a:lnTo>
                  <a:pt x="5070441" y="113764"/>
                </a:lnTo>
                <a:lnTo>
                  <a:pt x="5056163" y="92563"/>
                </a:lnTo>
                <a:lnTo>
                  <a:pt x="5050919" y="66675"/>
                </a:lnTo>
                <a:lnTo>
                  <a:pt x="5056163" y="40786"/>
                </a:lnTo>
                <a:lnTo>
                  <a:pt x="5070441" y="19585"/>
                </a:lnTo>
                <a:lnTo>
                  <a:pt x="5091573" y="5261"/>
                </a:lnTo>
                <a:lnTo>
                  <a:pt x="5117379" y="0"/>
                </a:lnTo>
                <a:lnTo>
                  <a:pt x="5143184" y="5261"/>
                </a:lnTo>
                <a:lnTo>
                  <a:pt x="5164316" y="19585"/>
                </a:lnTo>
                <a:lnTo>
                  <a:pt x="5178594" y="40786"/>
                </a:lnTo>
                <a:lnTo>
                  <a:pt x="5183838" y="66675"/>
                </a:lnTo>
                <a:lnTo>
                  <a:pt x="5178594" y="92563"/>
                </a:lnTo>
                <a:lnTo>
                  <a:pt x="5164316" y="113764"/>
                </a:lnTo>
                <a:lnTo>
                  <a:pt x="5143184" y="128088"/>
                </a:lnTo>
                <a:lnTo>
                  <a:pt x="5117379" y="133350"/>
                </a:lnTo>
                <a:close/>
              </a:path>
              <a:path w="5450205" h="133350">
                <a:moveTo>
                  <a:pt x="5383216" y="133350"/>
                </a:moveTo>
                <a:lnTo>
                  <a:pt x="5357411" y="128088"/>
                </a:lnTo>
                <a:lnTo>
                  <a:pt x="5336279" y="113764"/>
                </a:lnTo>
                <a:lnTo>
                  <a:pt x="5322001" y="92563"/>
                </a:lnTo>
                <a:lnTo>
                  <a:pt x="5316757" y="66675"/>
                </a:lnTo>
                <a:lnTo>
                  <a:pt x="5322001" y="40786"/>
                </a:lnTo>
                <a:lnTo>
                  <a:pt x="5336279" y="19585"/>
                </a:lnTo>
                <a:lnTo>
                  <a:pt x="5357411" y="5261"/>
                </a:lnTo>
                <a:lnTo>
                  <a:pt x="5383216" y="0"/>
                </a:lnTo>
                <a:lnTo>
                  <a:pt x="5409021" y="5261"/>
                </a:lnTo>
                <a:lnTo>
                  <a:pt x="5430153" y="19585"/>
                </a:lnTo>
                <a:lnTo>
                  <a:pt x="5444432" y="40786"/>
                </a:lnTo>
                <a:lnTo>
                  <a:pt x="5449676" y="66675"/>
                </a:lnTo>
                <a:lnTo>
                  <a:pt x="5444432" y="92563"/>
                </a:lnTo>
                <a:lnTo>
                  <a:pt x="5430153" y="113764"/>
                </a:lnTo>
                <a:lnTo>
                  <a:pt x="5409021" y="128088"/>
                </a:lnTo>
                <a:lnTo>
                  <a:pt x="5383216" y="133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21575" y="6136801"/>
            <a:ext cx="2259965" cy="133350"/>
          </a:xfrm>
          <a:custGeom>
            <a:avLst/>
            <a:gdLst/>
            <a:ahLst/>
            <a:cxnLst/>
            <a:rect l="l" t="t" r="r" b="b"/>
            <a:pathLst>
              <a:path w="2259965" h="133350">
                <a:moveTo>
                  <a:pt x="66459" y="133350"/>
                </a:moveTo>
                <a:lnTo>
                  <a:pt x="40654" y="128088"/>
                </a:lnTo>
                <a:lnTo>
                  <a:pt x="19522" y="113764"/>
                </a:lnTo>
                <a:lnTo>
                  <a:pt x="5244" y="92563"/>
                </a:lnTo>
                <a:lnTo>
                  <a:pt x="0" y="66675"/>
                </a:lnTo>
                <a:lnTo>
                  <a:pt x="5244" y="40786"/>
                </a:lnTo>
                <a:lnTo>
                  <a:pt x="19522" y="19585"/>
                </a:lnTo>
                <a:lnTo>
                  <a:pt x="40654" y="5261"/>
                </a:lnTo>
                <a:lnTo>
                  <a:pt x="66459" y="0"/>
                </a:lnTo>
                <a:lnTo>
                  <a:pt x="92264" y="5261"/>
                </a:lnTo>
                <a:lnTo>
                  <a:pt x="113396" y="19585"/>
                </a:lnTo>
                <a:lnTo>
                  <a:pt x="127674" y="40786"/>
                </a:lnTo>
                <a:lnTo>
                  <a:pt x="132918" y="66675"/>
                </a:lnTo>
                <a:lnTo>
                  <a:pt x="127674" y="92563"/>
                </a:lnTo>
                <a:lnTo>
                  <a:pt x="113396" y="113764"/>
                </a:lnTo>
                <a:lnTo>
                  <a:pt x="92264" y="128088"/>
                </a:lnTo>
                <a:lnTo>
                  <a:pt x="66459" y="133350"/>
                </a:lnTo>
                <a:close/>
              </a:path>
              <a:path w="2259965" h="133350">
                <a:moveTo>
                  <a:pt x="332297" y="133350"/>
                </a:moveTo>
                <a:lnTo>
                  <a:pt x="306492" y="128088"/>
                </a:lnTo>
                <a:lnTo>
                  <a:pt x="285360" y="113764"/>
                </a:lnTo>
                <a:lnTo>
                  <a:pt x="271081" y="92563"/>
                </a:lnTo>
                <a:lnTo>
                  <a:pt x="265837" y="66675"/>
                </a:lnTo>
                <a:lnTo>
                  <a:pt x="271081" y="40786"/>
                </a:lnTo>
                <a:lnTo>
                  <a:pt x="285360" y="19585"/>
                </a:lnTo>
                <a:lnTo>
                  <a:pt x="306492" y="5261"/>
                </a:lnTo>
                <a:lnTo>
                  <a:pt x="332297" y="0"/>
                </a:lnTo>
                <a:lnTo>
                  <a:pt x="358102" y="5261"/>
                </a:lnTo>
                <a:lnTo>
                  <a:pt x="379234" y="19585"/>
                </a:lnTo>
                <a:lnTo>
                  <a:pt x="393512" y="40786"/>
                </a:lnTo>
                <a:lnTo>
                  <a:pt x="398756" y="66675"/>
                </a:lnTo>
                <a:lnTo>
                  <a:pt x="393512" y="92563"/>
                </a:lnTo>
                <a:lnTo>
                  <a:pt x="379234" y="113764"/>
                </a:lnTo>
                <a:lnTo>
                  <a:pt x="358102" y="128088"/>
                </a:lnTo>
                <a:lnTo>
                  <a:pt x="332297" y="133350"/>
                </a:lnTo>
                <a:close/>
              </a:path>
              <a:path w="2259965" h="133350">
                <a:moveTo>
                  <a:pt x="598135" y="133350"/>
                </a:moveTo>
                <a:lnTo>
                  <a:pt x="572330" y="128088"/>
                </a:lnTo>
                <a:lnTo>
                  <a:pt x="551198" y="113764"/>
                </a:lnTo>
                <a:lnTo>
                  <a:pt x="536919" y="92563"/>
                </a:lnTo>
                <a:lnTo>
                  <a:pt x="531675" y="66675"/>
                </a:lnTo>
                <a:lnTo>
                  <a:pt x="536919" y="40786"/>
                </a:lnTo>
                <a:lnTo>
                  <a:pt x="551198" y="19585"/>
                </a:lnTo>
                <a:lnTo>
                  <a:pt x="572330" y="5261"/>
                </a:lnTo>
                <a:lnTo>
                  <a:pt x="598135" y="0"/>
                </a:lnTo>
                <a:lnTo>
                  <a:pt x="623940" y="5261"/>
                </a:lnTo>
                <a:lnTo>
                  <a:pt x="645072" y="19585"/>
                </a:lnTo>
                <a:lnTo>
                  <a:pt x="659350" y="40786"/>
                </a:lnTo>
                <a:lnTo>
                  <a:pt x="664594" y="66675"/>
                </a:lnTo>
                <a:lnTo>
                  <a:pt x="659350" y="92563"/>
                </a:lnTo>
                <a:lnTo>
                  <a:pt x="645072" y="113764"/>
                </a:lnTo>
                <a:lnTo>
                  <a:pt x="623940" y="128088"/>
                </a:lnTo>
                <a:lnTo>
                  <a:pt x="598135" y="133350"/>
                </a:lnTo>
                <a:close/>
              </a:path>
              <a:path w="2259965" h="133350">
                <a:moveTo>
                  <a:pt x="863973" y="133350"/>
                </a:moveTo>
                <a:lnTo>
                  <a:pt x="838168" y="128088"/>
                </a:lnTo>
                <a:lnTo>
                  <a:pt x="817036" y="113764"/>
                </a:lnTo>
                <a:lnTo>
                  <a:pt x="802757" y="92563"/>
                </a:lnTo>
                <a:lnTo>
                  <a:pt x="797513" y="66675"/>
                </a:lnTo>
                <a:lnTo>
                  <a:pt x="802757" y="40786"/>
                </a:lnTo>
                <a:lnTo>
                  <a:pt x="817036" y="19585"/>
                </a:lnTo>
                <a:lnTo>
                  <a:pt x="838168" y="5261"/>
                </a:lnTo>
                <a:lnTo>
                  <a:pt x="863973" y="0"/>
                </a:lnTo>
                <a:lnTo>
                  <a:pt x="889778" y="5261"/>
                </a:lnTo>
                <a:lnTo>
                  <a:pt x="910910" y="19585"/>
                </a:lnTo>
                <a:lnTo>
                  <a:pt x="925188" y="40786"/>
                </a:lnTo>
                <a:lnTo>
                  <a:pt x="930432" y="66675"/>
                </a:lnTo>
                <a:lnTo>
                  <a:pt x="925188" y="92563"/>
                </a:lnTo>
                <a:lnTo>
                  <a:pt x="910910" y="113764"/>
                </a:lnTo>
                <a:lnTo>
                  <a:pt x="889778" y="128088"/>
                </a:lnTo>
                <a:lnTo>
                  <a:pt x="863973" y="133350"/>
                </a:lnTo>
                <a:close/>
              </a:path>
              <a:path w="2259965" h="133350">
                <a:moveTo>
                  <a:pt x="1129810" y="133350"/>
                </a:moveTo>
                <a:lnTo>
                  <a:pt x="1104006" y="128088"/>
                </a:lnTo>
                <a:lnTo>
                  <a:pt x="1082873" y="113764"/>
                </a:lnTo>
                <a:lnTo>
                  <a:pt x="1068595" y="92563"/>
                </a:lnTo>
                <a:lnTo>
                  <a:pt x="1063351" y="66675"/>
                </a:lnTo>
                <a:lnTo>
                  <a:pt x="1068595" y="40786"/>
                </a:lnTo>
                <a:lnTo>
                  <a:pt x="1082873" y="19585"/>
                </a:lnTo>
                <a:lnTo>
                  <a:pt x="1104006" y="5261"/>
                </a:lnTo>
                <a:lnTo>
                  <a:pt x="1129810" y="0"/>
                </a:lnTo>
                <a:lnTo>
                  <a:pt x="1155615" y="5261"/>
                </a:lnTo>
                <a:lnTo>
                  <a:pt x="1176747" y="19585"/>
                </a:lnTo>
                <a:lnTo>
                  <a:pt x="1191026" y="40786"/>
                </a:lnTo>
                <a:lnTo>
                  <a:pt x="1196270" y="66675"/>
                </a:lnTo>
                <a:lnTo>
                  <a:pt x="1191026" y="92563"/>
                </a:lnTo>
                <a:lnTo>
                  <a:pt x="1176747" y="113764"/>
                </a:lnTo>
                <a:lnTo>
                  <a:pt x="1155615" y="128088"/>
                </a:lnTo>
                <a:lnTo>
                  <a:pt x="1129810" y="133350"/>
                </a:lnTo>
                <a:close/>
              </a:path>
              <a:path w="2259965" h="133350">
                <a:moveTo>
                  <a:pt x="1395648" y="133350"/>
                </a:moveTo>
                <a:lnTo>
                  <a:pt x="1369843" y="128088"/>
                </a:lnTo>
                <a:lnTo>
                  <a:pt x="1348711" y="113764"/>
                </a:lnTo>
                <a:lnTo>
                  <a:pt x="1334433" y="92563"/>
                </a:lnTo>
                <a:lnTo>
                  <a:pt x="1329189" y="66675"/>
                </a:lnTo>
                <a:lnTo>
                  <a:pt x="1334433" y="40786"/>
                </a:lnTo>
                <a:lnTo>
                  <a:pt x="1348711" y="19585"/>
                </a:lnTo>
                <a:lnTo>
                  <a:pt x="1369843" y="5261"/>
                </a:lnTo>
                <a:lnTo>
                  <a:pt x="1395648" y="0"/>
                </a:lnTo>
                <a:lnTo>
                  <a:pt x="1421453" y="5261"/>
                </a:lnTo>
                <a:lnTo>
                  <a:pt x="1442585" y="19585"/>
                </a:lnTo>
                <a:lnTo>
                  <a:pt x="1456864" y="40786"/>
                </a:lnTo>
                <a:lnTo>
                  <a:pt x="1462108" y="66675"/>
                </a:lnTo>
                <a:lnTo>
                  <a:pt x="1456864" y="92563"/>
                </a:lnTo>
                <a:lnTo>
                  <a:pt x="1442585" y="113764"/>
                </a:lnTo>
                <a:lnTo>
                  <a:pt x="1421453" y="128088"/>
                </a:lnTo>
                <a:lnTo>
                  <a:pt x="1395648" y="133350"/>
                </a:lnTo>
                <a:close/>
              </a:path>
              <a:path w="2259965" h="133350">
                <a:moveTo>
                  <a:pt x="1661486" y="133350"/>
                </a:moveTo>
                <a:lnTo>
                  <a:pt x="1635681" y="128088"/>
                </a:lnTo>
                <a:lnTo>
                  <a:pt x="1614549" y="113764"/>
                </a:lnTo>
                <a:lnTo>
                  <a:pt x="1600271" y="92563"/>
                </a:lnTo>
                <a:lnTo>
                  <a:pt x="1595027" y="66675"/>
                </a:lnTo>
                <a:lnTo>
                  <a:pt x="1600271" y="40786"/>
                </a:lnTo>
                <a:lnTo>
                  <a:pt x="1614549" y="19585"/>
                </a:lnTo>
                <a:lnTo>
                  <a:pt x="1635681" y="5261"/>
                </a:lnTo>
                <a:lnTo>
                  <a:pt x="1661486" y="0"/>
                </a:lnTo>
                <a:lnTo>
                  <a:pt x="1687291" y="5261"/>
                </a:lnTo>
                <a:lnTo>
                  <a:pt x="1708423" y="19585"/>
                </a:lnTo>
                <a:lnTo>
                  <a:pt x="1722702" y="40786"/>
                </a:lnTo>
                <a:lnTo>
                  <a:pt x="1727946" y="66675"/>
                </a:lnTo>
                <a:lnTo>
                  <a:pt x="1722702" y="92563"/>
                </a:lnTo>
                <a:lnTo>
                  <a:pt x="1708423" y="113764"/>
                </a:lnTo>
                <a:lnTo>
                  <a:pt x="1687291" y="128088"/>
                </a:lnTo>
                <a:lnTo>
                  <a:pt x="1661486" y="133350"/>
                </a:lnTo>
                <a:close/>
              </a:path>
              <a:path w="2259965" h="133350">
                <a:moveTo>
                  <a:pt x="1927324" y="133350"/>
                </a:moveTo>
                <a:lnTo>
                  <a:pt x="1901519" y="128088"/>
                </a:lnTo>
                <a:lnTo>
                  <a:pt x="1880387" y="113764"/>
                </a:lnTo>
                <a:lnTo>
                  <a:pt x="1866109" y="92563"/>
                </a:lnTo>
                <a:lnTo>
                  <a:pt x="1860865" y="66675"/>
                </a:lnTo>
                <a:lnTo>
                  <a:pt x="1866109" y="40786"/>
                </a:lnTo>
                <a:lnTo>
                  <a:pt x="1880387" y="19585"/>
                </a:lnTo>
                <a:lnTo>
                  <a:pt x="1901519" y="5261"/>
                </a:lnTo>
                <a:lnTo>
                  <a:pt x="1927324" y="0"/>
                </a:lnTo>
                <a:lnTo>
                  <a:pt x="1953129" y="5261"/>
                </a:lnTo>
                <a:lnTo>
                  <a:pt x="1974261" y="19585"/>
                </a:lnTo>
                <a:lnTo>
                  <a:pt x="1988539" y="40786"/>
                </a:lnTo>
                <a:lnTo>
                  <a:pt x="1993784" y="66675"/>
                </a:lnTo>
                <a:lnTo>
                  <a:pt x="1988539" y="92563"/>
                </a:lnTo>
                <a:lnTo>
                  <a:pt x="1974261" y="113764"/>
                </a:lnTo>
                <a:lnTo>
                  <a:pt x="1953129" y="128088"/>
                </a:lnTo>
                <a:lnTo>
                  <a:pt x="1927324" y="133350"/>
                </a:lnTo>
                <a:close/>
              </a:path>
              <a:path w="2259965" h="133350">
                <a:moveTo>
                  <a:pt x="2193162" y="133350"/>
                </a:moveTo>
                <a:lnTo>
                  <a:pt x="2167357" y="128088"/>
                </a:lnTo>
                <a:lnTo>
                  <a:pt x="2146225" y="113764"/>
                </a:lnTo>
                <a:lnTo>
                  <a:pt x="2131947" y="92563"/>
                </a:lnTo>
                <a:lnTo>
                  <a:pt x="2126702" y="66675"/>
                </a:lnTo>
                <a:lnTo>
                  <a:pt x="2131947" y="40786"/>
                </a:lnTo>
                <a:lnTo>
                  <a:pt x="2146225" y="19585"/>
                </a:lnTo>
                <a:lnTo>
                  <a:pt x="2167357" y="5261"/>
                </a:lnTo>
                <a:lnTo>
                  <a:pt x="2193162" y="0"/>
                </a:lnTo>
                <a:lnTo>
                  <a:pt x="2218967" y="5261"/>
                </a:lnTo>
                <a:lnTo>
                  <a:pt x="2240099" y="19585"/>
                </a:lnTo>
                <a:lnTo>
                  <a:pt x="2254377" y="40786"/>
                </a:lnTo>
                <a:lnTo>
                  <a:pt x="2259621" y="66675"/>
                </a:lnTo>
                <a:lnTo>
                  <a:pt x="2254377" y="92563"/>
                </a:lnTo>
                <a:lnTo>
                  <a:pt x="2240099" y="113764"/>
                </a:lnTo>
                <a:lnTo>
                  <a:pt x="2218967" y="128088"/>
                </a:lnTo>
                <a:lnTo>
                  <a:pt x="2193162" y="133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894538" y="1752303"/>
            <a:ext cx="249936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O</a:t>
            </a:r>
            <a:r>
              <a:rPr dirty="0" spc="235"/>
              <a:t>u</a:t>
            </a:r>
            <a:r>
              <a:rPr dirty="0" spc="520"/>
              <a:t>t</a:t>
            </a:r>
            <a:r>
              <a:rPr dirty="0" spc="140"/>
              <a:t>li</a:t>
            </a:r>
            <a:r>
              <a:rPr dirty="0" spc="235"/>
              <a:t>n</a:t>
            </a:r>
            <a:r>
              <a:rPr dirty="0" spc="180"/>
              <a:t>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689759" y="8688770"/>
            <a:ext cx="1598295" cy="1598295"/>
            <a:chOff x="16689759" y="8688770"/>
            <a:chExt cx="1598295" cy="1598295"/>
          </a:xfrm>
        </p:grpSpPr>
        <p:sp>
          <p:nvSpPr>
            <p:cNvPr id="3" name="object 3"/>
            <p:cNvSpPr/>
            <p:nvPr/>
          </p:nvSpPr>
          <p:spPr>
            <a:xfrm>
              <a:off x="16689759" y="8688770"/>
              <a:ext cx="1598239" cy="15982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738134" y="8737133"/>
              <a:ext cx="1549864" cy="15498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240" y="1752306"/>
            <a:ext cx="16714469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Roles </a:t>
            </a:r>
            <a:r>
              <a:rPr dirty="0" spc="195"/>
              <a:t>and</a:t>
            </a:r>
            <a:r>
              <a:rPr dirty="0" spc="-1030"/>
              <a:t> </a:t>
            </a:r>
            <a:r>
              <a:rPr dirty="0" spc="90"/>
              <a:t>responsibilities </a:t>
            </a:r>
            <a:r>
              <a:rPr dirty="0" spc="160"/>
              <a:t>of every </a:t>
            </a:r>
            <a:r>
              <a:rPr dirty="0" spc="110"/>
              <a:t>Project </a:t>
            </a:r>
            <a:r>
              <a:rPr dirty="0" spc="305"/>
              <a:t>Member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4277" y="3588618"/>
            <a:ext cx="16906240" cy="4744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7620">
              <a:lnSpc>
                <a:spcPct val="100000"/>
              </a:lnSpc>
              <a:spcBef>
                <a:spcPts val="100"/>
              </a:spcBef>
            </a:pPr>
            <a:r>
              <a:rPr dirty="0" sz="3400" spc="125" b="1">
                <a:solidFill>
                  <a:srgbClr val="FFFFFF"/>
                </a:solidFill>
                <a:latin typeface="Arial"/>
                <a:cs typeface="Arial"/>
              </a:rPr>
              <a:t>Banthia Durva</a:t>
            </a:r>
            <a:r>
              <a:rPr dirty="0" sz="3400" spc="-2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00" b="1">
                <a:solidFill>
                  <a:srgbClr val="FFFFFF"/>
                </a:solidFill>
                <a:latin typeface="Arial"/>
                <a:cs typeface="Arial"/>
              </a:rPr>
              <a:t>RavindraKumar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00">
              <a:latin typeface="Arial"/>
              <a:cs typeface="Arial"/>
            </a:endParaRPr>
          </a:p>
          <a:p>
            <a:pPr marL="12700" marR="5080">
              <a:lnSpc>
                <a:spcPct val="115799"/>
              </a:lnSpc>
            </a:pPr>
            <a:r>
              <a:rPr dirty="0" sz="3400" spc="170" b="1">
                <a:solidFill>
                  <a:srgbClr val="FFFFFF"/>
                </a:solidFill>
                <a:latin typeface="Arial"/>
                <a:cs typeface="Arial"/>
              </a:rPr>
              <a:t>Mangement</a:t>
            </a:r>
            <a:r>
              <a:rPr dirty="0" sz="34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2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4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05" b="1">
                <a:solidFill>
                  <a:srgbClr val="FFFFFF"/>
                </a:solidFill>
                <a:latin typeface="Arial"/>
                <a:cs typeface="Arial"/>
              </a:rPr>
              <a:t>Medical</a:t>
            </a:r>
            <a:r>
              <a:rPr dirty="0" sz="34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45" b="1">
                <a:solidFill>
                  <a:srgbClr val="FFFFFF"/>
                </a:solidFill>
                <a:latin typeface="Arial"/>
                <a:cs typeface="Arial"/>
              </a:rPr>
              <a:t>Resume</a:t>
            </a:r>
            <a:r>
              <a:rPr dirty="0" sz="34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80" b="1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dirty="0" sz="34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5" b="1">
                <a:solidFill>
                  <a:srgbClr val="FFFFFF"/>
                </a:solidFill>
                <a:latin typeface="Arial"/>
                <a:cs typeface="Arial"/>
              </a:rPr>
              <a:t>coding</a:t>
            </a:r>
            <a:r>
              <a:rPr dirty="0" sz="34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2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4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5" b="1">
                <a:solidFill>
                  <a:srgbClr val="FFFFFF"/>
                </a:solidFill>
                <a:latin typeface="Arial"/>
                <a:cs typeface="Arial"/>
              </a:rPr>
              <a:t>Designing,</a:t>
            </a:r>
            <a:r>
              <a:rPr dirty="0" sz="34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35" b="1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dirty="0" sz="34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35" b="1">
                <a:solidFill>
                  <a:srgbClr val="FFFFFF"/>
                </a:solidFill>
                <a:latin typeface="Arial"/>
                <a:cs typeface="Arial"/>
              </a:rPr>
              <a:t>final  </a:t>
            </a:r>
            <a:r>
              <a:rPr dirty="0" sz="3400" spc="45" b="1">
                <a:solidFill>
                  <a:srgbClr val="FFFFFF"/>
                </a:solidFill>
                <a:latin typeface="Arial"/>
                <a:cs typeface="Arial"/>
              </a:rPr>
              <a:t>Resume </a:t>
            </a:r>
            <a:r>
              <a:rPr dirty="0" sz="3400" spc="-5" b="1">
                <a:solidFill>
                  <a:srgbClr val="FFFFFF"/>
                </a:solidFill>
                <a:latin typeface="Arial"/>
                <a:cs typeface="Arial"/>
              </a:rPr>
              <a:t>Desiging </a:t>
            </a:r>
            <a:r>
              <a:rPr dirty="0" sz="3400" spc="5" b="1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dirty="0" sz="3400" spc="-45" b="1">
                <a:solidFill>
                  <a:srgbClr val="FFFFFF"/>
                </a:solidFill>
                <a:latin typeface="Arial"/>
                <a:cs typeface="Arial"/>
              </a:rPr>
              <a:t>PHP</a:t>
            </a:r>
            <a:r>
              <a:rPr dirty="0" sz="3400" spc="-3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75" b="1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650">
              <a:latin typeface="Arial"/>
              <a:cs typeface="Arial"/>
            </a:endParaRPr>
          </a:p>
          <a:p>
            <a:pPr algn="ctr" marL="7620">
              <a:lnSpc>
                <a:spcPct val="100000"/>
              </a:lnSpc>
            </a:pPr>
            <a:r>
              <a:rPr dirty="0" sz="3400" spc="90" b="1">
                <a:solidFill>
                  <a:srgbClr val="FFFFFF"/>
                </a:solidFill>
                <a:latin typeface="Arial"/>
                <a:cs typeface="Arial"/>
              </a:rPr>
              <a:t>Chauhan khushi</a:t>
            </a:r>
            <a:r>
              <a:rPr dirty="0" sz="3400" spc="-2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55" b="1">
                <a:solidFill>
                  <a:srgbClr val="FFFFFF"/>
                </a:solidFill>
                <a:latin typeface="Arial"/>
                <a:cs typeface="Arial"/>
              </a:rPr>
              <a:t>HimmatBhai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650">
              <a:latin typeface="Arial"/>
              <a:cs typeface="Arial"/>
            </a:endParaRPr>
          </a:p>
          <a:p>
            <a:pPr algn="ctr" marR="120650">
              <a:lnSpc>
                <a:spcPct val="100000"/>
              </a:lnSpc>
            </a:pPr>
            <a:r>
              <a:rPr dirty="0" sz="3400" spc="55" b="1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dirty="0" sz="3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45" b="1">
                <a:solidFill>
                  <a:srgbClr val="FFFFFF"/>
                </a:solidFill>
                <a:latin typeface="Arial"/>
                <a:cs typeface="Arial"/>
              </a:rPr>
              <a:t>Resume</a:t>
            </a:r>
            <a:r>
              <a:rPr dirty="0" sz="34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45" b="1">
                <a:solidFill>
                  <a:srgbClr val="FFFFFF"/>
                </a:solidFill>
                <a:latin typeface="Arial"/>
                <a:cs typeface="Arial"/>
              </a:rPr>
              <a:t>PHP</a:t>
            </a:r>
            <a:r>
              <a:rPr dirty="0" sz="3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50" b="1">
                <a:solidFill>
                  <a:srgbClr val="FFFFFF"/>
                </a:solidFill>
                <a:latin typeface="Arial"/>
                <a:cs typeface="Arial"/>
              </a:rPr>
              <a:t>work,</a:t>
            </a:r>
            <a:r>
              <a:rPr dirty="0" sz="34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45" b="1">
                <a:solidFill>
                  <a:srgbClr val="FFFFFF"/>
                </a:solidFill>
                <a:latin typeface="Arial"/>
                <a:cs typeface="Arial"/>
              </a:rPr>
              <a:t>PHP</a:t>
            </a:r>
            <a:r>
              <a:rPr dirty="0" sz="3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75" b="1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dirty="0" sz="34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40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3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70" b="1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dirty="0" sz="34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2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4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05" b="1">
                <a:solidFill>
                  <a:srgbClr val="FFFFFF"/>
                </a:solidFill>
                <a:latin typeface="Arial"/>
                <a:cs typeface="Arial"/>
              </a:rPr>
              <a:t>Medical</a:t>
            </a:r>
            <a:r>
              <a:rPr dirty="0" sz="3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35" b="1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dirty="0" sz="34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45" b="1">
                <a:solidFill>
                  <a:srgbClr val="FFFFFF"/>
                </a:solidFill>
                <a:latin typeface="Arial"/>
                <a:cs typeface="Arial"/>
              </a:rPr>
              <a:t>Resume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38134" y="8737134"/>
            <a:ext cx="1549864" cy="1549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90649" y="3911449"/>
            <a:ext cx="152399" cy="152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50020" y="3613627"/>
            <a:ext cx="9265285" cy="482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 spc="-70" b="1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dirty="0" sz="3400" spc="35" b="1">
                <a:solidFill>
                  <a:srgbClr val="FFFFFF"/>
                </a:solidFill>
                <a:latin typeface="Arial"/>
                <a:cs typeface="Arial"/>
              </a:rPr>
              <a:t>doing </a:t>
            </a:r>
            <a:r>
              <a:rPr dirty="0" sz="3400" spc="95" b="1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dirty="0" sz="3400" spc="100" b="1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3400" spc="185" b="1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dirty="0" sz="3400" spc="165" b="1">
                <a:solidFill>
                  <a:srgbClr val="FFFFFF"/>
                </a:solidFill>
                <a:latin typeface="Arial"/>
                <a:cs typeface="Arial"/>
              </a:rPr>
              <a:t>tried </a:t>
            </a:r>
            <a:r>
              <a:rPr dirty="0" sz="3400" spc="180" b="1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dirty="0" sz="3400" spc="175" b="1">
                <a:solidFill>
                  <a:srgbClr val="FFFFFF"/>
                </a:solidFill>
                <a:latin typeface="Arial"/>
                <a:cs typeface="Arial"/>
              </a:rPr>
              <a:t>implement </a:t>
            </a:r>
            <a:r>
              <a:rPr dirty="0" sz="3400" spc="130" b="1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dirty="0" sz="3400" spc="95" b="1">
                <a:solidFill>
                  <a:srgbClr val="FFFFFF"/>
                </a:solidFill>
                <a:latin typeface="Arial"/>
                <a:cs typeface="Arial"/>
              </a:rPr>
              <a:t>knowledge </a:t>
            </a:r>
            <a:r>
              <a:rPr dirty="0" sz="3400" spc="180" b="1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3400" spc="10" b="1">
                <a:solidFill>
                  <a:srgbClr val="FFFFFF"/>
                </a:solidFill>
                <a:latin typeface="Arial"/>
                <a:cs typeface="Arial"/>
              </a:rPr>
              <a:t>solve </a:t>
            </a:r>
            <a:r>
              <a:rPr dirty="0" sz="3400" spc="105" b="1">
                <a:solidFill>
                  <a:srgbClr val="FFFFFF"/>
                </a:solidFill>
                <a:latin typeface="Arial"/>
                <a:cs typeface="Arial"/>
              </a:rPr>
              <a:t>real-  </a:t>
            </a:r>
            <a:r>
              <a:rPr dirty="0" sz="3400" spc="130" b="1">
                <a:solidFill>
                  <a:srgbClr val="FFFFFF"/>
                </a:solidFill>
                <a:latin typeface="Arial"/>
                <a:cs typeface="Arial"/>
              </a:rPr>
              <a:t>world </a:t>
            </a:r>
            <a:r>
              <a:rPr dirty="0" sz="3400" spc="75" b="1">
                <a:solidFill>
                  <a:srgbClr val="FFFFFF"/>
                </a:solidFill>
                <a:latin typeface="Arial"/>
                <a:cs typeface="Arial"/>
              </a:rPr>
              <a:t>problems. </a:t>
            </a:r>
            <a:r>
              <a:rPr dirty="0" sz="3400" spc="-70" b="1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dirty="0" sz="3400" spc="35" b="1">
                <a:solidFill>
                  <a:srgbClr val="FFFFFF"/>
                </a:solidFill>
                <a:latin typeface="Arial"/>
                <a:cs typeface="Arial"/>
              </a:rPr>
              <a:t>doing </a:t>
            </a:r>
            <a:r>
              <a:rPr dirty="0" sz="3400" spc="95" b="1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dirty="0" sz="3400" spc="100" b="1">
                <a:solidFill>
                  <a:srgbClr val="FFFFFF"/>
                </a:solidFill>
                <a:latin typeface="Arial"/>
                <a:cs typeface="Arial"/>
              </a:rPr>
              <a:t>project  </a:t>
            </a:r>
            <a:r>
              <a:rPr dirty="0" sz="3400" spc="130" b="1">
                <a:solidFill>
                  <a:srgbClr val="FFFFFF"/>
                </a:solidFill>
                <a:latin typeface="Arial"/>
                <a:cs typeface="Arial"/>
              </a:rPr>
              <a:t>learned </a:t>
            </a:r>
            <a:r>
              <a:rPr dirty="0" sz="3400" spc="145" b="1">
                <a:solidFill>
                  <a:srgbClr val="FFFFFF"/>
                </a:solidFill>
                <a:latin typeface="Arial"/>
                <a:cs typeface="Arial"/>
              </a:rPr>
              <a:t>about </a:t>
            </a:r>
            <a:r>
              <a:rPr dirty="0" sz="3400" spc="85" b="1">
                <a:solidFill>
                  <a:srgbClr val="FFFFFF"/>
                </a:solidFill>
                <a:latin typeface="Arial"/>
                <a:cs typeface="Arial"/>
              </a:rPr>
              <a:t>technical </a:t>
            </a:r>
            <a:r>
              <a:rPr dirty="0" sz="3400" spc="55" b="1">
                <a:solidFill>
                  <a:srgbClr val="FFFFFF"/>
                </a:solidFill>
                <a:latin typeface="Arial"/>
                <a:cs typeface="Arial"/>
              </a:rPr>
              <a:t>skill </a:t>
            </a:r>
            <a:r>
              <a:rPr dirty="0" sz="3400" spc="125" b="1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dirty="0" sz="3400" spc="105" b="1">
                <a:solidFill>
                  <a:srgbClr val="FFFFFF"/>
                </a:solidFill>
                <a:latin typeface="Arial"/>
                <a:cs typeface="Arial"/>
              </a:rPr>
              <a:t>database  </a:t>
            </a:r>
            <a:r>
              <a:rPr dirty="0" sz="3400" spc="165" b="1">
                <a:solidFill>
                  <a:srgbClr val="FFFFFF"/>
                </a:solidFill>
                <a:latin typeface="Arial"/>
                <a:cs typeface="Arial"/>
              </a:rPr>
              <a:t>management </a:t>
            </a:r>
            <a:r>
              <a:rPr dirty="0" sz="3400" spc="125" b="1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3400" spc="145" b="1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dirty="0" sz="3400" spc="15" b="1">
                <a:solidFill>
                  <a:srgbClr val="FFFFFF"/>
                </a:solidFill>
                <a:latin typeface="Arial"/>
                <a:cs typeface="Arial"/>
              </a:rPr>
              <a:t>designing </a:t>
            </a:r>
            <a:r>
              <a:rPr dirty="0" sz="3400" spc="80" b="1">
                <a:solidFill>
                  <a:srgbClr val="FFFFFF"/>
                </a:solidFill>
                <a:latin typeface="Arial"/>
                <a:cs typeface="Arial"/>
              </a:rPr>
              <a:t>etc. </a:t>
            </a:r>
            <a:r>
              <a:rPr dirty="0" sz="3400" spc="125" b="1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dirty="0" sz="3400" spc="85" b="1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dirty="0" sz="3400" spc="10" b="1">
                <a:solidFill>
                  <a:srgbClr val="FFFFFF"/>
                </a:solidFill>
                <a:latin typeface="Arial"/>
                <a:cs typeface="Arial"/>
              </a:rPr>
              <a:t>skills </a:t>
            </a:r>
            <a:r>
              <a:rPr dirty="0" sz="3400" spc="125" b="1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dirty="0" sz="3400" spc="100" b="1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3400" spc="150" b="1">
                <a:solidFill>
                  <a:srgbClr val="FFFFFF"/>
                </a:solidFill>
                <a:latin typeface="Arial"/>
                <a:cs typeface="Arial"/>
              </a:rPr>
              <a:t>management, </a:t>
            </a:r>
            <a:r>
              <a:rPr dirty="0" sz="3400" spc="229" b="1">
                <a:solidFill>
                  <a:srgbClr val="FFFFFF"/>
                </a:solidFill>
                <a:latin typeface="Arial"/>
                <a:cs typeface="Arial"/>
              </a:rPr>
              <a:t>team  </a:t>
            </a:r>
            <a:r>
              <a:rPr dirty="0" sz="3400" spc="150" b="1">
                <a:solidFill>
                  <a:srgbClr val="FFFFFF"/>
                </a:solidFill>
                <a:latin typeface="Arial"/>
                <a:cs typeface="Arial"/>
              </a:rPr>
              <a:t>work,</a:t>
            </a:r>
            <a:r>
              <a:rPr dirty="0" sz="3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85" b="1">
                <a:solidFill>
                  <a:srgbClr val="FFFFFF"/>
                </a:solidFill>
                <a:latin typeface="Arial"/>
                <a:cs typeface="Arial"/>
              </a:rPr>
              <a:t>leadership</a:t>
            </a:r>
            <a:r>
              <a:rPr dirty="0" sz="34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00" b="1">
                <a:solidFill>
                  <a:srgbClr val="FFFFFF"/>
                </a:solidFill>
                <a:latin typeface="Arial"/>
                <a:cs typeface="Arial"/>
              </a:rPr>
              <a:t>etc</a:t>
            </a:r>
            <a:r>
              <a:rPr dirty="0" sz="34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40" b="1">
                <a:solidFill>
                  <a:srgbClr val="FFFFFF"/>
                </a:solidFill>
                <a:latin typeface="Arial"/>
                <a:cs typeface="Arial"/>
              </a:rPr>
              <a:t>under</a:t>
            </a:r>
            <a:r>
              <a:rPr dirty="0" sz="34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2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4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45" b="1">
                <a:solidFill>
                  <a:srgbClr val="FFFFFF"/>
                </a:solidFill>
                <a:latin typeface="Arial"/>
                <a:cs typeface="Arial"/>
              </a:rPr>
              <a:t>guidence</a:t>
            </a:r>
            <a:r>
              <a:rPr dirty="0" sz="3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00" b="1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dirty="0" sz="3400" spc="75" b="1">
                <a:solidFill>
                  <a:srgbClr val="FFFFFF"/>
                </a:solidFill>
                <a:latin typeface="Arial"/>
                <a:cs typeface="Arial"/>
              </a:rPr>
              <a:t>faculties.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929092" y="3718022"/>
            <a:ext cx="3429000" cy="4112260"/>
            <a:chOff x="12929092" y="3718022"/>
            <a:chExt cx="3429000" cy="4112260"/>
          </a:xfrm>
        </p:grpSpPr>
        <p:sp>
          <p:nvSpPr>
            <p:cNvPr id="6" name="object 6"/>
            <p:cNvSpPr/>
            <p:nvPr/>
          </p:nvSpPr>
          <p:spPr>
            <a:xfrm>
              <a:off x="12929083" y="3718026"/>
              <a:ext cx="3429000" cy="4112260"/>
            </a:xfrm>
            <a:custGeom>
              <a:avLst/>
              <a:gdLst/>
              <a:ahLst/>
              <a:cxnLst/>
              <a:rect l="l" t="t" r="r" b="b"/>
              <a:pathLst>
                <a:path w="3429000" h="4112259">
                  <a:moveTo>
                    <a:pt x="3429000" y="1256372"/>
                  </a:moveTo>
                  <a:lnTo>
                    <a:pt x="3424364" y="1210360"/>
                  </a:lnTo>
                  <a:lnTo>
                    <a:pt x="3411042" y="1167485"/>
                  </a:lnTo>
                  <a:lnTo>
                    <a:pt x="3389998" y="1128687"/>
                  </a:lnTo>
                  <a:lnTo>
                    <a:pt x="3362134" y="1094879"/>
                  </a:lnTo>
                  <a:lnTo>
                    <a:pt x="2333434" y="66929"/>
                  </a:lnTo>
                  <a:lnTo>
                    <a:pt x="2299652" y="39077"/>
                  </a:lnTo>
                  <a:lnTo>
                    <a:pt x="2260803" y="18008"/>
                  </a:lnTo>
                  <a:lnTo>
                    <a:pt x="2217839" y="4660"/>
                  </a:lnTo>
                  <a:lnTo>
                    <a:pt x="2171700" y="0"/>
                  </a:lnTo>
                  <a:lnTo>
                    <a:pt x="457200" y="0"/>
                  </a:lnTo>
                  <a:lnTo>
                    <a:pt x="410464" y="2362"/>
                  </a:lnTo>
                  <a:lnTo>
                    <a:pt x="365061" y="9283"/>
                  </a:lnTo>
                  <a:lnTo>
                    <a:pt x="321246" y="20548"/>
                  </a:lnTo>
                  <a:lnTo>
                    <a:pt x="279247" y="35902"/>
                  </a:lnTo>
                  <a:lnTo>
                    <a:pt x="239280" y="55143"/>
                  </a:lnTo>
                  <a:lnTo>
                    <a:pt x="201587" y="78028"/>
                  </a:lnTo>
                  <a:lnTo>
                    <a:pt x="166382" y="104330"/>
                  </a:lnTo>
                  <a:lnTo>
                    <a:pt x="133921" y="133819"/>
                  </a:lnTo>
                  <a:lnTo>
                    <a:pt x="104406" y="166268"/>
                  </a:lnTo>
                  <a:lnTo>
                    <a:pt x="78092" y="201434"/>
                  </a:lnTo>
                  <a:lnTo>
                    <a:pt x="55194" y="239102"/>
                  </a:lnTo>
                  <a:lnTo>
                    <a:pt x="35941" y="279044"/>
                  </a:lnTo>
                  <a:lnTo>
                    <a:pt x="20561" y="321017"/>
                  </a:lnTo>
                  <a:lnTo>
                    <a:pt x="9296" y="364794"/>
                  </a:lnTo>
                  <a:lnTo>
                    <a:pt x="2362" y="410159"/>
                  </a:lnTo>
                  <a:lnTo>
                    <a:pt x="0" y="456869"/>
                  </a:lnTo>
                  <a:lnTo>
                    <a:pt x="0" y="3654907"/>
                  </a:lnTo>
                  <a:lnTo>
                    <a:pt x="2362" y="3701618"/>
                  </a:lnTo>
                  <a:lnTo>
                    <a:pt x="9296" y="3746970"/>
                  </a:lnTo>
                  <a:lnTo>
                    <a:pt x="20561" y="3790759"/>
                  </a:lnTo>
                  <a:lnTo>
                    <a:pt x="35941" y="3832733"/>
                  </a:lnTo>
                  <a:lnTo>
                    <a:pt x="55194" y="3872661"/>
                  </a:lnTo>
                  <a:lnTo>
                    <a:pt x="78092" y="3910330"/>
                  </a:lnTo>
                  <a:lnTo>
                    <a:pt x="104406" y="3945509"/>
                  </a:lnTo>
                  <a:lnTo>
                    <a:pt x="133921" y="3977944"/>
                  </a:lnTo>
                  <a:lnTo>
                    <a:pt x="166382" y="4007434"/>
                  </a:lnTo>
                  <a:lnTo>
                    <a:pt x="201587" y="4033736"/>
                  </a:lnTo>
                  <a:lnTo>
                    <a:pt x="239280" y="4056621"/>
                  </a:lnTo>
                  <a:lnTo>
                    <a:pt x="279247" y="4075861"/>
                  </a:lnTo>
                  <a:lnTo>
                    <a:pt x="321246" y="4091228"/>
                  </a:lnTo>
                  <a:lnTo>
                    <a:pt x="365061" y="4102481"/>
                  </a:lnTo>
                  <a:lnTo>
                    <a:pt x="410464" y="4109402"/>
                  </a:lnTo>
                  <a:lnTo>
                    <a:pt x="457200" y="4111764"/>
                  </a:lnTo>
                  <a:lnTo>
                    <a:pt x="2971800" y="4111764"/>
                  </a:lnTo>
                  <a:lnTo>
                    <a:pt x="3018548" y="4109402"/>
                  </a:lnTo>
                  <a:lnTo>
                    <a:pt x="3063938" y="4102481"/>
                  </a:lnTo>
                  <a:lnTo>
                    <a:pt x="3107753" y="4091228"/>
                  </a:lnTo>
                  <a:lnTo>
                    <a:pt x="3149765" y="4075861"/>
                  </a:lnTo>
                  <a:lnTo>
                    <a:pt x="3189732" y="4056621"/>
                  </a:lnTo>
                  <a:lnTo>
                    <a:pt x="3227425" y="4033736"/>
                  </a:lnTo>
                  <a:lnTo>
                    <a:pt x="3262617" y="4007434"/>
                  </a:lnTo>
                  <a:lnTo>
                    <a:pt x="3295091" y="3977944"/>
                  </a:lnTo>
                  <a:lnTo>
                    <a:pt x="3324593" y="3945509"/>
                  </a:lnTo>
                  <a:lnTo>
                    <a:pt x="3350920" y="3910330"/>
                  </a:lnTo>
                  <a:lnTo>
                    <a:pt x="3373818" y="3872661"/>
                  </a:lnTo>
                  <a:lnTo>
                    <a:pt x="3393071" y="3832733"/>
                  </a:lnTo>
                  <a:lnTo>
                    <a:pt x="3408451" y="3790759"/>
                  </a:lnTo>
                  <a:lnTo>
                    <a:pt x="3419716" y="3746970"/>
                  </a:lnTo>
                  <a:lnTo>
                    <a:pt x="3426637" y="3701618"/>
                  </a:lnTo>
                  <a:lnTo>
                    <a:pt x="3429000" y="3654907"/>
                  </a:lnTo>
                  <a:lnTo>
                    <a:pt x="3429000" y="12563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386292" y="3718022"/>
              <a:ext cx="2971800" cy="3312795"/>
            </a:xfrm>
            <a:custGeom>
              <a:avLst/>
              <a:gdLst/>
              <a:ahLst/>
              <a:cxnLst/>
              <a:rect l="l" t="t" r="r" b="b"/>
              <a:pathLst>
                <a:path w="2971800" h="3312795">
                  <a:moveTo>
                    <a:pt x="2971800" y="1484803"/>
                  </a:moveTo>
                  <a:lnTo>
                    <a:pt x="1943100" y="1484803"/>
                  </a:lnTo>
                  <a:lnTo>
                    <a:pt x="1896356" y="1482444"/>
                  </a:lnTo>
                  <a:lnTo>
                    <a:pt x="1850962" y="1475521"/>
                  </a:lnTo>
                  <a:lnTo>
                    <a:pt x="1807148" y="1464262"/>
                  </a:lnTo>
                  <a:lnTo>
                    <a:pt x="1765143" y="1448898"/>
                  </a:lnTo>
                  <a:lnTo>
                    <a:pt x="1725178" y="1429659"/>
                  </a:lnTo>
                  <a:lnTo>
                    <a:pt x="1687482" y="1406774"/>
                  </a:lnTo>
                  <a:lnTo>
                    <a:pt x="1652284" y="1380473"/>
                  </a:lnTo>
                  <a:lnTo>
                    <a:pt x="1619816" y="1350985"/>
                  </a:lnTo>
                  <a:lnTo>
                    <a:pt x="1590307" y="1318541"/>
                  </a:lnTo>
                  <a:lnTo>
                    <a:pt x="1563986" y="1283370"/>
                  </a:lnTo>
                  <a:lnTo>
                    <a:pt x="1541084" y="1245701"/>
                  </a:lnTo>
                  <a:lnTo>
                    <a:pt x="1521831" y="1205765"/>
                  </a:lnTo>
                  <a:lnTo>
                    <a:pt x="1506456" y="1163792"/>
                  </a:lnTo>
                  <a:lnTo>
                    <a:pt x="1495189" y="1120010"/>
                  </a:lnTo>
                  <a:lnTo>
                    <a:pt x="1488260" y="1074649"/>
                  </a:lnTo>
                  <a:lnTo>
                    <a:pt x="1485900" y="1027940"/>
                  </a:lnTo>
                  <a:lnTo>
                    <a:pt x="1485900" y="0"/>
                  </a:lnTo>
                  <a:lnTo>
                    <a:pt x="1714500" y="0"/>
                  </a:lnTo>
                  <a:lnTo>
                    <a:pt x="1714500" y="1027940"/>
                  </a:lnTo>
                  <a:lnTo>
                    <a:pt x="1719634" y="1070548"/>
                  </a:lnTo>
                  <a:lnTo>
                    <a:pt x="1734145" y="1111818"/>
                  </a:lnTo>
                  <a:lnTo>
                    <a:pt x="1756692" y="1150410"/>
                  </a:lnTo>
                  <a:lnTo>
                    <a:pt x="1785937" y="1184987"/>
                  </a:lnTo>
                  <a:lnTo>
                    <a:pt x="1820540" y="1214210"/>
                  </a:lnTo>
                  <a:lnTo>
                    <a:pt x="1859160" y="1236741"/>
                  </a:lnTo>
                  <a:lnTo>
                    <a:pt x="1900460" y="1251241"/>
                  </a:lnTo>
                  <a:lnTo>
                    <a:pt x="1943100" y="1256372"/>
                  </a:lnTo>
                  <a:lnTo>
                    <a:pt x="2971800" y="1256372"/>
                  </a:lnTo>
                  <a:lnTo>
                    <a:pt x="2971800" y="1484803"/>
                  </a:lnTo>
                  <a:close/>
                </a:path>
                <a:path w="2971800" h="3312795">
                  <a:moveTo>
                    <a:pt x="1028700" y="1027940"/>
                  </a:moveTo>
                  <a:lnTo>
                    <a:pt x="114300" y="1027940"/>
                  </a:lnTo>
                  <a:lnTo>
                    <a:pt x="69823" y="1018960"/>
                  </a:lnTo>
                  <a:lnTo>
                    <a:pt x="33489" y="994475"/>
                  </a:lnTo>
                  <a:lnTo>
                    <a:pt x="8986" y="958169"/>
                  </a:lnTo>
                  <a:lnTo>
                    <a:pt x="0" y="913725"/>
                  </a:lnTo>
                  <a:lnTo>
                    <a:pt x="8986" y="869281"/>
                  </a:lnTo>
                  <a:lnTo>
                    <a:pt x="33489" y="832974"/>
                  </a:lnTo>
                  <a:lnTo>
                    <a:pt x="69823" y="808489"/>
                  </a:lnTo>
                  <a:lnTo>
                    <a:pt x="114300" y="799509"/>
                  </a:lnTo>
                  <a:lnTo>
                    <a:pt x="1028700" y="799509"/>
                  </a:lnTo>
                  <a:lnTo>
                    <a:pt x="1073176" y="808489"/>
                  </a:lnTo>
                  <a:lnTo>
                    <a:pt x="1109510" y="832974"/>
                  </a:lnTo>
                  <a:lnTo>
                    <a:pt x="1134013" y="869281"/>
                  </a:lnTo>
                  <a:lnTo>
                    <a:pt x="1143000" y="913725"/>
                  </a:lnTo>
                  <a:lnTo>
                    <a:pt x="1134013" y="958169"/>
                  </a:lnTo>
                  <a:lnTo>
                    <a:pt x="1109510" y="994475"/>
                  </a:lnTo>
                  <a:lnTo>
                    <a:pt x="1073176" y="1018960"/>
                  </a:lnTo>
                  <a:lnTo>
                    <a:pt x="1028700" y="1027940"/>
                  </a:lnTo>
                  <a:close/>
                </a:path>
                <a:path w="2971800" h="3312795">
                  <a:moveTo>
                    <a:pt x="1028700" y="1484803"/>
                  </a:moveTo>
                  <a:lnTo>
                    <a:pt x="114300" y="1484803"/>
                  </a:lnTo>
                  <a:lnTo>
                    <a:pt x="69823" y="1475823"/>
                  </a:lnTo>
                  <a:lnTo>
                    <a:pt x="33489" y="1451338"/>
                  </a:lnTo>
                  <a:lnTo>
                    <a:pt x="8986" y="1415032"/>
                  </a:lnTo>
                  <a:lnTo>
                    <a:pt x="0" y="1370587"/>
                  </a:lnTo>
                  <a:lnTo>
                    <a:pt x="8986" y="1326143"/>
                  </a:lnTo>
                  <a:lnTo>
                    <a:pt x="33489" y="1289837"/>
                  </a:lnTo>
                  <a:lnTo>
                    <a:pt x="69823" y="1265352"/>
                  </a:lnTo>
                  <a:lnTo>
                    <a:pt x="114300" y="1256372"/>
                  </a:lnTo>
                  <a:lnTo>
                    <a:pt x="1028700" y="1256372"/>
                  </a:lnTo>
                  <a:lnTo>
                    <a:pt x="1073176" y="1265352"/>
                  </a:lnTo>
                  <a:lnTo>
                    <a:pt x="1109510" y="1289837"/>
                  </a:lnTo>
                  <a:lnTo>
                    <a:pt x="1134013" y="1326143"/>
                  </a:lnTo>
                  <a:lnTo>
                    <a:pt x="1143000" y="1370587"/>
                  </a:lnTo>
                  <a:lnTo>
                    <a:pt x="1134013" y="1415032"/>
                  </a:lnTo>
                  <a:lnTo>
                    <a:pt x="1109510" y="1451338"/>
                  </a:lnTo>
                  <a:lnTo>
                    <a:pt x="1073176" y="1475823"/>
                  </a:lnTo>
                  <a:lnTo>
                    <a:pt x="1028700" y="1484803"/>
                  </a:lnTo>
                  <a:close/>
                </a:path>
                <a:path w="2971800" h="3312795">
                  <a:moveTo>
                    <a:pt x="2400300" y="1941666"/>
                  </a:moveTo>
                  <a:lnTo>
                    <a:pt x="114300" y="1941666"/>
                  </a:lnTo>
                  <a:lnTo>
                    <a:pt x="69823" y="1932686"/>
                  </a:lnTo>
                  <a:lnTo>
                    <a:pt x="33489" y="1908201"/>
                  </a:lnTo>
                  <a:lnTo>
                    <a:pt x="8986" y="1871894"/>
                  </a:lnTo>
                  <a:lnTo>
                    <a:pt x="0" y="1827450"/>
                  </a:lnTo>
                  <a:lnTo>
                    <a:pt x="8986" y="1783006"/>
                  </a:lnTo>
                  <a:lnTo>
                    <a:pt x="33489" y="1746700"/>
                  </a:lnTo>
                  <a:lnTo>
                    <a:pt x="69823" y="1722215"/>
                  </a:lnTo>
                  <a:lnTo>
                    <a:pt x="114300" y="1713234"/>
                  </a:lnTo>
                  <a:lnTo>
                    <a:pt x="2400300" y="1713234"/>
                  </a:lnTo>
                  <a:lnTo>
                    <a:pt x="2444825" y="1722215"/>
                  </a:lnTo>
                  <a:lnTo>
                    <a:pt x="2481152" y="1746700"/>
                  </a:lnTo>
                  <a:lnTo>
                    <a:pt x="2505629" y="1783006"/>
                  </a:lnTo>
                  <a:lnTo>
                    <a:pt x="2514600" y="1827450"/>
                  </a:lnTo>
                  <a:lnTo>
                    <a:pt x="2505629" y="1871894"/>
                  </a:lnTo>
                  <a:lnTo>
                    <a:pt x="2481152" y="1908201"/>
                  </a:lnTo>
                  <a:lnTo>
                    <a:pt x="2444825" y="1932686"/>
                  </a:lnTo>
                  <a:lnTo>
                    <a:pt x="2400300" y="1941666"/>
                  </a:lnTo>
                  <a:close/>
                </a:path>
                <a:path w="2971800" h="3312795">
                  <a:moveTo>
                    <a:pt x="2400300" y="2398528"/>
                  </a:moveTo>
                  <a:lnTo>
                    <a:pt x="114300" y="2398528"/>
                  </a:lnTo>
                  <a:lnTo>
                    <a:pt x="69823" y="2389564"/>
                  </a:lnTo>
                  <a:lnTo>
                    <a:pt x="33489" y="2365106"/>
                  </a:lnTo>
                  <a:lnTo>
                    <a:pt x="8986" y="2328805"/>
                  </a:lnTo>
                  <a:lnTo>
                    <a:pt x="0" y="2284313"/>
                  </a:lnTo>
                  <a:lnTo>
                    <a:pt x="8986" y="2239820"/>
                  </a:lnTo>
                  <a:lnTo>
                    <a:pt x="33489" y="2203520"/>
                  </a:lnTo>
                  <a:lnTo>
                    <a:pt x="69823" y="2179061"/>
                  </a:lnTo>
                  <a:lnTo>
                    <a:pt x="114300" y="2170097"/>
                  </a:lnTo>
                  <a:lnTo>
                    <a:pt x="2400300" y="2170097"/>
                  </a:lnTo>
                  <a:lnTo>
                    <a:pt x="2444825" y="2179061"/>
                  </a:lnTo>
                  <a:lnTo>
                    <a:pt x="2481152" y="2203520"/>
                  </a:lnTo>
                  <a:lnTo>
                    <a:pt x="2505629" y="2239820"/>
                  </a:lnTo>
                  <a:lnTo>
                    <a:pt x="2514600" y="2284313"/>
                  </a:lnTo>
                  <a:lnTo>
                    <a:pt x="2505629" y="2328805"/>
                  </a:lnTo>
                  <a:lnTo>
                    <a:pt x="2481152" y="2365106"/>
                  </a:lnTo>
                  <a:lnTo>
                    <a:pt x="2444825" y="2389564"/>
                  </a:lnTo>
                  <a:lnTo>
                    <a:pt x="2400300" y="2398528"/>
                  </a:lnTo>
                  <a:close/>
                </a:path>
                <a:path w="2971800" h="3312795">
                  <a:moveTo>
                    <a:pt x="2400300" y="2855391"/>
                  </a:moveTo>
                  <a:lnTo>
                    <a:pt x="114300" y="2855391"/>
                  </a:lnTo>
                  <a:lnTo>
                    <a:pt x="69823" y="2846427"/>
                  </a:lnTo>
                  <a:lnTo>
                    <a:pt x="33489" y="2821969"/>
                  </a:lnTo>
                  <a:lnTo>
                    <a:pt x="8986" y="2785668"/>
                  </a:lnTo>
                  <a:lnTo>
                    <a:pt x="0" y="2741175"/>
                  </a:lnTo>
                  <a:lnTo>
                    <a:pt x="8986" y="2696683"/>
                  </a:lnTo>
                  <a:lnTo>
                    <a:pt x="33489" y="2660382"/>
                  </a:lnTo>
                  <a:lnTo>
                    <a:pt x="69823" y="2635924"/>
                  </a:lnTo>
                  <a:lnTo>
                    <a:pt x="114300" y="2626960"/>
                  </a:lnTo>
                  <a:lnTo>
                    <a:pt x="2400300" y="2626960"/>
                  </a:lnTo>
                  <a:lnTo>
                    <a:pt x="2444825" y="2635924"/>
                  </a:lnTo>
                  <a:lnTo>
                    <a:pt x="2481152" y="2660382"/>
                  </a:lnTo>
                  <a:lnTo>
                    <a:pt x="2505629" y="2696683"/>
                  </a:lnTo>
                  <a:lnTo>
                    <a:pt x="2514600" y="2741175"/>
                  </a:lnTo>
                  <a:lnTo>
                    <a:pt x="2505629" y="2785668"/>
                  </a:lnTo>
                  <a:lnTo>
                    <a:pt x="2481152" y="2821969"/>
                  </a:lnTo>
                  <a:lnTo>
                    <a:pt x="2444825" y="2846427"/>
                  </a:lnTo>
                  <a:lnTo>
                    <a:pt x="2400300" y="2855391"/>
                  </a:lnTo>
                  <a:close/>
                </a:path>
                <a:path w="2971800" h="3312795">
                  <a:moveTo>
                    <a:pt x="2400300" y="3312254"/>
                  </a:moveTo>
                  <a:lnTo>
                    <a:pt x="114300" y="3312254"/>
                  </a:lnTo>
                  <a:lnTo>
                    <a:pt x="69823" y="3303290"/>
                  </a:lnTo>
                  <a:lnTo>
                    <a:pt x="33489" y="3278831"/>
                  </a:lnTo>
                  <a:lnTo>
                    <a:pt x="8986" y="3242530"/>
                  </a:lnTo>
                  <a:lnTo>
                    <a:pt x="0" y="3198038"/>
                  </a:lnTo>
                  <a:lnTo>
                    <a:pt x="8986" y="3153546"/>
                  </a:lnTo>
                  <a:lnTo>
                    <a:pt x="33489" y="3117245"/>
                  </a:lnTo>
                  <a:lnTo>
                    <a:pt x="69823" y="3092787"/>
                  </a:lnTo>
                  <a:lnTo>
                    <a:pt x="114300" y="3083822"/>
                  </a:lnTo>
                  <a:lnTo>
                    <a:pt x="2400300" y="3083822"/>
                  </a:lnTo>
                  <a:lnTo>
                    <a:pt x="2444825" y="3092787"/>
                  </a:lnTo>
                  <a:lnTo>
                    <a:pt x="2481152" y="3117245"/>
                  </a:lnTo>
                  <a:lnTo>
                    <a:pt x="2505629" y="3153546"/>
                  </a:lnTo>
                  <a:lnTo>
                    <a:pt x="2514600" y="3198038"/>
                  </a:lnTo>
                  <a:lnTo>
                    <a:pt x="2505629" y="3242530"/>
                  </a:lnTo>
                  <a:lnTo>
                    <a:pt x="2481152" y="3278831"/>
                  </a:lnTo>
                  <a:lnTo>
                    <a:pt x="2444825" y="3303290"/>
                  </a:lnTo>
                  <a:lnTo>
                    <a:pt x="2400300" y="3312254"/>
                  </a:lnTo>
                  <a:close/>
                </a:path>
              </a:pathLst>
            </a:custGeom>
            <a:solidFill>
              <a:srgbClr val="99AAB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82928" y="1752302"/>
            <a:ext cx="3637279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Conclusion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89759" y="8688760"/>
            <a:ext cx="1598239" cy="1598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1949" y="3798853"/>
            <a:ext cx="152399" cy="152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1949" y="4398928"/>
            <a:ext cx="152399" cy="152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1949" y="4999003"/>
            <a:ext cx="152399" cy="152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1949" y="6199153"/>
            <a:ext cx="152399" cy="152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1949" y="7999378"/>
            <a:ext cx="152399" cy="152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1949" y="8599453"/>
            <a:ext cx="152399" cy="152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21320" y="3501032"/>
            <a:ext cx="16508730" cy="542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 spc="95" b="1">
                <a:solidFill>
                  <a:srgbClr val="FFFFFF"/>
                </a:solidFill>
                <a:latin typeface="Arial"/>
                <a:cs typeface="Arial"/>
              </a:rPr>
              <a:t>https://youtu.be/MnIps8Yc8CY  </a:t>
            </a:r>
            <a:r>
              <a:rPr dirty="0" sz="3400" spc="60" b="1">
                <a:solidFill>
                  <a:srgbClr val="FFFFFF"/>
                </a:solidFill>
                <a:latin typeface="Arial"/>
                <a:cs typeface="Arial"/>
              </a:rPr>
              <a:t>https://</a:t>
            </a:r>
            <a:r>
              <a:rPr dirty="0" sz="3400" spc="60" b="1">
                <a:solidFill>
                  <a:srgbClr val="FFFFFF"/>
                </a:solidFill>
                <a:latin typeface="Arial"/>
                <a:cs typeface="Arial"/>
                <a:hlinkClick r:id="rId4"/>
              </a:rPr>
              <a:t>www.w3schools.com/css/css_form.asp </a:t>
            </a:r>
            <a:r>
              <a:rPr dirty="0" sz="340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05" b="1">
                <a:solidFill>
                  <a:srgbClr val="FFFFFF"/>
                </a:solidFill>
                <a:latin typeface="Arial"/>
                <a:cs typeface="Arial"/>
              </a:rPr>
              <a:t>https://technosmarter.com/php/PHP-insert-data-in-database-and-display-in-  </a:t>
            </a:r>
            <a:r>
              <a:rPr dirty="0" sz="3400" spc="165" b="1">
                <a:solidFill>
                  <a:srgbClr val="FFFFFF"/>
                </a:solidFill>
                <a:latin typeface="Arial"/>
                <a:cs typeface="Arial"/>
              </a:rPr>
              <a:t>table.html</a:t>
            </a:r>
            <a:endParaRPr sz="3400">
              <a:latin typeface="Arial"/>
              <a:cs typeface="Arial"/>
            </a:endParaRPr>
          </a:p>
          <a:p>
            <a:pPr marL="12700" marR="276225">
              <a:lnSpc>
                <a:spcPct val="115799"/>
              </a:lnSpc>
            </a:pPr>
            <a:r>
              <a:rPr dirty="0" sz="3400" spc="100" b="1">
                <a:solidFill>
                  <a:srgbClr val="FFFFFF"/>
                </a:solidFill>
                <a:latin typeface="Arial"/>
                <a:cs typeface="Arial"/>
              </a:rPr>
              <a:t>https://smallbusiness.chron.com/transfer-data-form-database-  46976.html#:~:text=Moving%20information%20from%20an%20HTML,insert</a:t>
            </a:r>
            <a:endParaRPr sz="3400">
              <a:latin typeface="Arial"/>
              <a:cs typeface="Arial"/>
            </a:endParaRPr>
          </a:p>
          <a:p>
            <a:pPr marL="12700" marR="9058910">
              <a:lnSpc>
                <a:spcPct val="115799"/>
              </a:lnSpc>
            </a:pPr>
            <a:r>
              <a:rPr dirty="0" sz="3400" spc="100" b="1">
                <a:solidFill>
                  <a:srgbClr val="FFFFFF"/>
                </a:solidFill>
                <a:latin typeface="Arial"/>
                <a:cs typeface="Arial"/>
              </a:rPr>
              <a:t>%20it%20into%20the%20database  </a:t>
            </a:r>
            <a:r>
              <a:rPr dirty="0" sz="3400" spc="95" b="1">
                <a:solidFill>
                  <a:srgbClr val="FFFFFF"/>
                </a:solidFill>
                <a:latin typeface="Arial"/>
                <a:cs typeface="Arial"/>
              </a:rPr>
              <a:t>https://youtu.be/2HVKizgcfjo  </a:t>
            </a:r>
            <a:r>
              <a:rPr dirty="0" sz="3400" spc="75" b="1">
                <a:solidFill>
                  <a:srgbClr val="FFFFFF"/>
                </a:solidFill>
                <a:latin typeface="Arial"/>
                <a:cs typeface="Arial"/>
              </a:rPr>
              <a:t>https://youtu.be/jA1GO6g_Rw0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738134" y="8737135"/>
            <a:ext cx="1549864" cy="1549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061646" y="1752303"/>
            <a:ext cx="367982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References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126" y="4425951"/>
            <a:ext cx="8077834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415"/>
              <a:t>Thanking</a:t>
            </a:r>
            <a:r>
              <a:rPr dirty="0" sz="9000" spc="-250"/>
              <a:t> </a:t>
            </a:r>
            <a:r>
              <a:rPr dirty="0" sz="9000" spc="245"/>
              <a:t>You</a:t>
            </a:r>
            <a:endParaRPr sz="9000"/>
          </a:p>
        </p:txBody>
      </p:sp>
      <p:sp>
        <p:nvSpPr>
          <p:cNvPr id="3" name="object 3"/>
          <p:cNvSpPr/>
          <p:nvPr/>
        </p:nvSpPr>
        <p:spPr>
          <a:xfrm>
            <a:off x="16738134" y="8737138"/>
            <a:ext cx="1549864" cy="1549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38134" y="8737138"/>
            <a:ext cx="1549864" cy="1549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12296" y="1752303"/>
            <a:ext cx="646366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0"/>
              <a:t>Problem</a:t>
            </a:r>
            <a:r>
              <a:rPr dirty="0" spc="-155"/>
              <a:t> </a:t>
            </a:r>
            <a:r>
              <a:rPr dirty="0" spc="250"/>
              <a:t>Statement</a:t>
            </a:r>
          </a:p>
        </p:txBody>
      </p:sp>
      <p:sp>
        <p:nvSpPr>
          <p:cNvPr id="4" name="object 4"/>
          <p:cNvSpPr/>
          <p:nvPr/>
        </p:nvSpPr>
        <p:spPr>
          <a:xfrm>
            <a:off x="1470175" y="5076576"/>
            <a:ext cx="178014" cy="178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70175" y="6457966"/>
            <a:ext cx="178014" cy="178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70175" y="7148661"/>
            <a:ext cx="178014" cy="1780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39306" rIns="0" bIns="0" rtlCol="0" vert="horz">
            <a:spAutoFit/>
          </a:bodyPr>
          <a:lstStyle/>
          <a:p>
            <a:pPr marL="307340" marR="132080">
              <a:lnSpc>
                <a:spcPct val="117700"/>
              </a:lnSpc>
              <a:spcBef>
                <a:spcPts val="90"/>
              </a:spcBef>
            </a:pPr>
            <a:r>
              <a:rPr dirty="0" sz="3850" spc="-30"/>
              <a:t>To</a:t>
            </a:r>
            <a:r>
              <a:rPr dirty="0" sz="3850" spc="-60"/>
              <a:t> </a:t>
            </a:r>
            <a:r>
              <a:rPr dirty="0" sz="3850" spc="145"/>
              <a:t>Create</a:t>
            </a:r>
            <a:r>
              <a:rPr dirty="0" sz="3850" spc="-60"/>
              <a:t> </a:t>
            </a:r>
            <a:r>
              <a:rPr dirty="0" sz="3850" spc="204"/>
              <a:t>a</a:t>
            </a:r>
            <a:r>
              <a:rPr dirty="0" sz="3850" spc="-60"/>
              <a:t> </a:t>
            </a:r>
            <a:r>
              <a:rPr dirty="0" sz="3850" spc="145"/>
              <a:t>website</a:t>
            </a:r>
            <a:r>
              <a:rPr dirty="0" sz="3850" spc="-60"/>
              <a:t> </a:t>
            </a:r>
            <a:r>
              <a:rPr dirty="0" sz="3850" spc="135"/>
              <a:t>which</a:t>
            </a:r>
            <a:r>
              <a:rPr dirty="0" sz="3850" spc="-60"/>
              <a:t> </a:t>
            </a:r>
            <a:r>
              <a:rPr dirty="0" sz="3850" spc="100"/>
              <a:t>allows</a:t>
            </a:r>
            <a:r>
              <a:rPr dirty="0" sz="3850" spc="-60"/>
              <a:t> </a:t>
            </a:r>
            <a:r>
              <a:rPr dirty="0" sz="3850" spc="100"/>
              <a:t>user</a:t>
            </a:r>
            <a:r>
              <a:rPr dirty="0" sz="3850" spc="-60"/>
              <a:t> </a:t>
            </a:r>
            <a:r>
              <a:rPr dirty="0" sz="3850" spc="229"/>
              <a:t>to</a:t>
            </a:r>
            <a:r>
              <a:rPr dirty="0" sz="3850" spc="-60"/>
              <a:t> </a:t>
            </a:r>
            <a:r>
              <a:rPr dirty="0" sz="3850" spc="15"/>
              <a:t>choose</a:t>
            </a:r>
            <a:r>
              <a:rPr dirty="0" sz="3850" spc="-60"/>
              <a:t> </a:t>
            </a:r>
            <a:r>
              <a:rPr dirty="0" sz="3850" spc="225"/>
              <a:t>their</a:t>
            </a:r>
            <a:r>
              <a:rPr dirty="0" sz="3850" spc="-60"/>
              <a:t> </a:t>
            </a:r>
            <a:r>
              <a:rPr dirty="0" sz="3850" spc="80"/>
              <a:t>fields  </a:t>
            </a:r>
            <a:r>
              <a:rPr dirty="0" sz="3850" spc="135"/>
              <a:t>which </a:t>
            </a:r>
            <a:r>
              <a:rPr dirty="0" sz="3850" spc="140"/>
              <a:t>field </a:t>
            </a:r>
            <a:r>
              <a:rPr dirty="0" sz="3850" spc="204"/>
              <a:t>they </a:t>
            </a:r>
            <a:r>
              <a:rPr dirty="0" sz="3850" spc="75"/>
              <a:t>belong</a:t>
            </a:r>
            <a:r>
              <a:rPr dirty="0" sz="3850" spc="-725"/>
              <a:t> </a:t>
            </a:r>
            <a:r>
              <a:rPr dirty="0" sz="3850" spc="160"/>
              <a:t>to.</a:t>
            </a:r>
            <a:endParaRPr sz="3850"/>
          </a:p>
          <a:p>
            <a:pPr marL="307340" marR="5080">
              <a:lnSpc>
                <a:spcPct val="117700"/>
              </a:lnSpc>
              <a:spcBef>
                <a:spcPts val="5"/>
              </a:spcBef>
            </a:pPr>
            <a:r>
              <a:rPr dirty="0" sz="3850" spc="25"/>
              <a:t>Users</a:t>
            </a:r>
            <a:r>
              <a:rPr dirty="0" sz="3850" spc="-65"/>
              <a:t> </a:t>
            </a:r>
            <a:r>
              <a:rPr dirty="0" sz="3850" spc="155"/>
              <a:t>have</a:t>
            </a:r>
            <a:r>
              <a:rPr dirty="0" sz="3850" spc="-60"/>
              <a:t> </a:t>
            </a:r>
            <a:r>
              <a:rPr dirty="0" sz="3850" spc="229"/>
              <a:t>to</a:t>
            </a:r>
            <a:r>
              <a:rPr dirty="0" sz="3850" spc="-60"/>
              <a:t> </a:t>
            </a:r>
            <a:r>
              <a:rPr dirty="0" sz="3850" spc="120"/>
              <a:t>Enter</a:t>
            </a:r>
            <a:r>
              <a:rPr dirty="0" sz="3850" spc="-60"/>
              <a:t> </a:t>
            </a:r>
            <a:r>
              <a:rPr dirty="0" sz="3850" spc="125"/>
              <a:t>details</a:t>
            </a:r>
            <a:r>
              <a:rPr dirty="0" sz="3850" spc="-60"/>
              <a:t> </a:t>
            </a:r>
            <a:r>
              <a:rPr dirty="0" sz="3850" spc="135"/>
              <a:t>which</a:t>
            </a:r>
            <a:r>
              <a:rPr dirty="0" sz="3850" spc="-60"/>
              <a:t> </a:t>
            </a:r>
            <a:r>
              <a:rPr dirty="0" sz="3850" spc="170"/>
              <a:t>reqiured</a:t>
            </a:r>
            <a:r>
              <a:rPr dirty="0" sz="3850" spc="-60"/>
              <a:t> </a:t>
            </a:r>
            <a:r>
              <a:rPr dirty="0" sz="3850" spc="125"/>
              <a:t>on</a:t>
            </a:r>
            <a:r>
              <a:rPr dirty="0" sz="3850" spc="-60"/>
              <a:t> </a:t>
            </a:r>
            <a:r>
              <a:rPr dirty="0" sz="3850" spc="225"/>
              <a:t>their</a:t>
            </a:r>
            <a:r>
              <a:rPr dirty="0" sz="3850" spc="-60"/>
              <a:t> </a:t>
            </a:r>
            <a:r>
              <a:rPr dirty="0" sz="3850" spc="70"/>
              <a:t>Resume.  </a:t>
            </a:r>
            <a:r>
              <a:rPr dirty="0" sz="3850" spc="65"/>
              <a:t>And </a:t>
            </a:r>
            <a:r>
              <a:rPr dirty="0" sz="3850" spc="145"/>
              <a:t>finally </a:t>
            </a:r>
            <a:r>
              <a:rPr dirty="0" sz="3850" spc="204"/>
              <a:t>they </a:t>
            </a:r>
            <a:r>
              <a:rPr dirty="0" sz="3850" spc="75"/>
              <a:t>should </a:t>
            </a:r>
            <a:r>
              <a:rPr dirty="0" sz="3850" spc="125"/>
              <a:t>be </a:t>
            </a:r>
            <a:r>
              <a:rPr dirty="0" sz="3850" spc="140"/>
              <a:t>Download </a:t>
            </a:r>
            <a:r>
              <a:rPr dirty="0" sz="3850" spc="225"/>
              <a:t>their </a:t>
            </a:r>
            <a:r>
              <a:rPr dirty="0" sz="3850" spc="75"/>
              <a:t>Resume </a:t>
            </a:r>
            <a:r>
              <a:rPr dirty="0" sz="3850" spc="155"/>
              <a:t>in </a:t>
            </a:r>
            <a:r>
              <a:rPr dirty="0" sz="3850" spc="-90"/>
              <a:t>PDF  </a:t>
            </a:r>
            <a:r>
              <a:rPr dirty="0" sz="3850" spc="160"/>
              <a:t>Format.</a:t>
            </a:r>
            <a:endParaRPr sz="38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598" y="1952884"/>
            <a:ext cx="782320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70"/>
              <a:t>Software</a:t>
            </a:r>
            <a:r>
              <a:rPr dirty="0" spc="-140"/>
              <a:t> </a:t>
            </a:r>
            <a:r>
              <a:rPr dirty="0" spc="160"/>
              <a:t>Requirements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1930330" y="5560441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30330" y="6170041"/>
            <a:ext cx="161924" cy="161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30330" y="6779641"/>
            <a:ext cx="161924" cy="161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30330" y="7389241"/>
            <a:ext cx="161924" cy="161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08973" y="4009454"/>
            <a:ext cx="6323965" cy="3714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140" b="1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dirty="0" sz="42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130" b="1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4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700">
              <a:latin typeface="Arial"/>
              <a:cs typeface="Arial"/>
            </a:endParaRPr>
          </a:p>
          <a:p>
            <a:pPr marL="596265">
              <a:lnSpc>
                <a:spcPct val="100000"/>
              </a:lnSpc>
            </a:pPr>
            <a:r>
              <a:rPr dirty="0" sz="3450" spc="130" b="1">
                <a:solidFill>
                  <a:srgbClr val="FFFFFF"/>
                </a:solidFill>
                <a:latin typeface="Arial"/>
                <a:cs typeface="Arial"/>
              </a:rPr>
              <a:t>Xampp</a:t>
            </a:r>
            <a:endParaRPr sz="3450">
              <a:latin typeface="Arial"/>
              <a:cs typeface="Arial"/>
            </a:endParaRPr>
          </a:p>
          <a:p>
            <a:pPr marL="596265" marR="1442085">
              <a:lnSpc>
                <a:spcPct val="115900"/>
              </a:lnSpc>
            </a:pPr>
            <a:r>
              <a:rPr dirty="0" sz="3450" spc="65" b="1">
                <a:solidFill>
                  <a:srgbClr val="FFFFFF"/>
                </a:solidFill>
                <a:latin typeface="Arial"/>
                <a:cs typeface="Arial"/>
              </a:rPr>
              <a:t>Sublime </a:t>
            </a:r>
            <a:r>
              <a:rPr dirty="0" sz="3450" spc="110" b="1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dirty="0" sz="3450" spc="-2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65" b="1">
                <a:solidFill>
                  <a:srgbClr val="FFFFFF"/>
                </a:solidFill>
                <a:latin typeface="Arial"/>
                <a:cs typeface="Arial"/>
              </a:rPr>
              <a:t>Editor  </a:t>
            </a:r>
            <a:r>
              <a:rPr dirty="0" sz="3450" spc="-10" b="1">
                <a:solidFill>
                  <a:srgbClr val="FFFFFF"/>
                </a:solidFill>
                <a:latin typeface="Arial"/>
                <a:cs typeface="Arial"/>
              </a:rPr>
              <a:t>Google </a:t>
            </a:r>
            <a:r>
              <a:rPr dirty="0" sz="3450" spc="95" b="1">
                <a:solidFill>
                  <a:srgbClr val="FFFFFF"/>
                </a:solidFill>
                <a:latin typeface="Arial"/>
                <a:cs typeface="Arial"/>
              </a:rPr>
              <a:t>Chrome  </a:t>
            </a:r>
            <a:r>
              <a:rPr dirty="0" sz="3450" spc="50" b="1">
                <a:solidFill>
                  <a:srgbClr val="FFFFFF"/>
                </a:solidFill>
                <a:latin typeface="Arial"/>
                <a:cs typeface="Arial"/>
              </a:rPr>
              <a:t>Canva</a:t>
            </a:r>
            <a:endParaRPr sz="34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738134" y="8737136"/>
            <a:ext cx="1549864" cy="1549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1209" y="1752306"/>
            <a:ext cx="1945639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10"/>
              <a:t>S</a:t>
            </a:r>
            <a:r>
              <a:rPr dirty="0" spc="-225"/>
              <a:t>c</a:t>
            </a:r>
            <a:r>
              <a:rPr dirty="0" spc="35"/>
              <a:t>o</a:t>
            </a:r>
            <a:r>
              <a:rPr dirty="0" spc="105"/>
              <a:t>p</a:t>
            </a:r>
            <a:r>
              <a:rPr dirty="0" spc="18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2466" y="3033679"/>
            <a:ext cx="16539844" cy="549338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822960" indent="-810895">
              <a:lnSpc>
                <a:spcPct val="100000"/>
              </a:lnSpc>
              <a:spcBef>
                <a:spcPts val="965"/>
              </a:spcBef>
              <a:buFont typeface="Lucida Sans"/>
              <a:buAutoNum type="arabicPeriod"/>
              <a:tabLst>
                <a:tab pos="822960" algn="l"/>
                <a:tab pos="823594" algn="l"/>
              </a:tabLst>
            </a:pPr>
            <a:r>
              <a:rPr dirty="0" sz="4400" spc="25" b="1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4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85" b="1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4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275" b="1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dirty="0" sz="4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dirty="0" sz="4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170" b="1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dirty="0" sz="44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95" b="1">
                <a:solidFill>
                  <a:srgbClr val="FFFFFF"/>
                </a:solidFill>
                <a:latin typeface="Arial"/>
                <a:cs typeface="Arial"/>
              </a:rPr>
              <a:t>impression</a:t>
            </a:r>
            <a:r>
              <a:rPr dirty="0" sz="4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170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4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260" b="1">
                <a:solidFill>
                  <a:srgbClr val="FFFFFF"/>
                </a:solidFill>
                <a:latin typeface="Arial"/>
                <a:cs typeface="Arial"/>
              </a:rPr>
              <a:t>future</a:t>
            </a:r>
            <a:r>
              <a:rPr dirty="0" sz="4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85" b="1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4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180" b="1">
                <a:solidFill>
                  <a:srgbClr val="FFFFFF"/>
                </a:solidFill>
                <a:latin typeface="Arial"/>
                <a:cs typeface="Arial"/>
              </a:rPr>
              <a:t>making</a:t>
            </a:r>
            <a:endParaRPr sz="4400">
              <a:latin typeface="Arial"/>
              <a:cs typeface="Arial"/>
            </a:endParaRPr>
          </a:p>
          <a:p>
            <a:pPr marL="5353685">
              <a:lnSpc>
                <a:spcPct val="100000"/>
              </a:lnSpc>
              <a:spcBef>
                <a:spcPts val="869"/>
              </a:spcBef>
            </a:pPr>
            <a:r>
              <a:rPr dirty="0" sz="4400" spc="155" b="1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dirty="0" sz="4400" spc="165" b="1">
                <a:solidFill>
                  <a:srgbClr val="FFFFFF"/>
                </a:solidFill>
                <a:latin typeface="Arial"/>
                <a:cs typeface="Arial"/>
              </a:rPr>
              <a:t>resume</a:t>
            </a:r>
            <a:r>
              <a:rPr dirty="0" sz="4400" spc="-3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204" b="1">
                <a:solidFill>
                  <a:srgbClr val="FFFFFF"/>
                </a:solidFill>
                <a:latin typeface="Arial"/>
                <a:cs typeface="Arial"/>
              </a:rPr>
              <a:t>attractive.</a:t>
            </a:r>
            <a:endParaRPr sz="4400">
              <a:latin typeface="Arial"/>
              <a:cs typeface="Arial"/>
            </a:endParaRPr>
          </a:p>
          <a:p>
            <a:pPr marL="1166495" marR="56515" indent="-1166495">
              <a:lnSpc>
                <a:spcPts val="6150"/>
              </a:lnSpc>
              <a:spcBef>
                <a:spcPts val="350"/>
              </a:spcBef>
              <a:buFont typeface="Lucida Sans"/>
              <a:buAutoNum type="arabicPeriod" startAt="2"/>
              <a:tabLst>
                <a:tab pos="1166495" algn="l"/>
                <a:tab pos="1167130" algn="l"/>
              </a:tabLst>
            </a:pPr>
            <a:r>
              <a:rPr dirty="0" sz="4400" spc="250" b="1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dirty="0" sz="4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114" b="1">
                <a:solidFill>
                  <a:srgbClr val="FFFFFF"/>
                </a:solidFill>
                <a:latin typeface="Arial"/>
                <a:cs typeface="Arial"/>
              </a:rPr>
              <a:t>people</a:t>
            </a:r>
            <a:r>
              <a:rPr dirty="0" sz="4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225" b="1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4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235" b="1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dirty="0" sz="4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dirty="0" sz="4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335" b="1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dirty="0" sz="4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35" b="1">
                <a:solidFill>
                  <a:srgbClr val="FFFFFF"/>
                </a:solidFill>
                <a:latin typeface="Arial"/>
                <a:cs typeface="Arial"/>
              </a:rPr>
              <a:t>designing</a:t>
            </a:r>
            <a:r>
              <a:rPr dirty="0" sz="4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-105" b="1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dirty="0" sz="4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220" b="1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dirty="0" sz="4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85" b="1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4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40" b="1">
                <a:solidFill>
                  <a:srgbClr val="FFFFFF"/>
                </a:solidFill>
                <a:latin typeface="Arial"/>
                <a:cs typeface="Arial"/>
              </a:rPr>
              <a:t>use  </a:t>
            </a:r>
            <a:r>
              <a:rPr dirty="0" sz="4400" spc="165" b="1">
                <a:solidFill>
                  <a:srgbClr val="FFFFFF"/>
                </a:solidFill>
                <a:latin typeface="Arial"/>
                <a:cs typeface="Arial"/>
              </a:rPr>
              <a:t>resume</a:t>
            </a:r>
            <a:r>
              <a:rPr dirty="0" sz="440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280" b="1">
                <a:solidFill>
                  <a:srgbClr val="FFFFFF"/>
                </a:solidFill>
                <a:latin typeface="Arial"/>
                <a:cs typeface="Arial"/>
              </a:rPr>
              <a:t>maker</a:t>
            </a:r>
            <a:r>
              <a:rPr dirty="0" sz="4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18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4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85" b="1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4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140" b="1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dirty="0" sz="4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195" b="1">
                <a:solidFill>
                  <a:srgbClr val="FFFFFF"/>
                </a:solidFill>
                <a:latin typeface="Arial"/>
                <a:cs typeface="Arial"/>
              </a:rPr>
              <a:t>readymade</a:t>
            </a:r>
            <a:r>
              <a:rPr dirty="0" sz="4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145" b="1">
                <a:solidFill>
                  <a:srgbClr val="FFFFFF"/>
                </a:solidFill>
                <a:latin typeface="Arial"/>
                <a:cs typeface="Arial"/>
              </a:rPr>
              <a:t>resume.</a:t>
            </a:r>
            <a:endParaRPr sz="4400">
              <a:latin typeface="Arial"/>
              <a:cs typeface="Arial"/>
            </a:endParaRPr>
          </a:p>
          <a:p>
            <a:pPr marL="895350" marR="77470" indent="-883285">
              <a:lnSpc>
                <a:spcPts val="6150"/>
              </a:lnSpc>
              <a:buClr>
                <a:srgbClr val="FFFFFF"/>
              </a:buClr>
              <a:buFont typeface="Lucida Sans"/>
              <a:buAutoNum type="arabicPeriod" startAt="2"/>
              <a:tabLst>
                <a:tab pos="934719" algn="l"/>
                <a:tab pos="935355" algn="l"/>
              </a:tabLst>
            </a:pPr>
            <a:r>
              <a:rPr dirty="0"/>
              <a:t>	</a:t>
            </a:r>
            <a:r>
              <a:rPr dirty="0" sz="4400" spc="25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4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220" b="1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dirty="0" sz="4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150" b="1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r>
              <a:rPr dirty="0" sz="4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254" b="1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dirty="0" sz="4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225" b="1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4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220" b="1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dirty="0" sz="4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165" b="1">
                <a:solidFill>
                  <a:srgbClr val="FFFFFF"/>
                </a:solidFill>
                <a:latin typeface="Arial"/>
                <a:cs typeface="Arial"/>
              </a:rPr>
              <a:t>resume</a:t>
            </a:r>
            <a:r>
              <a:rPr dirty="0" sz="4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280" b="1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r>
              <a:rPr dirty="0" sz="4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-105" b="1">
                <a:solidFill>
                  <a:srgbClr val="FFFFFF"/>
                </a:solidFill>
                <a:latin typeface="Arial"/>
                <a:cs typeface="Arial"/>
              </a:rPr>
              <a:t>so  </a:t>
            </a:r>
            <a:r>
              <a:rPr dirty="0" sz="4400" spc="140" b="1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dirty="0" sz="4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190" b="1">
                <a:solidFill>
                  <a:srgbClr val="FFFFFF"/>
                </a:solidFill>
                <a:latin typeface="Arial"/>
                <a:cs typeface="Arial"/>
              </a:rPr>
              <a:t>don't</a:t>
            </a:r>
            <a:r>
              <a:rPr dirty="0" sz="4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160" b="1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dirty="0" sz="4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25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4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210" b="1">
                <a:solidFill>
                  <a:srgbClr val="FFFFFF"/>
                </a:solidFill>
                <a:latin typeface="Arial"/>
                <a:cs typeface="Arial"/>
              </a:rPr>
              <a:t>worry</a:t>
            </a:r>
            <a:r>
              <a:rPr dirty="0" sz="4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204" b="1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dirty="0" sz="4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155" b="1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dirty="0" sz="4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165" b="1">
                <a:solidFill>
                  <a:srgbClr val="FFFFFF"/>
                </a:solidFill>
                <a:latin typeface="Arial"/>
                <a:cs typeface="Arial"/>
              </a:rPr>
              <a:t>resume</a:t>
            </a:r>
            <a:r>
              <a:rPr dirty="0" sz="4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280" b="1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r>
              <a:rPr dirty="0" sz="4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18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4400">
              <a:latin typeface="Arial"/>
              <a:cs typeface="Arial"/>
            </a:endParaRPr>
          </a:p>
          <a:p>
            <a:pPr marL="7970520">
              <a:lnSpc>
                <a:spcPct val="100000"/>
              </a:lnSpc>
              <a:spcBef>
                <a:spcPts val="520"/>
              </a:spcBef>
            </a:pPr>
            <a:r>
              <a:rPr dirty="0" sz="4400" spc="130" b="1">
                <a:solidFill>
                  <a:srgbClr val="FFFFFF"/>
                </a:solidFill>
                <a:latin typeface="Arial"/>
                <a:cs typeface="Arial"/>
              </a:rPr>
              <a:t>field.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38134" y="8737136"/>
            <a:ext cx="1549864" cy="1549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81304" y="1752306"/>
            <a:ext cx="352552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D</a:t>
            </a:r>
            <a:r>
              <a:rPr dirty="0" spc="175"/>
              <a:t>e</a:t>
            </a:r>
            <a:r>
              <a:rPr dirty="0" spc="275"/>
              <a:t>f</a:t>
            </a:r>
            <a:r>
              <a:rPr dirty="0" spc="140"/>
              <a:t>i</a:t>
            </a:r>
            <a:r>
              <a:rPr dirty="0" spc="235"/>
              <a:t>n</a:t>
            </a:r>
            <a:r>
              <a:rPr dirty="0" spc="240"/>
              <a:t>a</a:t>
            </a:r>
            <a:r>
              <a:rPr dirty="0" spc="520"/>
              <a:t>t</a:t>
            </a:r>
            <a:r>
              <a:rPr dirty="0" spc="140"/>
              <a:t>i</a:t>
            </a:r>
            <a:r>
              <a:rPr dirty="0" spc="35"/>
              <a:t>o</a:t>
            </a:r>
            <a:r>
              <a:rPr dirty="0" spc="24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1302477" y="4617624"/>
            <a:ext cx="152399" cy="152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57978" y="4230268"/>
            <a:ext cx="15442565" cy="3549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8110">
              <a:lnSpc>
                <a:spcPct val="115599"/>
              </a:lnSpc>
              <a:spcBef>
                <a:spcPts val="100"/>
              </a:spcBef>
            </a:pPr>
            <a:r>
              <a:rPr dirty="0" sz="400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our project, </a:t>
            </a:r>
            <a:r>
              <a:rPr dirty="0" sz="400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dirty="0" sz="40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resume user need </a:t>
            </a:r>
            <a:r>
              <a:rPr dirty="0" sz="400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choose their relevant  fields and user need </a:t>
            </a:r>
            <a:r>
              <a:rPr dirty="0" sz="400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enter their data like personal</a:t>
            </a:r>
            <a:r>
              <a:rPr dirty="0" sz="4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endParaRPr sz="4000">
              <a:latin typeface="Arial"/>
              <a:cs typeface="Arial"/>
            </a:endParaRPr>
          </a:p>
          <a:p>
            <a:pPr marL="12700" marR="5080">
              <a:lnSpc>
                <a:spcPct val="115599"/>
              </a:lnSpc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,education ,experience, skills, project and award and then by clicking  the submit button user gets their resume PDF </a:t>
            </a:r>
            <a:r>
              <a:rPr dirty="0" sz="4000">
                <a:solidFill>
                  <a:srgbClr val="FFFFFF"/>
                </a:solidFill>
                <a:latin typeface="Arial"/>
                <a:cs typeface="Arial"/>
              </a:rPr>
              <a:t>. In </a:t>
            </a: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this way, our  projects works </a:t>
            </a:r>
            <a:r>
              <a:rPr dirty="0" sz="400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provide resume</a:t>
            </a:r>
            <a:r>
              <a:rPr dirty="0" sz="4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easily.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38134" y="8737133"/>
            <a:ext cx="1549864" cy="1549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38134" y="8737133"/>
            <a:ext cx="1549864" cy="154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873519" y="3031551"/>
            <a:ext cx="6541134" cy="1720214"/>
          </a:xfrm>
          <a:custGeom>
            <a:avLst/>
            <a:gdLst/>
            <a:ahLst/>
            <a:cxnLst/>
            <a:rect l="l" t="t" r="r" b="b"/>
            <a:pathLst>
              <a:path w="6541134" h="1720214">
                <a:moveTo>
                  <a:pt x="3270480" y="1719653"/>
                </a:moveTo>
                <a:lnTo>
                  <a:pt x="3230343" y="1719588"/>
                </a:lnTo>
                <a:lnTo>
                  <a:pt x="3190218" y="1719394"/>
                </a:lnTo>
                <a:lnTo>
                  <a:pt x="3150106" y="1719070"/>
                </a:lnTo>
                <a:lnTo>
                  <a:pt x="3110005" y="1718617"/>
                </a:lnTo>
                <a:lnTo>
                  <a:pt x="3069929" y="1718035"/>
                </a:lnTo>
                <a:lnTo>
                  <a:pt x="3029888" y="1717323"/>
                </a:lnTo>
                <a:lnTo>
                  <a:pt x="2989884" y="1716483"/>
                </a:lnTo>
                <a:lnTo>
                  <a:pt x="2949917" y="1715513"/>
                </a:lnTo>
                <a:lnTo>
                  <a:pt x="2909997" y="1714414"/>
                </a:lnTo>
                <a:lnTo>
                  <a:pt x="2870138" y="1713187"/>
                </a:lnTo>
                <a:lnTo>
                  <a:pt x="2830339" y="1711831"/>
                </a:lnTo>
                <a:lnTo>
                  <a:pt x="2790601" y="1710347"/>
                </a:lnTo>
                <a:lnTo>
                  <a:pt x="2750934" y="1708734"/>
                </a:lnTo>
                <a:lnTo>
                  <a:pt x="2711352" y="1706994"/>
                </a:lnTo>
                <a:lnTo>
                  <a:pt x="2671854" y="1705127"/>
                </a:lnTo>
                <a:lnTo>
                  <a:pt x="2632441" y="1703132"/>
                </a:lnTo>
                <a:lnTo>
                  <a:pt x="2593123" y="1701009"/>
                </a:lnTo>
                <a:lnTo>
                  <a:pt x="2553913" y="1698761"/>
                </a:lnTo>
                <a:lnTo>
                  <a:pt x="2514812" y="1696386"/>
                </a:lnTo>
                <a:lnTo>
                  <a:pt x="2475818" y="1693885"/>
                </a:lnTo>
                <a:lnTo>
                  <a:pt x="2436944" y="1691258"/>
                </a:lnTo>
                <a:lnTo>
                  <a:pt x="2398201" y="1688507"/>
                </a:lnTo>
                <a:lnTo>
                  <a:pt x="2359590" y="1685630"/>
                </a:lnTo>
                <a:lnTo>
                  <a:pt x="2321110" y="1682629"/>
                </a:lnTo>
                <a:lnTo>
                  <a:pt x="2282772" y="1679504"/>
                </a:lnTo>
                <a:lnTo>
                  <a:pt x="2244590" y="1676256"/>
                </a:lnTo>
                <a:lnTo>
                  <a:pt x="2206562" y="1672885"/>
                </a:lnTo>
                <a:lnTo>
                  <a:pt x="2130980" y="1665775"/>
                </a:lnTo>
                <a:lnTo>
                  <a:pt x="2056097" y="1658181"/>
                </a:lnTo>
                <a:lnTo>
                  <a:pt x="1981934" y="1650104"/>
                </a:lnTo>
                <a:lnTo>
                  <a:pt x="1908558" y="1641553"/>
                </a:lnTo>
                <a:lnTo>
                  <a:pt x="1835991" y="1632530"/>
                </a:lnTo>
                <a:lnTo>
                  <a:pt x="1764300" y="1623043"/>
                </a:lnTo>
                <a:lnTo>
                  <a:pt x="1693504" y="1613094"/>
                </a:lnTo>
                <a:lnTo>
                  <a:pt x="1623670" y="1602693"/>
                </a:lnTo>
                <a:lnTo>
                  <a:pt x="1554817" y="1591844"/>
                </a:lnTo>
                <a:lnTo>
                  <a:pt x="1487007" y="1580555"/>
                </a:lnTo>
                <a:lnTo>
                  <a:pt x="1420262" y="1568830"/>
                </a:lnTo>
                <a:lnTo>
                  <a:pt x="1354642" y="1556679"/>
                </a:lnTo>
                <a:lnTo>
                  <a:pt x="1290165" y="1544107"/>
                </a:lnTo>
                <a:lnTo>
                  <a:pt x="1226891" y="1531125"/>
                </a:lnTo>
                <a:lnTo>
                  <a:pt x="1164839" y="1517737"/>
                </a:lnTo>
                <a:lnTo>
                  <a:pt x="1104064" y="1503954"/>
                </a:lnTo>
                <a:lnTo>
                  <a:pt x="1044585" y="1489781"/>
                </a:lnTo>
                <a:lnTo>
                  <a:pt x="986456" y="1475231"/>
                </a:lnTo>
                <a:lnTo>
                  <a:pt x="929694" y="1460308"/>
                </a:lnTo>
                <a:lnTo>
                  <a:pt x="874350" y="1445026"/>
                </a:lnTo>
                <a:lnTo>
                  <a:pt x="820442" y="1429388"/>
                </a:lnTo>
                <a:lnTo>
                  <a:pt x="768017" y="1413410"/>
                </a:lnTo>
                <a:lnTo>
                  <a:pt x="717092" y="1397097"/>
                </a:lnTo>
                <a:lnTo>
                  <a:pt x="667713" y="1380461"/>
                </a:lnTo>
                <a:lnTo>
                  <a:pt x="619894" y="1363510"/>
                </a:lnTo>
                <a:lnTo>
                  <a:pt x="573678" y="1346258"/>
                </a:lnTo>
                <a:lnTo>
                  <a:pt x="529081" y="1328711"/>
                </a:lnTo>
                <a:lnTo>
                  <a:pt x="486141" y="1310883"/>
                </a:lnTo>
                <a:lnTo>
                  <a:pt x="444872" y="1292781"/>
                </a:lnTo>
                <a:lnTo>
                  <a:pt x="405311" y="1274421"/>
                </a:lnTo>
                <a:lnTo>
                  <a:pt x="367470" y="1255809"/>
                </a:lnTo>
                <a:lnTo>
                  <a:pt x="331384" y="1236961"/>
                </a:lnTo>
                <a:lnTo>
                  <a:pt x="297062" y="1217883"/>
                </a:lnTo>
                <a:lnTo>
                  <a:pt x="248950" y="1188868"/>
                </a:lnTo>
                <a:lnTo>
                  <a:pt x="204932" y="1159407"/>
                </a:lnTo>
                <a:lnTo>
                  <a:pt x="165066" y="1129538"/>
                </a:lnTo>
                <a:lnTo>
                  <a:pt x="129410" y="1099304"/>
                </a:lnTo>
                <a:lnTo>
                  <a:pt x="98012" y="1068747"/>
                </a:lnTo>
                <a:lnTo>
                  <a:pt x="70913" y="1037907"/>
                </a:lnTo>
                <a:lnTo>
                  <a:pt x="48149" y="1006824"/>
                </a:lnTo>
                <a:lnTo>
                  <a:pt x="24595" y="965078"/>
                </a:lnTo>
                <a:lnTo>
                  <a:pt x="8861" y="923079"/>
                </a:lnTo>
                <a:lnTo>
                  <a:pt x="984" y="880927"/>
                </a:lnTo>
                <a:lnTo>
                  <a:pt x="0" y="859826"/>
                </a:lnTo>
                <a:lnTo>
                  <a:pt x="246" y="849274"/>
                </a:lnTo>
                <a:lnTo>
                  <a:pt x="6154" y="807100"/>
                </a:lnTo>
                <a:lnTo>
                  <a:pt x="19927" y="765053"/>
                </a:lnTo>
                <a:lnTo>
                  <a:pt x="41530" y="723235"/>
                </a:lnTo>
                <a:lnTo>
                  <a:pt x="70913" y="681746"/>
                </a:lnTo>
                <a:lnTo>
                  <a:pt x="98012" y="650905"/>
                </a:lnTo>
                <a:lnTo>
                  <a:pt x="129410" y="620348"/>
                </a:lnTo>
                <a:lnTo>
                  <a:pt x="165066" y="590114"/>
                </a:lnTo>
                <a:lnTo>
                  <a:pt x="204932" y="560246"/>
                </a:lnTo>
                <a:lnTo>
                  <a:pt x="248950" y="530785"/>
                </a:lnTo>
                <a:lnTo>
                  <a:pt x="297062" y="501770"/>
                </a:lnTo>
                <a:lnTo>
                  <a:pt x="331384" y="482691"/>
                </a:lnTo>
                <a:lnTo>
                  <a:pt x="367470" y="463843"/>
                </a:lnTo>
                <a:lnTo>
                  <a:pt x="405311" y="445231"/>
                </a:lnTo>
                <a:lnTo>
                  <a:pt x="444872" y="426871"/>
                </a:lnTo>
                <a:lnTo>
                  <a:pt x="486141" y="408769"/>
                </a:lnTo>
                <a:lnTo>
                  <a:pt x="529081" y="390942"/>
                </a:lnTo>
                <a:lnTo>
                  <a:pt x="573678" y="373394"/>
                </a:lnTo>
                <a:lnTo>
                  <a:pt x="619894" y="356142"/>
                </a:lnTo>
                <a:lnTo>
                  <a:pt x="667713" y="339191"/>
                </a:lnTo>
                <a:lnTo>
                  <a:pt x="717092" y="322556"/>
                </a:lnTo>
                <a:lnTo>
                  <a:pt x="768017" y="306242"/>
                </a:lnTo>
                <a:lnTo>
                  <a:pt x="820442" y="290264"/>
                </a:lnTo>
                <a:lnTo>
                  <a:pt x="874350" y="274627"/>
                </a:lnTo>
                <a:lnTo>
                  <a:pt x="929694" y="259344"/>
                </a:lnTo>
                <a:lnTo>
                  <a:pt x="986456" y="244421"/>
                </a:lnTo>
                <a:lnTo>
                  <a:pt x="1044585" y="229871"/>
                </a:lnTo>
                <a:lnTo>
                  <a:pt x="1104064" y="215698"/>
                </a:lnTo>
                <a:lnTo>
                  <a:pt x="1164839" y="201915"/>
                </a:lnTo>
                <a:lnTo>
                  <a:pt x="1226891" y="188527"/>
                </a:lnTo>
                <a:lnTo>
                  <a:pt x="1290165" y="175545"/>
                </a:lnTo>
                <a:lnTo>
                  <a:pt x="1354642" y="162973"/>
                </a:lnTo>
                <a:lnTo>
                  <a:pt x="1420262" y="150823"/>
                </a:lnTo>
                <a:lnTo>
                  <a:pt x="1487007" y="139098"/>
                </a:lnTo>
                <a:lnTo>
                  <a:pt x="1554817" y="127809"/>
                </a:lnTo>
                <a:lnTo>
                  <a:pt x="1623670" y="116959"/>
                </a:lnTo>
                <a:lnTo>
                  <a:pt x="1693504" y="106558"/>
                </a:lnTo>
                <a:lnTo>
                  <a:pt x="1764300" y="96610"/>
                </a:lnTo>
                <a:lnTo>
                  <a:pt x="1835991" y="87122"/>
                </a:lnTo>
                <a:lnTo>
                  <a:pt x="1908558" y="78099"/>
                </a:lnTo>
                <a:lnTo>
                  <a:pt x="1981934" y="69548"/>
                </a:lnTo>
                <a:lnTo>
                  <a:pt x="2056097" y="61472"/>
                </a:lnTo>
                <a:lnTo>
                  <a:pt x="2130980" y="53877"/>
                </a:lnTo>
                <a:lnTo>
                  <a:pt x="2206562" y="46767"/>
                </a:lnTo>
                <a:lnTo>
                  <a:pt x="2244590" y="43396"/>
                </a:lnTo>
                <a:lnTo>
                  <a:pt x="2282772" y="40148"/>
                </a:lnTo>
                <a:lnTo>
                  <a:pt x="2321109" y="37023"/>
                </a:lnTo>
                <a:lnTo>
                  <a:pt x="2359590" y="34022"/>
                </a:lnTo>
                <a:lnTo>
                  <a:pt x="2398201" y="31146"/>
                </a:lnTo>
                <a:lnTo>
                  <a:pt x="2436944" y="28394"/>
                </a:lnTo>
                <a:lnTo>
                  <a:pt x="2475818" y="25767"/>
                </a:lnTo>
                <a:lnTo>
                  <a:pt x="2514812" y="23266"/>
                </a:lnTo>
                <a:lnTo>
                  <a:pt x="2553913" y="20891"/>
                </a:lnTo>
                <a:lnTo>
                  <a:pt x="2593123" y="18643"/>
                </a:lnTo>
                <a:lnTo>
                  <a:pt x="2632440" y="16521"/>
                </a:lnTo>
                <a:lnTo>
                  <a:pt x="2671854" y="14526"/>
                </a:lnTo>
                <a:lnTo>
                  <a:pt x="2711352" y="12658"/>
                </a:lnTo>
                <a:lnTo>
                  <a:pt x="2750934" y="10918"/>
                </a:lnTo>
                <a:lnTo>
                  <a:pt x="2790601" y="9306"/>
                </a:lnTo>
                <a:lnTo>
                  <a:pt x="2830339" y="7822"/>
                </a:lnTo>
                <a:lnTo>
                  <a:pt x="2870138" y="6466"/>
                </a:lnTo>
                <a:lnTo>
                  <a:pt x="2909997" y="5239"/>
                </a:lnTo>
                <a:lnTo>
                  <a:pt x="2949917" y="4140"/>
                </a:lnTo>
                <a:lnTo>
                  <a:pt x="2989884" y="3170"/>
                </a:lnTo>
                <a:lnTo>
                  <a:pt x="3029888" y="2329"/>
                </a:lnTo>
                <a:lnTo>
                  <a:pt x="3069929" y="1618"/>
                </a:lnTo>
                <a:lnTo>
                  <a:pt x="3110005" y="1035"/>
                </a:lnTo>
                <a:lnTo>
                  <a:pt x="3150106" y="582"/>
                </a:lnTo>
                <a:lnTo>
                  <a:pt x="3190218" y="258"/>
                </a:lnTo>
                <a:lnTo>
                  <a:pt x="3230343" y="64"/>
                </a:lnTo>
                <a:lnTo>
                  <a:pt x="3270480" y="0"/>
                </a:lnTo>
                <a:lnTo>
                  <a:pt x="3310617" y="64"/>
                </a:lnTo>
                <a:lnTo>
                  <a:pt x="3350741" y="258"/>
                </a:lnTo>
                <a:lnTo>
                  <a:pt x="3390854" y="582"/>
                </a:lnTo>
                <a:lnTo>
                  <a:pt x="3430955" y="1035"/>
                </a:lnTo>
                <a:lnTo>
                  <a:pt x="3471031" y="1618"/>
                </a:lnTo>
                <a:lnTo>
                  <a:pt x="3511071" y="2329"/>
                </a:lnTo>
                <a:lnTo>
                  <a:pt x="3551075" y="3170"/>
                </a:lnTo>
                <a:lnTo>
                  <a:pt x="3591043" y="4140"/>
                </a:lnTo>
                <a:lnTo>
                  <a:pt x="3630962" y="5239"/>
                </a:lnTo>
                <a:lnTo>
                  <a:pt x="3670821" y="6466"/>
                </a:lnTo>
                <a:lnTo>
                  <a:pt x="3710620" y="7822"/>
                </a:lnTo>
                <a:lnTo>
                  <a:pt x="3750359" y="9306"/>
                </a:lnTo>
                <a:lnTo>
                  <a:pt x="3790025" y="10918"/>
                </a:lnTo>
                <a:lnTo>
                  <a:pt x="3829607" y="12658"/>
                </a:lnTo>
                <a:lnTo>
                  <a:pt x="3869105" y="14526"/>
                </a:lnTo>
                <a:lnTo>
                  <a:pt x="3908519" y="16521"/>
                </a:lnTo>
                <a:lnTo>
                  <a:pt x="3947836" y="18643"/>
                </a:lnTo>
                <a:lnTo>
                  <a:pt x="3987046" y="20891"/>
                </a:lnTo>
                <a:lnTo>
                  <a:pt x="4026147" y="23266"/>
                </a:lnTo>
                <a:lnTo>
                  <a:pt x="4065141" y="25767"/>
                </a:lnTo>
                <a:lnTo>
                  <a:pt x="4104016" y="28394"/>
                </a:lnTo>
                <a:lnTo>
                  <a:pt x="4142758" y="31146"/>
                </a:lnTo>
                <a:lnTo>
                  <a:pt x="4181370" y="34022"/>
                </a:lnTo>
                <a:lnTo>
                  <a:pt x="4219850" y="37023"/>
                </a:lnTo>
                <a:lnTo>
                  <a:pt x="4258187" y="40148"/>
                </a:lnTo>
                <a:lnTo>
                  <a:pt x="4296370" y="43396"/>
                </a:lnTo>
                <a:lnTo>
                  <a:pt x="4334398" y="46767"/>
                </a:lnTo>
                <a:lnTo>
                  <a:pt x="4409979" y="53877"/>
                </a:lnTo>
                <a:lnTo>
                  <a:pt x="4484862" y="61472"/>
                </a:lnTo>
                <a:lnTo>
                  <a:pt x="4559025" y="69548"/>
                </a:lnTo>
                <a:lnTo>
                  <a:pt x="4632401" y="78099"/>
                </a:lnTo>
                <a:lnTo>
                  <a:pt x="4704968" y="87122"/>
                </a:lnTo>
                <a:lnTo>
                  <a:pt x="4776660" y="96610"/>
                </a:lnTo>
                <a:lnTo>
                  <a:pt x="4847455" y="106558"/>
                </a:lnTo>
                <a:lnTo>
                  <a:pt x="4917289" y="116959"/>
                </a:lnTo>
                <a:lnTo>
                  <a:pt x="4986142" y="127809"/>
                </a:lnTo>
                <a:lnTo>
                  <a:pt x="5053952" y="139098"/>
                </a:lnTo>
                <a:lnTo>
                  <a:pt x="5120697" y="150823"/>
                </a:lnTo>
                <a:lnTo>
                  <a:pt x="5186318" y="162973"/>
                </a:lnTo>
                <a:lnTo>
                  <a:pt x="5250794" y="175545"/>
                </a:lnTo>
                <a:lnTo>
                  <a:pt x="5314068" y="188527"/>
                </a:lnTo>
                <a:lnTo>
                  <a:pt x="5376120" y="201915"/>
                </a:lnTo>
                <a:lnTo>
                  <a:pt x="5436895" y="215698"/>
                </a:lnTo>
                <a:lnTo>
                  <a:pt x="5496374" y="229871"/>
                </a:lnTo>
                <a:lnTo>
                  <a:pt x="5554503" y="244421"/>
                </a:lnTo>
                <a:lnTo>
                  <a:pt x="5611265" y="259344"/>
                </a:lnTo>
                <a:lnTo>
                  <a:pt x="5666608" y="274627"/>
                </a:lnTo>
                <a:lnTo>
                  <a:pt x="5720517" y="290264"/>
                </a:lnTo>
                <a:lnTo>
                  <a:pt x="5772942" y="306242"/>
                </a:lnTo>
                <a:lnTo>
                  <a:pt x="5823867" y="322556"/>
                </a:lnTo>
                <a:lnTo>
                  <a:pt x="5873246" y="339191"/>
                </a:lnTo>
                <a:lnTo>
                  <a:pt x="5921065" y="356142"/>
                </a:lnTo>
                <a:lnTo>
                  <a:pt x="5967280" y="373394"/>
                </a:lnTo>
                <a:lnTo>
                  <a:pt x="6011878" y="390942"/>
                </a:lnTo>
                <a:lnTo>
                  <a:pt x="6054817" y="408769"/>
                </a:lnTo>
                <a:lnTo>
                  <a:pt x="6096086" y="426871"/>
                </a:lnTo>
                <a:lnTo>
                  <a:pt x="6135648" y="445231"/>
                </a:lnTo>
                <a:lnTo>
                  <a:pt x="6173489" y="463843"/>
                </a:lnTo>
                <a:lnTo>
                  <a:pt x="6209575" y="482691"/>
                </a:lnTo>
                <a:lnTo>
                  <a:pt x="6243896" y="501770"/>
                </a:lnTo>
                <a:lnTo>
                  <a:pt x="6292009" y="530785"/>
                </a:lnTo>
                <a:lnTo>
                  <a:pt x="6336026" y="560246"/>
                </a:lnTo>
                <a:lnTo>
                  <a:pt x="6375892" y="590114"/>
                </a:lnTo>
                <a:lnTo>
                  <a:pt x="6411549" y="620348"/>
                </a:lnTo>
                <a:lnTo>
                  <a:pt x="6442947" y="650905"/>
                </a:lnTo>
                <a:lnTo>
                  <a:pt x="6470046" y="681746"/>
                </a:lnTo>
                <a:lnTo>
                  <a:pt x="6492810" y="712829"/>
                </a:lnTo>
                <a:lnTo>
                  <a:pt x="6516365" y="754574"/>
                </a:lnTo>
                <a:lnTo>
                  <a:pt x="6532099" y="796573"/>
                </a:lnTo>
                <a:lnTo>
                  <a:pt x="6539975" y="838725"/>
                </a:lnTo>
                <a:lnTo>
                  <a:pt x="6540960" y="859826"/>
                </a:lnTo>
                <a:lnTo>
                  <a:pt x="6540714" y="870378"/>
                </a:lnTo>
                <a:lnTo>
                  <a:pt x="6534805" y="912552"/>
                </a:lnTo>
                <a:lnTo>
                  <a:pt x="6521033" y="954599"/>
                </a:lnTo>
                <a:lnTo>
                  <a:pt x="6499429" y="996417"/>
                </a:lnTo>
                <a:lnTo>
                  <a:pt x="6470046" y="1037907"/>
                </a:lnTo>
                <a:lnTo>
                  <a:pt x="6442947" y="1068747"/>
                </a:lnTo>
                <a:lnTo>
                  <a:pt x="6411549" y="1099304"/>
                </a:lnTo>
                <a:lnTo>
                  <a:pt x="6375893" y="1129538"/>
                </a:lnTo>
                <a:lnTo>
                  <a:pt x="6336027" y="1159407"/>
                </a:lnTo>
                <a:lnTo>
                  <a:pt x="6292009" y="1188868"/>
                </a:lnTo>
                <a:lnTo>
                  <a:pt x="6243896" y="1217883"/>
                </a:lnTo>
                <a:lnTo>
                  <a:pt x="6209575" y="1236961"/>
                </a:lnTo>
                <a:lnTo>
                  <a:pt x="6173489" y="1255809"/>
                </a:lnTo>
                <a:lnTo>
                  <a:pt x="6135648" y="1274421"/>
                </a:lnTo>
                <a:lnTo>
                  <a:pt x="6096087" y="1292781"/>
                </a:lnTo>
                <a:lnTo>
                  <a:pt x="6054818" y="1310883"/>
                </a:lnTo>
                <a:lnTo>
                  <a:pt x="6011878" y="1328711"/>
                </a:lnTo>
                <a:lnTo>
                  <a:pt x="5967280" y="1346258"/>
                </a:lnTo>
                <a:lnTo>
                  <a:pt x="5921065" y="1363510"/>
                </a:lnTo>
                <a:lnTo>
                  <a:pt x="5873246" y="1380461"/>
                </a:lnTo>
                <a:lnTo>
                  <a:pt x="5823867" y="1397097"/>
                </a:lnTo>
                <a:lnTo>
                  <a:pt x="5772942" y="1413410"/>
                </a:lnTo>
                <a:lnTo>
                  <a:pt x="5720517" y="1429388"/>
                </a:lnTo>
                <a:lnTo>
                  <a:pt x="5666608" y="1445026"/>
                </a:lnTo>
                <a:lnTo>
                  <a:pt x="5611265" y="1460308"/>
                </a:lnTo>
                <a:lnTo>
                  <a:pt x="5554503" y="1475231"/>
                </a:lnTo>
                <a:lnTo>
                  <a:pt x="5496374" y="1489781"/>
                </a:lnTo>
                <a:lnTo>
                  <a:pt x="5436895" y="1503954"/>
                </a:lnTo>
                <a:lnTo>
                  <a:pt x="5376120" y="1517737"/>
                </a:lnTo>
                <a:lnTo>
                  <a:pt x="5314068" y="1531125"/>
                </a:lnTo>
                <a:lnTo>
                  <a:pt x="5250794" y="1544107"/>
                </a:lnTo>
                <a:lnTo>
                  <a:pt x="5186317" y="1556679"/>
                </a:lnTo>
                <a:lnTo>
                  <a:pt x="5120697" y="1568829"/>
                </a:lnTo>
                <a:lnTo>
                  <a:pt x="5053952" y="1580554"/>
                </a:lnTo>
                <a:lnTo>
                  <a:pt x="4986142" y="1591843"/>
                </a:lnTo>
                <a:lnTo>
                  <a:pt x="4917289" y="1602693"/>
                </a:lnTo>
                <a:lnTo>
                  <a:pt x="4847455" y="1613094"/>
                </a:lnTo>
                <a:lnTo>
                  <a:pt x="4776660" y="1623043"/>
                </a:lnTo>
                <a:lnTo>
                  <a:pt x="4704968" y="1632530"/>
                </a:lnTo>
                <a:lnTo>
                  <a:pt x="4632401" y="1641553"/>
                </a:lnTo>
                <a:lnTo>
                  <a:pt x="4559025" y="1650104"/>
                </a:lnTo>
                <a:lnTo>
                  <a:pt x="4484862" y="1658181"/>
                </a:lnTo>
                <a:lnTo>
                  <a:pt x="4409979" y="1665775"/>
                </a:lnTo>
                <a:lnTo>
                  <a:pt x="4334397" y="1672885"/>
                </a:lnTo>
                <a:lnTo>
                  <a:pt x="4296369" y="1676256"/>
                </a:lnTo>
                <a:lnTo>
                  <a:pt x="4258187" y="1679504"/>
                </a:lnTo>
                <a:lnTo>
                  <a:pt x="4219849" y="1682629"/>
                </a:lnTo>
                <a:lnTo>
                  <a:pt x="4181370" y="1685630"/>
                </a:lnTo>
                <a:lnTo>
                  <a:pt x="4142758" y="1688507"/>
                </a:lnTo>
                <a:lnTo>
                  <a:pt x="4104015" y="1691258"/>
                </a:lnTo>
                <a:lnTo>
                  <a:pt x="4065141" y="1693885"/>
                </a:lnTo>
                <a:lnTo>
                  <a:pt x="4026147" y="1696386"/>
                </a:lnTo>
                <a:lnTo>
                  <a:pt x="3987046" y="1698761"/>
                </a:lnTo>
                <a:lnTo>
                  <a:pt x="3947836" y="1701009"/>
                </a:lnTo>
                <a:lnTo>
                  <a:pt x="3908519" y="1703131"/>
                </a:lnTo>
                <a:lnTo>
                  <a:pt x="3869105" y="1705127"/>
                </a:lnTo>
                <a:lnTo>
                  <a:pt x="3829607" y="1706994"/>
                </a:lnTo>
                <a:lnTo>
                  <a:pt x="3790025" y="1708734"/>
                </a:lnTo>
                <a:lnTo>
                  <a:pt x="3750359" y="1710347"/>
                </a:lnTo>
                <a:lnTo>
                  <a:pt x="3710620" y="1711831"/>
                </a:lnTo>
                <a:lnTo>
                  <a:pt x="3670821" y="1713187"/>
                </a:lnTo>
                <a:lnTo>
                  <a:pt x="3630962" y="1714414"/>
                </a:lnTo>
                <a:lnTo>
                  <a:pt x="3591043" y="1715513"/>
                </a:lnTo>
                <a:lnTo>
                  <a:pt x="3551075" y="1716483"/>
                </a:lnTo>
                <a:lnTo>
                  <a:pt x="3511071" y="1717323"/>
                </a:lnTo>
                <a:lnTo>
                  <a:pt x="3471031" y="1718035"/>
                </a:lnTo>
                <a:lnTo>
                  <a:pt x="3430955" y="1718617"/>
                </a:lnTo>
                <a:lnTo>
                  <a:pt x="3390854" y="1719070"/>
                </a:lnTo>
                <a:lnTo>
                  <a:pt x="3350741" y="1719394"/>
                </a:lnTo>
                <a:lnTo>
                  <a:pt x="3310617" y="1719588"/>
                </a:lnTo>
                <a:lnTo>
                  <a:pt x="3270480" y="171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7246284" y="5581682"/>
            <a:ext cx="3790950" cy="2418715"/>
            <a:chOff x="7246284" y="5581682"/>
            <a:chExt cx="3790950" cy="2418715"/>
          </a:xfrm>
        </p:grpSpPr>
        <p:sp>
          <p:nvSpPr>
            <p:cNvPr id="5" name="object 5"/>
            <p:cNvSpPr/>
            <p:nvPr/>
          </p:nvSpPr>
          <p:spPr>
            <a:xfrm>
              <a:off x="7262363" y="5598446"/>
              <a:ext cx="3759200" cy="2385695"/>
            </a:xfrm>
            <a:custGeom>
              <a:avLst/>
              <a:gdLst/>
              <a:ahLst/>
              <a:cxnLst/>
              <a:rect l="l" t="t" r="r" b="b"/>
              <a:pathLst>
                <a:path w="3759200" h="2385695">
                  <a:moveTo>
                    <a:pt x="1868461" y="2385533"/>
                  </a:moveTo>
                  <a:lnTo>
                    <a:pt x="0" y="1203727"/>
                  </a:lnTo>
                  <a:lnTo>
                    <a:pt x="1868461" y="0"/>
                  </a:lnTo>
                  <a:lnTo>
                    <a:pt x="3758790" y="1181805"/>
                  </a:lnTo>
                  <a:lnTo>
                    <a:pt x="1868461" y="23855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46284" y="5581682"/>
              <a:ext cx="3790950" cy="2418715"/>
            </a:xfrm>
            <a:custGeom>
              <a:avLst/>
              <a:gdLst/>
              <a:ahLst/>
              <a:cxnLst/>
              <a:rect l="l" t="t" r="r" b="b"/>
              <a:pathLst>
                <a:path w="3790950" h="2418715">
                  <a:moveTo>
                    <a:pt x="1887756" y="2418414"/>
                  </a:moveTo>
                  <a:lnTo>
                    <a:pt x="1881324" y="2418414"/>
                  </a:lnTo>
                  <a:lnTo>
                    <a:pt x="1878752" y="2417770"/>
                  </a:lnTo>
                  <a:lnTo>
                    <a:pt x="1876179" y="2415835"/>
                  </a:lnTo>
                  <a:lnTo>
                    <a:pt x="7718" y="1234674"/>
                  </a:lnTo>
                  <a:lnTo>
                    <a:pt x="3215" y="1231450"/>
                  </a:lnTo>
                  <a:lnTo>
                    <a:pt x="0" y="1226937"/>
                  </a:lnTo>
                  <a:lnTo>
                    <a:pt x="0" y="1215332"/>
                  </a:lnTo>
                  <a:lnTo>
                    <a:pt x="2572" y="1210174"/>
                  </a:lnTo>
                  <a:lnTo>
                    <a:pt x="7075" y="1207595"/>
                  </a:lnTo>
                  <a:lnTo>
                    <a:pt x="1875536" y="3223"/>
                  </a:lnTo>
                  <a:lnTo>
                    <a:pt x="1880681" y="0"/>
                  </a:lnTo>
                  <a:lnTo>
                    <a:pt x="1887756" y="0"/>
                  </a:lnTo>
                  <a:lnTo>
                    <a:pt x="1945507" y="36105"/>
                  </a:lnTo>
                  <a:lnTo>
                    <a:pt x="1884540" y="36105"/>
                  </a:lnTo>
                  <a:lnTo>
                    <a:pt x="46309" y="1220490"/>
                  </a:lnTo>
                  <a:lnTo>
                    <a:pt x="1884540" y="2382954"/>
                  </a:lnTo>
                  <a:lnTo>
                    <a:pt x="1944539" y="2382954"/>
                  </a:lnTo>
                  <a:lnTo>
                    <a:pt x="1892902" y="2415835"/>
                  </a:lnTo>
                  <a:lnTo>
                    <a:pt x="1890329" y="2417770"/>
                  </a:lnTo>
                  <a:lnTo>
                    <a:pt x="1887756" y="2418414"/>
                  </a:lnTo>
                  <a:close/>
                </a:path>
                <a:path w="3790950" h="2418715">
                  <a:moveTo>
                    <a:pt x="1944539" y="2382954"/>
                  </a:moveTo>
                  <a:lnTo>
                    <a:pt x="1884540" y="2382954"/>
                  </a:lnTo>
                  <a:lnTo>
                    <a:pt x="3744640" y="1197924"/>
                  </a:lnTo>
                  <a:lnTo>
                    <a:pt x="1884540" y="36105"/>
                  </a:lnTo>
                  <a:lnTo>
                    <a:pt x="1945507" y="36105"/>
                  </a:lnTo>
                  <a:lnTo>
                    <a:pt x="3783231" y="1185029"/>
                  </a:lnTo>
                  <a:lnTo>
                    <a:pt x="3787733" y="1188253"/>
                  </a:lnTo>
                  <a:lnTo>
                    <a:pt x="3790949" y="1193411"/>
                  </a:lnTo>
                  <a:lnTo>
                    <a:pt x="3790949" y="1204371"/>
                  </a:lnTo>
                  <a:lnTo>
                    <a:pt x="3788376" y="1209529"/>
                  </a:lnTo>
                  <a:lnTo>
                    <a:pt x="3783231" y="1212108"/>
                  </a:lnTo>
                  <a:lnTo>
                    <a:pt x="1944539" y="2382954"/>
                  </a:lnTo>
                  <a:close/>
                </a:path>
              </a:pathLst>
            </a:custGeom>
            <a:solidFill>
              <a:srgbClr val="FFF2D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6955294" y="8801605"/>
            <a:ext cx="4361180" cy="1376045"/>
          </a:xfrm>
          <a:custGeom>
            <a:avLst/>
            <a:gdLst/>
            <a:ahLst/>
            <a:cxnLst/>
            <a:rect l="l" t="t" r="r" b="b"/>
            <a:pathLst>
              <a:path w="4361180" h="1376045">
                <a:moveTo>
                  <a:pt x="3928572" y="1375888"/>
                </a:moveTo>
                <a:lnTo>
                  <a:pt x="0" y="1375888"/>
                </a:lnTo>
                <a:lnTo>
                  <a:pt x="432390" y="0"/>
                </a:lnTo>
                <a:lnTo>
                  <a:pt x="4360962" y="0"/>
                </a:lnTo>
                <a:lnTo>
                  <a:pt x="3928572" y="13758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847328" y="4435055"/>
            <a:ext cx="593725" cy="1419860"/>
          </a:xfrm>
          <a:custGeom>
            <a:avLst/>
            <a:gdLst/>
            <a:ahLst/>
            <a:cxnLst/>
            <a:rect l="l" t="t" r="r" b="b"/>
            <a:pathLst>
              <a:path w="593725" h="1419860">
                <a:moveTo>
                  <a:pt x="593140" y="978941"/>
                </a:moveTo>
                <a:lnTo>
                  <a:pt x="341274" y="978941"/>
                </a:lnTo>
                <a:lnTo>
                  <a:pt x="341274" y="0"/>
                </a:lnTo>
                <a:lnTo>
                  <a:pt x="251853" y="0"/>
                </a:lnTo>
                <a:lnTo>
                  <a:pt x="251853" y="978941"/>
                </a:lnTo>
                <a:lnTo>
                  <a:pt x="0" y="978941"/>
                </a:lnTo>
                <a:lnTo>
                  <a:pt x="296570" y="1419313"/>
                </a:lnTo>
                <a:lnTo>
                  <a:pt x="593140" y="9789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356375" y="1752306"/>
            <a:ext cx="357568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Flow</a:t>
            </a:r>
            <a:r>
              <a:rPr dirty="0" spc="-155"/>
              <a:t> </a:t>
            </a:r>
            <a:r>
              <a:rPr dirty="0" spc="175"/>
              <a:t>Chart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534218" y="3526890"/>
            <a:ext cx="3220085" cy="709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50" spc="220" b="1">
                <a:solidFill>
                  <a:srgbClr val="535353"/>
                </a:solidFill>
                <a:latin typeface="Arial"/>
                <a:cs typeface="Arial"/>
              </a:rPr>
              <a:t>Home</a:t>
            </a:r>
            <a:r>
              <a:rPr dirty="0" sz="4450" spc="-160" b="1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4450" spc="80" b="1">
                <a:solidFill>
                  <a:srgbClr val="535353"/>
                </a:solidFill>
                <a:latin typeface="Arial"/>
                <a:cs typeface="Arial"/>
              </a:rPr>
              <a:t>page</a:t>
            </a:r>
            <a:endParaRPr sz="4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92531" y="6148989"/>
            <a:ext cx="1503045" cy="597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50" spc="80" b="1">
                <a:solidFill>
                  <a:srgbClr val="535353"/>
                </a:solidFill>
                <a:latin typeface="Arial"/>
                <a:cs typeface="Arial"/>
              </a:rPr>
              <a:t>W</a:t>
            </a:r>
            <a:r>
              <a:rPr dirty="0" sz="3750" spc="170" b="1">
                <a:solidFill>
                  <a:srgbClr val="535353"/>
                </a:solidFill>
                <a:latin typeface="Arial"/>
                <a:cs typeface="Arial"/>
              </a:rPr>
              <a:t>h</a:t>
            </a:r>
            <a:r>
              <a:rPr dirty="0" sz="3750" spc="100" b="1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dirty="0" sz="3750" spc="-165" b="1">
                <a:solidFill>
                  <a:srgbClr val="535353"/>
                </a:solidFill>
                <a:latin typeface="Arial"/>
                <a:cs typeface="Arial"/>
              </a:rPr>
              <a:t>c</a:t>
            </a:r>
            <a:r>
              <a:rPr dirty="0" sz="3750" spc="175" b="1">
                <a:solidFill>
                  <a:srgbClr val="535353"/>
                </a:solidFill>
                <a:latin typeface="Arial"/>
                <a:cs typeface="Arial"/>
              </a:rPr>
              <a:t>h</a:t>
            </a:r>
            <a:endParaRPr sz="3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49309" y="7408582"/>
            <a:ext cx="591185" cy="1392555"/>
          </a:xfrm>
          <a:custGeom>
            <a:avLst/>
            <a:gdLst/>
            <a:ahLst/>
            <a:cxnLst/>
            <a:rect l="l" t="t" r="r" b="b"/>
            <a:pathLst>
              <a:path w="591184" h="1392554">
                <a:moveTo>
                  <a:pt x="591159" y="952055"/>
                </a:moveTo>
                <a:lnTo>
                  <a:pt x="340144" y="952055"/>
                </a:lnTo>
                <a:lnTo>
                  <a:pt x="340144" y="0"/>
                </a:lnTo>
                <a:lnTo>
                  <a:pt x="251015" y="0"/>
                </a:lnTo>
                <a:lnTo>
                  <a:pt x="251015" y="952055"/>
                </a:lnTo>
                <a:lnTo>
                  <a:pt x="0" y="952055"/>
                </a:lnTo>
                <a:lnTo>
                  <a:pt x="295579" y="1392415"/>
                </a:lnTo>
                <a:lnTo>
                  <a:pt x="591159" y="9520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09445" y="6492861"/>
            <a:ext cx="6931659" cy="3684904"/>
          </a:xfrm>
          <a:custGeom>
            <a:avLst/>
            <a:gdLst/>
            <a:ahLst/>
            <a:cxnLst/>
            <a:rect l="l" t="t" r="r" b="b"/>
            <a:pathLst>
              <a:path w="6931659" h="3684904">
                <a:moveTo>
                  <a:pt x="6931558" y="295287"/>
                </a:moveTo>
                <a:lnTo>
                  <a:pt x="6491211" y="0"/>
                </a:lnTo>
                <a:lnTo>
                  <a:pt x="6491211" y="250774"/>
                </a:lnTo>
                <a:lnTo>
                  <a:pt x="2480233" y="250774"/>
                </a:lnTo>
                <a:lnTo>
                  <a:pt x="2480233" y="296583"/>
                </a:lnTo>
                <a:lnTo>
                  <a:pt x="2434767" y="296583"/>
                </a:lnTo>
                <a:lnTo>
                  <a:pt x="2434767" y="1868792"/>
                </a:lnTo>
                <a:lnTo>
                  <a:pt x="2182507" y="1868792"/>
                </a:lnTo>
                <a:lnTo>
                  <a:pt x="2479268" y="2308745"/>
                </a:lnTo>
                <a:lnTo>
                  <a:pt x="432384" y="2308745"/>
                </a:lnTo>
                <a:lnTo>
                  <a:pt x="0" y="3684638"/>
                </a:lnTo>
                <a:lnTo>
                  <a:pt x="3928567" y="3684638"/>
                </a:lnTo>
                <a:lnTo>
                  <a:pt x="4360951" y="2308745"/>
                </a:lnTo>
                <a:lnTo>
                  <a:pt x="2479840" y="2308745"/>
                </a:lnTo>
                <a:lnTo>
                  <a:pt x="2776601" y="1868792"/>
                </a:lnTo>
                <a:lnTo>
                  <a:pt x="2524341" y="1868792"/>
                </a:lnTo>
                <a:lnTo>
                  <a:pt x="2524341" y="339801"/>
                </a:lnTo>
                <a:lnTo>
                  <a:pt x="6491211" y="339801"/>
                </a:lnTo>
                <a:lnTo>
                  <a:pt x="6491211" y="590575"/>
                </a:lnTo>
                <a:lnTo>
                  <a:pt x="6931558" y="2952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114737" y="6492811"/>
            <a:ext cx="6620509" cy="3684904"/>
          </a:xfrm>
          <a:custGeom>
            <a:avLst/>
            <a:gdLst/>
            <a:ahLst/>
            <a:cxnLst/>
            <a:rect l="l" t="t" r="r" b="b"/>
            <a:pathLst>
              <a:path w="6620509" h="3684904">
                <a:moveTo>
                  <a:pt x="6620281" y="2308796"/>
                </a:moveTo>
                <a:lnTo>
                  <a:pt x="4739157" y="2308796"/>
                </a:lnTo>
                <a:lnTo>
                  <a:pt x="5035918" y="1868843"/>
                </a:lnTo>
                <a:lnTo>
                  <a:pt x="4783658" y="1868843"/>
                </a:lnTo>
                <a:lnTo>
                  <a:pt x="4783658" y="296633"/>
                </a:lnTo>
                <a:lnTo>
                  <a:pt x="4739284" y="296633"/>
                </a:lnTo>
                <a:lnTo>
                  <a:pt x="4739284" y="251853"/>
                </a:lnTo>
                <a:lnTo>
                  <a:pt x="439381" y="251853"/>
                </a:lnTo>
                <a:lnTo>
                  <a:pt x="439381" y="0"/>
                </a:lnTo>
                <a:lnTo>
                  <a:pt x="0" y="296557"/>
                </a:lnTo>
                <a:lnTo>
                  <a:pt x="439381" y="593128"/>
                </a:lnTo>
                <a:lnTo>
                  <a:pt x="439381" y="341274"/>
                </a:lnTo>
                <a:lnTo>
                  <a:pt x="4694098" y="341274"/>
                </a:lnTo>
                <a:lnTo>
                  <a:pt x="4694098" y="1868843"/>
                </a:lnTo>
                <a:lnTo>
                  <a:pt x="4441837" y="1868843"/>
                </a:lnTo>
                <a:lnTo>
                  <a:pt x="4738586" y="2308796"/>
                </a:lnTo>
                <a:lnTo>
                  <a:pt x="2691714" y="2308796"/>
                </a:lnTo>
                <a:lnTo>
                  <a:pt x="2259317" y="3684689"/>
                </a:lnTo>
                <a:lnTo>
                  <a:pt x="6187884" y="3684689"/>
                </a:lnTo>
                <a:lnTo>
                  <a:pt x="6620281" y="23087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285300" y="5996512"/>
            <a:ext cx="2840990" cy="597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50" spc="40" b="1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3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601952" y="5996512"/>
            <a:ext cx="3183890" cy="597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50" spc="190" b="1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3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63507" y="6815712"/>
            <a:ext cx="3055620" cy="1578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50" spc="35" b="1">
                <a:solidFill>
                  <a:srgbClr val="535353"/>
                </a:solidFill>
                <a:latin typeface="Arial"/>
                <a:cs typeface="Arial"/>
              </a:rPr>
              <a:t>Field</a:t>
            </a:r>
            <a:endParaRPr sz="3750">
              <a:latin typeface="Arial"/>
              <a:cs typeface="Arial"/>
            </a:endParaRPr>
          </a:p>
          <a:p>
            <a:pPr marL="1186180">
              <a:lnSpc>
                <a:spcPct val="100000"/>
              </a:lnSpc>
              <a:spcBef>
                <a:spcPts val="3225"/>
              </a:spcBef>
            </a:pPr>
            <a:r>
              <a:rPr dirty="0" sz="3750" spc="114" b="1">
                <a:solidFill>
                  <a:srgbClr val="FFFFFF"/>
                </a:solidFill>
                <a:latin typeface="Arial"/>
                <a:cs typeface="Arial"/>
              </a:rPr>
              <a:t>Medical</a:t>
            </a:r>
            <a:endParaRPr sz="3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04426" y="8856328"/>
            <a:ext cx="2976880" cy="1358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28700" marR="5080" indent="-1016635">
              <a:lnSpc>
                <a:spcPct val="116700"/>
              </a:lnSpc>
              <a:spcBef>
                <a:spcPts val="95"/>
              </a:spcBef>
            </a:pPr>
            <a:r>
              <a:rPr dirty="0" sz="3750" spc="-405" b="1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dirty="0" sz="3750" spc="170" b="1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dirty="0" sz="3750" spc="-180" b="1">
                <a:solidFill>
                  <a:srgbClr val="535353"/>
                </a:solidFill>
                <a:latin typeface="Arial"/>
                <a:cs typeface="Arial"/>
              </a:rPr>
              <a:t>g</a:t>
            </a:r>
            <a:r>
              <a:rPr dirty="0" sz="3750" spc="100" b="1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dirty="0" sz="3750" spc="170" b="1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dirty="0" sz="3750" spc="125" b="1">
                <a:solidFill>
                  <a:srgbClr val="535353"/>
                </a:solidFill>
                <a:latin typeface="Arial"/>
                <a:cs typeface="Arial"/>
              </a:rPr>
              <a:t>ee</a:t>
            </a:r>
            <a:r>
              <a:rPr dirty="0" sz="3750" spc="240" b="1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dirty="0" sz="3750" spc="100" b="1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dirty="0" sz="3750" spc="170" b="1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dirty="0" sz="3750" spc="-180" b="1">
                <a:solidFill>
                  <a:srgbClr val="535353"/>
                </a:solidFill>
                <a:latin typeface="Arial"/>
                <a:cs typeface="Arial"/>
              </a:rPr>
              <a:t>g</a:t>
            </a:r>
            <a:r>
              <a:rPr dirty="0" sz="3750" spc="25" b="1">
                <a:solidFill>
                  <a:srgbClr val="535353"/>
                </a:solidFill>
                <a:latin typeface="Arial"/>
                <a:cs typeface="Arial"/>
              </a:rPr>
              <a:t>.  </a:t>
            </a:r>
            <a:r>
              <a:rPr dirty="0" sz="3750" spc="110" b="1">
                <a:solidFill>
                  <a:srgbClr val="535353"/>
                </a:solidFill>
                <a:latin typeface="Arial"/>
                <a:cs typeface="Arial"/>
              </a:rPr>
              <a:t>php</a:t>
            </a:r>
            <a:endParaRPr sz="37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77133" y="9204978"/>
            <a:ext cx="2933700" cy="597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50" spc="105" b="1">
                <a:solidFill>
                  <a:srgbClr val="535353"/>
                </a:solidFill>
                <a:latin typeface="Arial"/>
                <a:cs typeface="Arial"/>
              </a:rPr>
              <a:t>Medical.php</a:t>
            </a:r>
            <a:endParaRPr sz="3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983415" y="8801327"/>
            <a:ext cx="3319779" cy="1358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0150" marR="5080" indent="-1188085">
              <a:lnSpc>
                <a:spcPct val="116700"/>
              </a:lnSpc>
              <a:spcBef>
                <a:spcPts val="95"/>
              </a:spcBef>
            </a:pPr>
            <a:r>
              <a:rPr dirty="0" sz="3750" spc="405" b="1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dirty="0" sz="3750" spc="175" b="1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dirty="0" sz="3750" spc="170" b="1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dirty="0" sz="3750" spc="175" b="1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dirty="0" sz="3750" spc="-180" b="1">
                <a:solidFill>
                  <a:srgbClr val="535353"/>
                </a:solidFill>
                <a:latin typeface="Arial"/>
                <a:cs typeface="Arial"/>
              </a:rPr>
              <a:t>g</a:t>
            </a:r>
            <a:r>
              <a:rPr dirty="0" sz="3750" spc="125" b="1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dirty="0" sz="3750" spc="345" b="1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dirty="0" sz="3750" spc="125" b="1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dirty="0" sz="3750" spc="170" b="1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dirty="0" sz="3750" spc="380" b="1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dirty="0" sz="3750" spc="25" b="1">
                <a:solidFill>
                  <a:srgbClr val="535353"/>
                </a:solidFill>
                <a:latin typeface="Arial"/>
                <a:cs typeface="Arial"/>
              </a:rPr>
              <a:t>.  </a:t>
            </a:r>
            <a:r>
              <a:rPr dirty="0" sz="3750" spc="110" b="1">
                <a:solidFill>
                  <a:srgbClr val="535353"/>
                </a:solidFill>
                <a:latin typeface="Arial"/>
                <a:cs typeface="Arial"/>
              </a:rPr>
              <a:t>php</a:t>
            </a:r>
            <a:endParaRPr sz="3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7998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118966"/>
            <a:ext cx="12905105" cy="183515"/>
          </a:xfrm>
          <a:custGeom>
            <a:avLst/>
            <a:gdLst/>
            <a:ahLst/>
            <a:cxnLst/>
            <a:rect l="l" t="t" r="r" b="b"/>
            <a:pathLst>
              <a:path w="12905105" h="183515">
                <a:moveTo>
                  <a:pt x="12904630" y="182924"/>
                </a:moveTo>
                <a:lnTo>
                  <a:pt x="0" y="182924"/>
                </a:lnTo>
                <a:lnTo>
                  <a:pt x="0" y="0"/>
                </a:lnTo>
                <a:lnTo>
                  <a:pt x="129046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317580" y="863393"/>
            <a:ext cx="1319530" cy="333375"/>
          </a:xfrm>
          <a:custGeom>
            <a:avLst/>
            <a:gdLst/>
            <a:ahLst/>
            <a:cxnLst/>
            <a:rect l="l" t="t" r="r" b="b"/>
            <a:pathLst>
              <a:path w="1319530" h="333375">
                <a:moveTo>
                  <a:pt x="164865" y="333374"/>
                </a:moveTo>
                <a:lnTo>
                  <a:pt x="121025" y="327423"/>
                </a:lnTo>
                <a:lnTo>
                  <a:pt x="81639" y="310625"/>
                </a:lnTo>
                <a:lnTo>
                  <a:pt x="48274" y="284566"/>
                </a:lnTo>
                <a:lnTo>
                  <a:pt x="22501" y="250833"/>
                </a:lnTo>
                <a:lnTo>
                  <a:pt x="5886" y="211012"/>
                </a:lnTo>
                <a:lnTo>
                  <a:pt x="0" y="166687"/>
                </a:lnTo>
                <a:lnTo>
                  <a:pt x="5886" y="122362"/>
                </a:lnTo>
                <a:lnTo>
                  <a:pt x="22501" y="82541"/>
                </a:lnTo>
                <a:lnTo>
                  <a:pt x="48274" y="48808"/>
                </a:lnTo>
                <a:lnTo>
                  <a:pt x="81639" y="22749"/>
                </a:lnTo>
                <a:lnTo>
                  <a:pt x="121025" y="5951"/>
                </a:lnTo>
                <a:lnTo>
                  <a:pt x="164865" y="0"/>
                </a:lnTo>
                <a:lnTo>
                  <a:pt x="208706" y="5951"/>
                </a:lnTo>
                <a:lnTo>
                  <a:pt x="248092" y="22749"/>
                </a:lnTo>
                <a:lnTo>
                  <a:pt x="281457" y="48808"/>
                </a:lnTo>
                <a:lnTo>
                  <a:pt x="307230" y="82541"/>
                </a:lnTo>
                <a:lnTo>
                  <a:pt x="323845" y="122362"/>
                </a:lnTo>
                <a:lnTo>
                  <a:pt x="329731" y="166687"/>
                </a:lnTo>
                <a:lnTo>
                  <a:pt x="323845" y="211012"/>
                </a:lnTo>
                <a:lnTo>
                  <a:pt x="307230" y="250833"/>
                </a:lnTo>
                <a:lnTo>
                  <a:pt x="281457" y="284566"/>
                </a:lnTo>
                <a:lnTo>
                  <a:pt x="248092" y="310625"/>
                </a:lnTo>
                <a:lnTo>
                  <a:pt x="208706" y="327423"/>
                </a:lnTo>
                <a:lnTo>
                  <a:pt x="164865" y="333374"/>
                </a:lnTo>
                <a:close/>
              </a:path>
              <a:path w="1319530" h="333375">
                <a:moveTo>
                  <a:pt x="1154061" y="333374"/>
                </a:moveTo>
                <a:lnTo>
                  <a:pt x="1110221" y="327423"/>
                </a:lnTo>
                <a:lnTo>
                  <a:pt x="1070834" y="310625"/>
                </a:lnTo>
                <a:lnTo>
                  <a:pt x="1037470" y="284566"/>
                </a:lnTo>
                <a:lnTo>
                  <a:pt x="1011696" y="250833"/>
                </a:lnTo>
                <a:lnTo>
                  <a:pt x="995082" y="211012"/>
                </a:lnTo>
                <a:lnTo>
                  <a:pt x="989195" y="166687"/>
                </a:lnTo>
                <a:lnTo>
                  <a:pt x="995082" y="122362"/>
                </a:lnTo>
                <a:lnTo>
                  <a:pt x="1011696" y="82541"/>
                </a:lnTo>
                <a:lnTo>
                  <a:pt x="1037470" y="48808"/>
                </a:lnTo>
                <a:lnTo>
                  <a:pt x="1070834" y="22749"/>
                </a:lnTo>
                <a:lnTo>
                  <a:pt x="1110221" y="5951"/>
                </a:lnTo>
                <a:lnTo>
                  <a:pt x="1154061" y="0"/>
                </a:lnTo>
                <a:lnTo>
                  <a:pt x="1197901" y="5951"/>
                </a:lnTo>
                <a:lnTo>
                  <a:pt x="1237288" y="22749"/>
                </a:lnTo>
                <a:lnTo>
                  <a:pt x="1270652" y="48808"/>
                </a:lnTo>
                <a:lnTo>
                  <a:pt x="1296426" y="82541"/>
                </a:lnTo>
                <a:lnTo>
                  <a:pt x="1313040" y="122362"/>
                </a:lnTo>
                <a:lnTo>
                  <a:pt x="1318927" y="166687"/>
                </a:lnTo>
                <a:lnTo>
                  <a:pt x="1313040" y="211012"/>
                </a:lnTo>
                <a:lnTo>
                  <a:pt x="1296426" y="250833"/>
                </a:lnTo>
                <a:lnTo>
                  <a:pt x="1270652" y="284566"/>
                </a:lnTo>
                <a:lnTo>
                  <a:pt x="1237288" y="310625"/>
                </a:lnTo>
                <a:lnTo>
                  <a:pt x="1197901" y="327423"/>
                </a:lnTo>
                <a:lnTo>
                  <a:pt x="1154061" y="333374"/>
                </a:lnTo>
                <a:close/>
              </a:path>
              <a:path w="1319530" h="333375">
                <a:moveTo>
                  <a:pt x="659463" y="333374"/>
                </a:moveTo>
                <a:lnTo>
                  <a:pt x="615623" y="327423"/>
                </a:lnTo>
                <a:lnTo>
                  <a:pt x="576236" y="310625"/>
                </a:lnTo>
                <a:lnTo>
                  <a:pt x="542872" y="284566"/>
                </a:lnTo>
                <a:lnTo>
                  <a:pt x="517098" y="250833"/>
                </a:lnTo>
                <a:lnTo>
                  <a:pt x="500484" y="211012"/>
                </a:lnTo>
                <a:lnTo>
                  <a:pt x="494597" y="166687"/>
                </a:lnTo>
                <a:lnTo>
                  <a:pt x="500484" y="122362"/>
                </a:lnTo>
                <a:lnTo>
                  <a:pt x="517098" y="82541"/>
                </a:lnTo>
                <a:lnTo>
                  <a:pt x="542872" y="48808"/>
                </a:lnTo>
                <a:lnTo>
                  <a:pt x="576236" y="22749"/>
                </a:lnTo>
                <a:lnTo>
                  <a:pt x="615623" y="5951"/>
                </a:lnTo>
                <a:lnTo>
                  <a:pt x="659463" y="0"/>
                </a:lnTo>
                <a:lnTo>
                  <a:pt x="703303" y="5951"/>
                </a:lnTo>
                <a:lnTo>
                  <a:pt x="742690" y="22749"/>
                </a:lnTo>
                <a:lnTo>
                  <a:pt x="776054" y="48808"/>
                </a:lnTo>
                <a:lnTo>
                  <a:pt x="801828" y="82541"/>
                </a:lnTo>
                <a:lnTo>
                  <a:pt x="818442" y="122362"/>
                </a:lnTo>
                <a:lnTo>
                  <a:pt x="824329" y="166687"/>
                </a:lnTo>
                <a:lnTo>
                  <a:pt x="818442" y="211012"/>
                </a:lnTo>
                <a:lnTo>
                  <a:pt x="801828" y="250833"/>
                </a:lnTo>
                <a:lnTo>
                  <a:pt x="776054" y="284566"/>
                </a:lnTo>
                <a:lnTo>
                  <a:pt x="742690" y="310625"/>
                </a:lnTo>
                <a:lnTo>
                  <a:pt x="703303" y="327423"/>
                </a:lnTo>
                <a:lnTo>
                  <a:pt x="659463" y="3333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738134" y="8737133"/>
            <a:ext cx="1549864" cy="1549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28029" y="1652891"/>
            <a:ext cx="5417185" cy="2575560"/>
          </a:xfrm>
          <a:custGeom>
            <a:avLst/>
            <a:gdLst/>
            <a:ahLst/>
            <a:cxnLst/>
            <a:rect l="l" t="t" r="r" b="b"/>
            <a:pathLst>
              <a:path w="5417184" h="2575560">
                <a:moveTo>
                  <a:pt x="5417045" y="0"/>
                </a:moveTo>
                <a:lnTo>
                  <a:pt x="537095" y="0"/>
                </a:lnTo>
                <a:lnTo>
                  <a:pt x="0" y="1706359"/>
                </a:lnTo>
                <a:lnTo>
                  <a:pt x="2964484" y="1706359"/>
                </a:lnTo>
                <a:lnTo>
                  <a:pt x="2964484" y="2134666"/>
                </a:lnTo>
                <a:lnTo>
                  <a:pt x="2712631" y="2134666"/>
                </a:lnTo>
                <a:lnTo>
                  <a:pt x="3009201" y="2575039"/>
                </a:lnTo>
                <a:lnTo>
                  <a:pt x="3305772" y="2134666"/>
                </a:lnTo>
                <a:lnTo>
                  <a:pt x="3053905" y="2134666"/>
                </a:lnTo>
                <a:lnTo>
                  <a:pt x="3053905" y="1706359"/>
                </a:lnTo>
                <a:lnTo>
                  <a:pt x="4879937" y="1706359"/>
                </a:lnTo>
                <a:lnTo>
                  <a:pt x="54170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725636" y="1754898"/>
            <a:ext cx="4227195" cy="647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50" spc="70" b="1">
                <a:solidFill>
                  <a:srgbClr val="535353"/>
                </a:solidFill>
                <a:latin typeface="Arial"/>
                <a:cs typeface="Arial"/>
              </a:rPr>
              <a:t>Engineering.php</a:t>
            </a:r>
            <a:endParaRPr sz="40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51225" y="3597331"/>
            <a:ext cx="6998334" cy="3710304"/>
            <a:chOff x="5651225" y="3597331"/>
            <a:chExt cx="6998334" cy="3710304"/>
          </a:xfrm>
        </p:grpSpPr>
        <p:sp>
          <p:nvSpPr>
            <p:cNvPr id="9" name="object 9"/>
            <p:cNvSpPr/>
            <p:nvPr/>
          </p:nvSpPr>
          <p:spPr>
            <a:xfrm>
              <a:off x="5651225" y="3597331"/>
              <a:ext cx="6998055" cy="12713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651225" y="6035670"/>
              <a:ext cx="6998055" cy="12713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795105" y="4233006"/>
              <a:ext cx="6711315" cy="2438400"/>
            </a:xfrm>
            <a:custGeom>
              <a:avLst/>
              <a:gdLst/>
              <a:ahLst/>
              <a:cxnLst/>
              <a:rect l="l" t="t" r="r" b="b"/>
              <a:pathLst>
                <a:path w="6711315" h="2438400">
                  <a:moveTo>
                    <a:pt x="6710831" y="2438094"/>
                  </a:moveTo>
                  <a:lnTo>
                    <a:pt x="0" y="2438094"/>
                  </a:lnTo>
                  <a:lnTo>
                    <a:pt x="0" y="0"/>
                  </a:lnTo>
                  <a:lnTo>
                    <a:pt x="6710831" y="0"/>
                  </a:lnTo>
                  <a:lnTo>
                    <a:pt x="6710831" y="24380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795105" y="4233006"/>
            <a:ext cx="6711315" cy="193802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algn="ctr" marL="37465" marR="43180" indent="-635">
              <a:lnSpc>
                <a:spcPts val="5700"/>
              </a:lnSpc>
              <a:spcBef>
                <a:spcPts val="285"/>
              </a:spcBef>
            </a:pPr>
            <a:r>
              <a:rPr dirty="0" sz="4050" spc="85" b="1">
                <a:solidFill>
                  <a:srgbClr val="535353"/>
                </a:solidFill>
                <a:latin typeface="Arial"/>
                <a:cs typeface="Arial"/>
              </a:rPr>
              <a:t>Fatch </a:t>
            </a:r>
            <a:r>
              <a:rPr dirty="0" sz="4050" spc="229" b="1">
                <a:solidFill>
                  <a:srgbClr val="535353"/>
                </a:solidFill>
                <a:latin typeface="Arial"/>
                <a:cs typeface="Arial"/>
              </a:rPr>
              <a:t>Data </a:t>
            </a:r>
            <a:r>
              <a:rPr dirty="0" sz="4050" spc="235" b="1">
                <a:solidFill>
                  <a:srgbClr val="535353"/>
                </a:solidFill>
                <a:latin typeface="Arial"/>
                <a:cs typeface="Arial"/>
              </a:rPr>
              <a:t>from  </a:t>
            </a:r>
            <a:r>
              <a:rPr dirty="0" sz="4050" spc="70" b="1">
                <a:solidFill>
                  <a:srgbClr val="535353"/>
                </a:solidFill>
                <a:latin typeface="Arial"/>
                <a:cs typeface="Arial"/>
              </a:rPr>
              <a:t>Engineering.php </a:t>
            </a:r>
            <a:r>
              <a:rPr dirty="0" sz="4050" spc="170" b="1">
                <a:solidFill>
                  <a:srgbClr val="535353"/>
                </a:solidFill>
                <a:latin typeface="Arial"/>
                <a:cs typeface="Arial"/>
              </a:rPr>
              <a:t>and</a:t>
            </a:r>
            <a:r>
              <a:rPr dirty="0" sz="4050" spc="-265" b="1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4050" spc="45" b="1">
                <a:solidFill>
                  <a:srgbClr val="535353"/>
                </a:solidFill>
                <a:latin typeface="Arial"/>
                <a:cs typeface="Arial"/>
              </a:rPr>
              <a:t>save  </a:t>
            </a:r>
            <a:r>
              <a:rPr dirty="0" sz="4050" spc="195" b="1">
                <a:solidFill>
                  <a:srgbClr val="535353"/>
                </a:solidFill>
                <a:latin typeface="Arial"/>
                <a:cs typeface="Arial"/>
              </a:rPr>
              <a:t>into </a:t>
            </a:r>
            <a:r>
              <a:rPr dirty="0" sz="4050" spc="145" b="1">
                <a:solidFill>
                  <a:srgbClr val="535353"/>
                </a:solidFill>
                <a:latin typeface="Arial"/>
                <a:cs typeface="Arial"/>
              </a:rPr>
              <a:t>database </a:t>
            </a:r>
            <a:r>
              <a:rPr dirty="0" sz="4050" spc="160" b="1">
                <a:solidFill>
                  <a:srgbClr val="535353"/>
                </a:solidFill>
                <a:latin typeface="Arial"/>
                <a:cs typeface="Arial"/>
              </a:rPr>
              <a:t>in</a:t>
            </a:r>
            <a:r>
              <a:rPr dirty="0" sz="4050" spc="-585" b="1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4050" spc="135" b="1">
                <a:solidFill>
                  <a:srgbClr val="535353"/>
                </a:solidFill>
                <a:latin typeface="Arial"/>
                <a:cs typeface="Arial"/>
              </a:rPr>
              <a:t>php</a:t>
            </a:r>
            <a:endParaRPr sz="40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651225" y="6881004"/>
            <a:ext cx="6998334" cy="3406140"/>
            <a:chOff x="5651225" y="6881004"/>
            <a:chExt cx="6998334" cy="3406140"/>
          </a:xfrm>
        </p:grpSpPr>
        <p:sp>
          <p:nvSpPr>
            <p:cNvPr id="14" name="object 14"/>
            <p:cNvSpPr/>
            <p:nvPr/>
          </p:nvSpPr>
          <p:spPr>
            <a:xfrm>
              <a:off x="5651225" y="6881004"/>
              <a:ext cx="6998055" cy="12713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651225" y="9319342"/>
              <a:ext cx="6998055" cy="9676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795105" y="7516678"/>
              <a:ext cx="6711315" cy="2438400"/>
            </a:xfrm>
            <a:custGeom>
              <a:avLst/>
              <a:gdLst/>
              <a:ahLst/>
              <a:cxnLst/>
              <a:rect l="l" t="t" r="r" b="b"/>
              <a:pathLst>
                <a:path w="6711315" h="2438400">
                  <a:moveTo>
                    <a:pt x="6710831" y="2438094"/>
                  </a:moveTo>
                  <a:lnTo>
                    <a:pt x="0" y="2438094"/>
                  </a:lnTo>
                  <a:lnTo>
                    <a:pt x="0" y="0"/>
                  </a:lnTo>
                  <a:lnTo>
                    <a:pt x="6710831" y="0"/>
                  </a:lnTo>
                  <a:lnTo>
                    <a:pt x="6710831" y="24380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795105" y="7516679"/>
            <a:ext cx="6711315" cy="1287145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224154" marR="217170" indent="1033144">
              <a:lnSpc>
                <a:spcPts val="5700"/>
              </a:lnSpc>
              <a:spcBef>
                <a:spcPts val="905"/>
              </a:spcBef>
            </a:pPr>
            <a:r>
              <a:rPr dirty="0" sz="4050" spc="85" b="1">
                <a:solidFill>
                  <a:srgbClr val="535353"/>
                </a:solidFill>
                <a:latin typeface="Arial"/>
                <a:cs typeface="Arial"/>
              </a:rPr>
              <a:t>Fatch </a:t>
            </a:r>
            <a:r>
              <a:rPr dirty="0" sz="4050" spc="229" b="1">
                <a:solidFill>
                  <a:srgbClr val="535353"/>
                </a:solidFill>
                <a:latin typeface="Arial"/>
                <a:cs typeface="Arial"/>
              </a:rPr>
              <a:t>Data </a:t>
            </a:r>
            <a:r>
              <a:rPr dirty="0" sz="4050" spc="235" b="1">
                <a:solidFill>
                  <a:srgbClr val="535353"/>
                </a:solidFill>
                <a:latin typeface="Arial"/>
                <a:cs typeface="Arial"/>
              </a:rPr>
              <a:t>from  </a:t>
            </a:r>
            <a:r>
              <a:rPr dirty="0" sz="4050" spc="140" b="1">
                <a:solidFill>
                  <a:srgbClr val="535353"/>
                </a:solidFill>
                <a:latin typeface="Arial"/>
                <a:cs typeface="Arial"/>
              </a:rPr>
              <a:t>Database </a:t>
            </a:r>
            <a:r>
              <a:rPr dirty="0" sz="4050" spc="170" b="1">
                <a:solidFill>
                  <a:srgbClr val="535353"/>
                </a:solidFill>
                <a:latin typeface="Arial"/>
                <a:cs typeface="Arial"/>
              </a:rPr>
              <a:t>and </a:t>
            </a:r>
            <a:r>
              <a:rPr dirty="0" sz="4050" spc="254" b="1">
                <a:solidFill>
                  <a:srgbClr val="535353"/>
                </a:solidFill>
                <a:latin typeface="Arial"/>
                <a:cs typeface="Arial"/>
              </a:rPr>
              <a:t>make</a:t>
            </a:r>
            <a:r>
              <a:rPr dirty="0" sz="4050" spc="-575" b="1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4050" spc="-100" b="1">
                <a:solidFill>
                  <a:srgbClr val="535353"/>
                </a:solidFill>
                <a:latin typeface="Arial"/>
                <a:cs typeface="Arial"/>
              </a:rPr>
              <a:t>PDF</a:t>
            </a:r>
            <a:endParaRPr sz="4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95105" y="8892443"/>
            <a:ext cx="6711315" cy="1062355"/>
          </a:xfrm>
          <a:prstGeom prst="rect">
            <a:avLst/>
          </a:prstGeom>
        </p:spPr>
        <p:txBody>
          <a:bodyPr wrap="square" lIns="0" tIns="2527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90"/>
              </a:spcBef>
            </a:pPr>
            <a:r>
              <a:rPr dirty="0" sz="4050" spc="20" b="1">
                <a:solidFill>
                  <a:srgbClr val="535353"/>
                </a:solidFill>
                <a:latin typeface="Arial"/>
                <a:cs typeface="Arial"/>
              </a:rPr>
              <a:t>using </a:t>
            </a:r>
            <a:r>
              <a:rPr dirty="0" sz="4050" spc="204" b="1">
                <a:solidFill>
                  <a:srgbClr val="535353"/>
                </a:solidFill>
                <a:latin typeface="Arial"/>
                <a:cs typeface="Arial"/>
              </a:rPr>
              <a:t>mpdf </a:t>
            </a:r>
            <a:r>
              <a:rPr dirty="0" sz="4050" spc="170" b="1">
                <a:solidFill>
                  <a:srgbClr val="535353"/>
                </a:solidFill>
                <a:latin typeface="Arial"/>
                <a:cs typeface="Arial"/>
              </a:rPr>
              <a:t>and</a:t>
            </a:r>
            <a:r>
              <a:rPr dirty="0" sz="4050" spc="-459" b="1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4050" spc="135" b="1">
                <a:solidFill>
                  <a:srgbClr val="535353"/>
                </a:solidFill>
                <a:latin typeface="Arial"/>
                <a:cs typeface="Arial"/>
              </a:rPr>
              <a:t>php</a:t>
            </a:r>
            <a:endParaRPr sz="40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1539" y="1157250"/>
            <a:ext cx="13056869" cy="7986395"/>
            <a:chOff x="391539" y="1157250"/>
            <a:chExt cx="13056869" cy="7986395"/>
          </a:xfrm>
        </p:grpSpPr>
        <p:sp>
          <p:nvSpPr>
            <p:cNvPr id="20" name="object 20"/>
            <p:cNvSpPr/>
            <p:nvPr/>
          </p:nvSpPr>
          <p:spPr>
            <a:xfrm>
              <a:off x="4673181" y="2201366"/>
              <a:ext cx="4761230" cy="5388610"/>
            </a:xfrm>
            <a:custGeom>
              <a:avLst/>
              <a:gdLst/>
              <a:ahLst/>
              <a:cxnLst/>
              <a:rect l="l" t="t" r="r" b="b"/>
              <a:pathLst>
                <a:path w="4761230" h="5388609">
                  <a:moveTo>
                    <a:pt x="1774977" y="0"/>
                  </a:moveTo>
                  <a:lnTo>
                    <a:pt x="0" y="0"/>
                  </a:lnTo>
                  <a:lnTo>
                    <a:pt x="0" y="89166"/>
                  </a:lnTo>
                  <a:lnTo>
                    <a:pt x="1774977" y="89166"/>
                  </a:lnTo>
                  <a:lnTo>
                    <a:pt x="1774977" y="0"/>
                  </a:lnTo>
                  <a:close/>
                </a:path>
                <a:path w="4761230" h="5388609">
                  <a:moveTo>
                    <a:pt x="4760620" y="4948148"/>
                  </a:moveTo>
                  <a:lnTo>
                    <a:pt x="4508754" y="4948148"/>
                  </a:lnTo>
                  <a:lnTo>
                    <a:pt x="4508754" y="3969220"/>
                  </a:lnTo>
                  <a:lnTo>
                    <a:pt x="4419333" y="3969220"/>
                  </a:lnTo>
                  <a:lnTo>
                    <a:pt x="4419333" y="4948148"/>
                  </a:lnTo>
                  <a:lnTo>
                    <a:pt x="4167479" y="4948148"/>
                  </a:lnTo>
                  <a:lnTo>
                    <a:pt x="4464050" y="5388521"/>
                  </a:lnTo>
                  <a:lnTo>
                    <a:pt x="4760620" y="49481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91539" y="2570107"/>
              <a:ext cx="4055600" cy="7366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91539" y="1157250"/>
              <a:ext cx="4055600" cy="7366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74916" y="1525586"/>
              <a:ext cx="12973685" cy="7618095"/>
            </a:xfrm>
            <a:custGeom>
              <a:avLst/>
              <a:gdLst/>
              <a:ahLst/>
              <a:cxnLst/>
              <a:rect l="l" t="t" r="r" b="b"/>
              <a:pathLst>
                <a:path w="12973685" h="7618095">
                  <a:moveTo>
                    <a:pt x="5658713" y="1692541"/>
                  </a:moveTo>
                  <a:lnTo>
                    <a:pt x="5218468" y="1396822"/>
                  </a:lnTo>
                  <a:lnTo>
                    <a:pt x="5218468" y="1647952"/>
                  </a:lnTo>
                  <a:lnTo>
                    <a:pt x="1978113" y="1647952"/>
                  </a:lnTo>
                  <a:lnTo>
                    <a:pt x="1978113" y="1412722"/>
                  </a:lnTo>
                  <a:lnTo>
                    <a:pt x="3889146" y="1412722"/>
                  </a:lnTo>
                  <a:lnTo>
                    <a:pt x="3889146" y="746328"/>
                  </a:lnTo>
                  <a:lnTo>
                    <a:pt x="4290796" y="1016114"/>
                  </a:lnTo>
                  <a:lnTo>
                    <a:pt x="4290796" y="424611"/>
                  </a:lnTo>
                  <a:lnTo>
                    <a:pt x="3889146" y="694410"/>
                  </a:lnTo>
                  <a:lnTo>
                    <a:pt x="3889146" y="0"/>
                  </a:lnTo>
                  <a:lnTo>
                    <a:pt x="0" y="0"/>
                  </a:lnTo>
                  <a:lnTo>
                    <a:pt x="0" y="1412722"/>
                  </a:lnTo>
                  <a:lnTo>
                    <a:pt x="1898751" y="1412722"/>
                  </a:lnTo>
                  <a:lnTo>
                    <a:pt x="1898751" y="1740027"/>
                  </a:lnTo>
                  <a:lnTo>
                    <a:pt x="1978113" y="1740027"/>
                  </a:lnTo>
                  <a:lnTo>
                    <a:pt x="1978113" y="1737118"/>
                  </a:lnTo>
                  <a:lnTo>
                    <a:pt x="5218468" y="1737118"/>
                  </a:lnTo>
                  <a:lnTo>
                    <a:pt x="5218468" y="1988248"/>
                  </a:lnTo>
                  <a:lnTo>
                    <a:pt x="5658713" y="1692541"/>
                  </a:lnTo>
                  <a:close/>
                </a:path>
                <a:path w="12973685" h="7618095">
                  <a:moveTo>
                    <a:pt x="12973406" y="7322274"/>
                  </a:moveTo>
                  <a:lnTo>
                    <a:pt x="12533046" y="7026516"/>
                  </a:lnTo>
                  <a:lnTo>
                    <a:pt x="12533046" y="7277684"/>
                  </a:lnTo>
                  <a:lnTo>
                    <a:pt x="11872570" y="7277684"/>
                  </a:lnTo>
                  <a:lnTo>
                    <a:pt x="11872570" y="7366863"/>
                  </a:lnTo>
                  <a:lnTo>
                    <a:pt x="12533046" y="7366863"/>
                  </a:lnTo>
                  <a:lnTo>
                    <a:pt x="12533046" y="7618031"/>
                  </a:lnTo>
                  <a:lnTo>
                    <a:pt x="12973406" y="73222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7444636" y="2275329"/>
            <a:ext cx="3797300" cy="1610360"/>
          </a:xfrm>
          <a:prstGeom prst="rect">
            <a:avLst/>
          </a:prstGeom>
        </p:spPr>
        <p:txBody>
          <a:bodyPr wrap="square" lIns="0" tIns="2197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4050" spc="120" b="1">
                <a:solidFill>
                  <a:srgbClr val="535353"/>
                </a:solidFill>
                <a:latin typeface="Arial"/>
                <a:cs typeface="Arial"/>
              </a:rPr>
              <a:t>Enter</a:t>
            </a:r>
            <a:r>
              <a:rPr dirty="0" sz="4050" spc="-80" b="1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4050" spc="229" b="1">
                <a:solidFill>
                  <a:srgbClr val="535353"/>
                </a:solidFill>
                <a:latin typeface="Arial"/>
                <a:cs typeface="Arial"/>
              </a:rPr>
              <a:t>Data</a:t>
            </a:r>
            <a:endParaRPr sz="4050">
              <a:latin typeface="Arial"/>
              <a:cs typeface="Arial"/>
            </a:endParaRPr>
          </a:p>
          <a:p>
            <a:pPr marL="2086610">
              <a:lnSpc>
                <a:spcPct val="100000"/>
              </a:lnSpc>
              <a:spcBef>
                <a:spcPts val="1485"/>
              </a:spcBef>
            </a:pPr>
            <a:r>
              <a:rPr dirty="0" sz="3750" spc="-44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3750" spc="17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3750" spc="75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3750" spc="345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3750" spc="10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3750" spc="38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37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88757" y="1924986"/>
            <a:ext cx="1461135" cy="647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50" spc="-240" b="1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dirty="0" sz="4050" spc="150" b="1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dirty="0" sz="4050" spc="-235" b="1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dirty="0" sz="4050" spc="150" b="1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dirty="0" sz="4050" spc="420" b="1">
                <a:solidFill>
                  <a:srgbClr val="535353"/>
                </a:solidFill>
                <a:latin typeface="Arial"/>
                <a:cs typeface="Arial"/>
              </a:rPr>
              <a:t>t</a:t>
            </a:r>
            <a:endParaRPr sz="40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446528" y="7587507"/>
            <a:ext cx="3388360" cy="2407920"/>
          </a:xfrm>
          <a:custGeom>
            <a:avLst/>
            <a:gdLst/>
            <a:ahLst/>
            <a:cxnLst/>
            <a:rect l="l" t="t" r="r" b="b"/>
            <a:pathLst>
              <a:path w="3388359" h="2407920">
                <a:moveTo>
                  <a:pt x="1694036" y="2407499"/>
                </a:moveTo>
                <a:lnTo>
                  <a:pt x="1652462" y="2407136"/>
                </a:lnTo>
                <a:lnTo>
                  <a:pt x="1610914" y="2406048"/>
                </a:lnTo>
                <a:lnTo>
                  <a:pt x="1569415" y="2404237"/>
                </a:lnTo>
                <a:lnTo>
                  <a:pt x="1527991" y="2401702"/>
                </a:lnTo>
                <a:lnTo>
                  <a:pt x="1486668" y="2398446"/>
                </a:lnTo>
                <a:lnTo>
                  <a:pt x="1445469" y="2394470"/>
                </a:lnTo>
                <a:lnTo>
                  <a:pt x="1404420" y="2389776"/>
                </a:lnTo>
                <a:lnTo>
                  <a:pt x="1363546" y="2384369"/>
                </a:lnTo>
                <a:lnTo>
                  <a:pt x="1322870" y="2378250"/>
                </a:lnTo>
                <a:lnTo>
                  <a:pt x="1282419" y="2371423"/>
                </a:lnTo>
                <a:lnTo>
                  <a:pt x="1242215" y="2363894"/>
                </a:lnTo>
                <a:lnTo>
                  <a:pt x="1202283" y="2355665"/>
                </a:lnTo>
                <a:lnTo>
                  <a:pt x="1162648" y="2346743"/>
                </a:lnTo>
                <a:lnTo>
                  <a:pt x="1123332" y="2337132"/>
                </a:lnTo>
                <a:lnTo>
                  <a:pt x="1084360" y="2326838"/>
                </a:lnTo>
                <a:lnTo>
                  <a:pt x="1045756" y="2315868"/>
                </a:lnTo>
                <a:lnTo>
                  <a:pt x="1007542" y="2304228"/>
                </a:lnTo>
                <a:lnTo>
                  <a:pt x="969742" y="2291925"/>
                </a:lnTo>
                <a:lnTo>
                  <a:pt x="932378" y="2278967"/>
                </a:lnTo>
                <a:lnTo>
                  <a:pt x="895473" y="2265361"/>
                </a:lnTo>
                <a:lnTo>
                  <a:pt x="859048" y="2251115"/>
                </a:lnTo>
                <a:lnTo>
                  <a:pt x="823127" y="2236239"/>
                </a:lnTo>
                <a:lnTo>
                  <a:pt x="787730" y="2220741"/>
                </a:lnTo>
                <a:lnTo>
                  <a:pt x="752880" y="2204630"/>
                </a:lnTo>
                <a:lnTo>
                  <a:pt x="718596" y="2187916"/>
                </a:lnTo>
                <a:lnTo>
                  <a:pt x="668277" y="2161736"/>
                </a:lnTo>
                <a:lnTo>
                  <a:pt x="619351" y="2134260"/>
                </a:lnTo>
                <a:lnTo>
                  <a:pt x="571881" y="2105522"/>
                </a:lnTo>
                <a:lnTo>
                  <a:pt x="525929" y="2075561"/>
                </a:lnTo>
                <a:lnTo>
                  <a:pt x="481561" y="2044418"/>
                </a:lnTo>
                <a:lnTo>
                  <a:pt x="438838" y="2012138"/>
                </a:lnTo>
                <a:lnTo>
                  <a:pt x="397816" y="1978762"/>
                </a:lnTo>
                <a:lnTo>
                  <a:pt x="358548" y="1944334"/>
                </a:lnTo>
                <a:lnTo>
                  <a:pt x="321091" y="1908902"/>
                </a:lnTo>
                <a:lnTo>
                  <a:pt x="285496" y="1872516"/>
                </a:lnTo>
                <a:lnTo>
                  <a:pt x="251810" y="1835224"/>
                </a:lnTo>
                <a:lnTo>
                  <a:pt x="220077" y="1797075"/>
                </a:lnTo>
                <a:lnTo>
                  <a:pt x="190341" y="1758121"/>
                </a:lnTo>
                <a:lnTo>
                  <a:pt x="162645" y="1718418"/>
                </a:lnTo>
                <a:lnTo>
                  <a:pt x="137024" y="1678018"/>
                </a:lnTo>
                <a:lnTo>
                  <a:pt x="113512" y="1636972"/>
                </a:lnTo>
                <a:lnTo>
                  <a:pt x="92142" y="1595340"/>
                </a:lnTo>
                <a:lnTo>
                  <a:pt x="72944" y="1553179"/>
                </a:lnTo>
                <a:lnTo>
                  <a:pt x="55943" y="1510544"/>
                </a:lnTo>
                <a:lnTo>
                  <a:pt x="41161" y="1467492"/>
                </a:lnTo>
                <a:lnTo>
                  <a:pt x="28619" y="1424082"/>
                </a:lnTo>
                <a:lnTo>
                  <a:pt x="18335" y="1380376"/>
                </a:lnTo>
                <a:lnTo>
                  <a:pt x="10321" y="1336430"/>
                </a:lnTo>
                <a:lnTo>
                  <a:pt x="4589" y="1292302"/>
                </a:lnTo>
                <a:lnTo>
                  <a:pt x="1147" y="1248055"/>
                </a:lnTo>
                <a:lnTo>
                  <a:pt x="0" y="1203749"/>
                </a:lnTo>
                <a:lnTo>
                  <a:pt x="127" y="1188976"/>
                </a:lnTo>
                <a:lnTo>
                  <a:pt x="2040" y="1144684"/>
                </a:lnTo>
                <a:lnTo>
                  <a:pt x="6246" y="1100472"/>
                </a:lnTo>
                <a:lnTo>
                  <a:pt x="12739" y="1056397"/>
                </a:lnTo>
                <a:lnTo>
                  <a:pt x="21512" y="1012522"/>
                </a:lnTo>
                <a:lnTo>
                  <a:pt x="32550" y="968909"/>
                </a:lnTo>
                <a:lnTo>
                  <a:pt x="45840" y="925614"/>
                </a:lnTo>
                <a:lnTo>
                  <a:pt x="61364" y="882694"/>
                </a:lnTo>
                <a:lnTo>
                  <a:pt x="79101" y="840208"/>
                </a:lnTo>
                <a:lnTo>
                  <a:pt x="99026" y="798218"/>
                </a:lnTo>
                <a:lnTo>
                  <a:pt x="121112" y="756777"/>
                </a:lnTo>
                <a:lnTo>
                  <a:pt x="145331" y="715940"/>
                </a:lnTo>
                <a:lnTo>
                  <a:pt x="171649" y="675764"/>
                </a:lnTo>
                <a:lnTo>
                  <a:pt x="200029" y="636305"/>
                </a:lnTo>
                <a:lnTo>
                  <a:pt x="230434" y="597616"/>
                </a:lnTo>
                <a:lnTo>
                  <a:pt x="262823" y="559746"/>
                </a:lnTo>
                <a:lnTo>
                  <a:pt x="297152" y="522749"/>
                </a:lnTo>
                <a:lnTo>
                  <a:pt x="333373" y="486676"/>
                </a:lnTo>
                <a:lnTo>
                  <a:pt x="371438" y="451575"/>
                </a:lnTo>
                <a:lnTo>
                  <a:pt x="411296" y="417492"/>
                </a:lnTo>
                <a:lnTo>
                  <a:pt x="452894" y="384475"/>
                </a:lnTo>
                <a:lnTo>
                  <a:pt x="496171" y="352570"/>
                </a:lnTo>
                <a:lnTo>
                  <a:pt x="541072" y="321817"/>
                </a:lnTo>
                <a:lnTo>
                  <a:pt x="587537" y="292259"/>
                </a:lnTo>
                <a:lnTo>
                  <a:pt x="635502" y="263936"/>
                </a:lnTo>
                <a:lnTo>
                  <a:pt x="684900" y="236888"/>
                </a:lnTo>
                <a:lnTo>
                  <a:pt x="735664" y="211151"/>
                </a:lnTo>
                <a:lnTo>
                  <a:pt x="770237" y="194736"/>
                </a:lnTo>
                <a:lnTo>
                  <a:pt x="805360" y="178931"/>
                </a:lnTo>
                <a:lnTo>
                  <a:pt x="841025" y="163741"/>
                </a:lnTo>
                <a:lnTo>
                  <a:pt x="877198" y="149181"/>
                </a:lnTo>
                <a:lnTo>
                  <a:pt x="913868" y="135253"/>
                </a:lnTo>
                <a:lnTo>
                  <a:pt x="951002" y="121970"/>
                </a:lnTo>
                <a:lnTo>
                  <a:pt x="988590" y="109338"/>
                </a:lnTo>
                <a:lnTo>
                  <a:pt x="1026598" y="97367"/>
                </a:lnTo>
                <a:lnTo>
                  <a:pt x="1065012" y="86060"/>
                </a:lnTo>
                <a:lnTo>
                  <a:pt x="1103800" y="75428"/>
                </a:lnTo>
                <a:lnTo>
                  <a:pt x="1142950" y="65474"/>
                </a:lnTo>
                <a:lnTo>
                  <a:pt x="1182425" y="56208"/>
                </a:lnTo>
                <a:lnTo>
                  <a:pt x="1222215" y="47631"/>
                </a:lnTo>
                <a:lnTo>
                  <a:pt x="1262283" y="39752"/>
                </a:lnTo>
                <a:lnTo>
                  <a:pt x="1302617" y="32573"/>
                </a:lnTo>
                <a:lnTo>
                  <a:pt x="1343180" y="26100"/>
                </a:lnTo>
                <a:lnTo>
                  <a:pt x="1383961" y="20336"/>
                </a:lnTo>
                <a:lnTo>
                  <a:pt x="1424923" y="15286"/>
                </a:lnTo>
                <a:lnTo>
                  <a:pt x="1466053" y="10950"/>
                </a:lnTo>
                <a:lnTo>
                  <a:pt x="1507314" y="7334"/>
                </a:lnTo>
                <a:lnTo>
                  <a:pt x="1548694" y="4438"/>
                </a:lnTo>
                <a:lnTo>
                  <a:pt x="1590155" y="2265"/>
                </a:lnTo>
                <a:lnTo>
                  <a:pt x="1631685" y="815"/>
                </a:lnTo>
                <a:lnTo>
                  <a:pt x="1673246" y="90"/>
                </a:lnTo>
                <a:lnTo>
                  <a:pt x="1694036" y="0"/>
                </a:lnTo>
                <a:lnTo>
                  <a:pt x="1714826" y="90"/>
                </a:lnTo>
                <a:lnTo>
                  <a:pt x="1756387" y="815"/>
                </a:lnTo>
                <a:lnTo>
                  <a:pt x="1797917" y="2265"/>
                </a:lnTo>
                <a:lnTo>
                  <a:pt x="1839378" y="4438"/>
                </a:lnTo>
                <a:lnTo>
                  <a:pt x="1880758" y="7334"/>
                </a:lnTo>
                <a:lnTo>
                  <a:pt x="1922019" y="10950"/>
                </a:lnTo>
                <a:lnTo>
                  <a:pt x="1963149" y="15286"/>
                </a:lnTo>
                <a:lnTo>
                  <a:pt x="2004111" y="20336"/>
                </a:lnTo>
                <a:lnTo>
                  <a:pt x="2044892" y="26100"/>
                </a:lnTo>
                <a:lnTo>
                  <a:pt x="2085455" y="32573"/>
                </a:lnTo>
                <a:lnTo>
                  <a:pt x="2125789" y="39752"/>
                </a:lnTo>
                <a:lnTo>
                  <a:pt x="2165857" y="47631"/>
                </a:lnTo>
                <a:lnTo>
                  <a:pt x="2205646" y="56208"/>
                </a:lnTo>
                <a:lnTo>
                  <a:pt x="2245122" y="65474"/>
                </a:lnTo>
                <a:lnTo>
                  <a:pt x="2284271" y="75428"/>
                </a:lnTo>
                <a:lnTo>
                  <a:pt x="2323059" y="86060"/>
                </a:lnTo>
                <a:lnTo>
                  <a:pt x="2361474" y="97367"/>
                </a:lnTo>
                <a:lnTo>
                  <a:pt x="2399481" y="109338"/>
                </a:lnTo>
                <a:lnTo>
                  <a:pt x="2437069" y="121970"/>
                </a:lnTo>
                <a:lnTo>
                  <a:pt x="2474204" y="135253"/>
                </a:lnTo>
                <a:lnTo>
                  <a:pt x="2510874" y="149181"/>
                </a:lnTo>
                <a:lnTo>
                  <a:pt x="2547047" y="163741"/>
                </a:lnTo>
                <a:lnTo>
                  <a:pt x="2582711" y="178931"/>
                </a:lnTo>
                <a:lnTo>
                  <a:pt x="2617835" y="194736"/>
                </a:lnTo>
                <a:lnTo>
                  <a:pt x="2652407" y="211151"/>
                </a:lnTo>
                <a:lnTo>
                  <a:pt x="2703172" y="236888"/>
                </a:lnTo>
                <a:lnTo>
                  <a:pt x="2752569" y="263936"/>
                </a:lnTo>
                <a:lnTo>
                  <a:pt x="2800534" y="292259"/>
                </a:lnTo>
                <a:lnTo>
                  <a:pt x="2847000" y="321817"/>
                </a:lnTo>
                <a:lnTo>
                  <a:pt x="2891900" y="352570"/>
                </a:lnTo>
                <a:lnTo>
                  <a:pt x="2935178" y="384475"/>
                </a:lnTo>
                <a:lnTo>
                  <a:pt x="2976775" y="417492"/>
                </a:lnTo>
                <a:lnTo>
                  <a:pt x="3016634" y="451575"/>
                </a:lnTo>
                <a:lnTo>
                  <a:pt x="3054698" y="486676"/>
                </a:lnTo>
                <a:lnTo>
                  <a:pt x="3090919" y="522749"/>
                </a:lnTo>
                <a:lnTo>
                  <a:pt x="3125248" y="559746"/>
                </a:lnTo>
                <a:lnTo>
                  <a:pt x="3157638" y="597616"/>
                </a:lnTo>
                <a:lnTo>
                  <a:pt x="3188042" y="636305"/>
                </a:lnTo>
                <a:lnTo>
                  <a:pt x="3216422" y="675764"/>
                </a:lnTo>
                <a:lnTo>
                  <a:pt x="3242740" y="715940"/>
                </a:lnTo>
                <a:lnTo>
                  <a:pt x="3266959" y="756777"/>
                </a:lnTo>
                <a:lnTo>
                  <a:pt x="3289045" y="798218"/>
                </a:lnTo>
                <a:lnTo>
                  <a:pt x="3308970" y="840208"/>
                </a:lnTo>
                <a:lnTo>
                  <a:pt x="3326707" y="882694"/>
                </a:lnTo>
                <a:lnTo>
                  <a:pt x="3342232" y="925614"/>
                </a:lnTo>
                <a:lnTo>
                  <a:pt x="3355521" y="968909"/>
                </a:lnTo>
                <a:lnTo>
                  <a:pt x="3366560" y="1012522"/>
                </a:lnTo>
                <a:lnTo>
                  <a:pt x="3375332" y="1056397"/>
                </a:lnTo>
                <a:lnTo>
                  <a:pt x="3381826" y="1100472"/>
                </a:lnTo>
                <a:lnTo>
                  <a:pt x="3386032" y="1144684"/>
                </a:lnTo>
                <a:lnTo>
                  <a:pt x="3387945" y="1188976"/>
                </a:lnTo>
                <a:lnTo>
                  <a:pt x="3388072" y="1203749"/>
                </a:lnTo>
                <a:lnTo>
                  <a:pt x="3387945" y="1218522"/>
                </a:lnTo>
                <a:lnTo>
                  <a:pt x="3386032" y="1262814"/>
                </a:lnTo>
                <a:lnTo>
                  <a:pt x="3381826" y="1307026"/>
                </a:lnTo>
                <a:lnTo>
                  <a:pt x="3375332" y="1351101"/>
                </a:lnTo>
                <a:lnTo>
                  <a:pt x="3366560" y="1394975"/>
                </a:lnTo>
                <a:lnTo>
                  <a:pt x="3355522" y="1438589"/>
                </a:lnTo>
                <a:lnTo>
                  <a:pt x="3342232" y="1481884"/>
                </a:lnTo>
                <a:lnTo>
                  <a:pt x="3326707" y="1524804"/>
                </a:lnTo>
                <a:lnTo>
                  <a:pt x="3308970" y="1567289"/>
                </a:lnTo>
                <a:lnTo>
                  <a:pt x="3289046" y="1609280"/>
                </a:lnTo>
                <a:lnTo>
                  <a:pt x="3266959" y="1650721"/>
                </a:lnTo>
                <a:lnTo>
                  <a:pt x="3242740" y="1691558"/>
                </a:lnTo>
                <a:lnTo>
                  <a:pt x="3216422" y="1731734"/>
                </a:lnTo>
                <a:lnTo>
                  <a:pt x="3188043" y="1771192"/>
                </a:lnTo>
                <a:lnTo>
                  <a:pt x="3157638" y="1809882"/>
                </a:lnTo>
                <a:lnTo>
                  <a:pt x="3125248" y="1847752"/>
                </a:lnTo>
                <a:lnTo>
                  <a:pt x="3090919" y="1884749"/>
                </a:lnTo>
                <a:lnTo>
                  <a:pt x="3054698" y="1920822"/>
                </a:lnTo>
                <a:lnTo>
                  <a:pt x="3016634" y="1955922"/>
                </a:lnTo>
                <a:lnTo>
                  <a:pt x="2976775" y="1990005"/>
                </a:lnTo>
                <a:lnTo>
                  <a:pt x="2935178" y="2023023"/>
                </a:lnTo>
                <a:lnTo>
                  <a:pt x="2891900" y="2054928"/>
                </a:lnTo>
                <a:lnTo>
                  <a:pt x="2847000" y="2085680"/>
                </a:lnTo>
                <a:lnTo>
                  <a:pt x="2800534" y="2115238"/>
                </a:lnTo>
                <a:lnTo>
                  <a:pt x="2752569" y="2143561"/>
                </a:lnTo>
                <a:lnTo>
                  <a:pt x="2703172" y="2170609"/>
                </a:lnTo>
                <a:lnTo>
                  <a:pt x="2652407" y="2196347"/>
                </a:lnTo>
                <a:lnTo>
                  <a:pt x="2617835" y="2212762"/>
                </a:lnTo>
                <a:lnTo>
                  <a:pt x="2582711" y="2228566"/>
                </a:lnTo>
                <a:lnTo>
                  <a:pt x="2547047" y="2243756"/>
                </a:lnTo>
                <a:lnTo>
                  <a:pt x="2510874" y="2258317"/>
                </a:lnTo>
                <a:lnTo>
                  <a:pt x="2474204" y="2272245"/>
                </a:lnTo>
                <a:lnTo>
                  <a:pt x="2437069" y="2285527"/>
                </a:lnTo>
                <a:lnTo>
                  <a:pt x="2399481" y="2298159"/>
                </a:lnTo>
                <a:lnTo>
                  <a:pt x="2361474" y="2310131"/>
                </a:lnTo>
                <a:lnTo>
                  <a:pt x="2323059" y="2321438"/>
                </a:lnTo>
                <a:lnTo>
                  <a:pt x="2284271" y="2332069"/>
                </a:lnTo>
                <a:lnTo>
                  <a:pt x="2245122" y="2342023"/>
                </a:lnTo>
                <a:lnTo>
                  <a:pt x="2205646" y="2351290"/>
                </a:lnTo>
                <a:lnTo>
                  <a:pt x="2165857" y="2359867"/>
                </a:lnTo>
                <a:lnTo>
                  <a:pt x="2125789" y="2367746"/>
                </a:lnTo>
                <a:lnTo>
                  <a:pt x="2085455" y="2374925"/>
                </a:lnTo>
                <a:lnTo>
                  <a:pt x="2044892" y="2381397"/>
                </a:lnTo>
                <a:lnTo>
                  <a:pt x="2004111" y="2387162"/>
                </a:lnTo>
                <a:lnTo>
                  <a:pt x="1963149" y="2392212"/>
                </a:lnTo>
                <a:lnTo>
                  <a:pt x="1922019" y="2396548"/>
                </a:lnTo>
                <a:lnTo>
                  <a:pt x="1880758" y="2400164"/>
                </a:lnTo>
                <a:lnTo>
                  <a:pt x="1839378" y="2403060"/>
                </a:lnTo>
                <a:lnTo>
                  <a:pt x="1797917" y="2405233"/>
                </a:lnTo>
                <a:lnTo>
                  <a:pt x="1756387" y="2406683"/>
                </a:lnTo>
                <a:lnTo>
                  <a:pt x="1714826" y="2407408"/>
                </a:lnTo>
                <a:lnTo>
                  <a:pt x="1694036" y="2407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4209126" y="7754946"/>
            <a:ext cx="1863089" cy="19646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17800"/>
              </a:lnSpc>
              <a:spcBef>
                <a:spcPts val="90"/>
              </a:spcBef>
            </a:pPr>
            <a:r>
              <a:rPr dirty="0" sz="3600" spc="-204" b="1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dirty="0" sz="3600" spc="140" b="1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dirty="0" sz="3600" spc="-195" b="1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dirty="0" sz="3600" spc="185" b="1">
                <a:solidFill>
                  <a:srgbClr val="535353"/>
                </a:solidFill>
                <a:latin typeface="Arial"/>
                <a:cs typeface="Arial"/>
              </a:rPr>
              <a:t>u</a:t>
            </a:r>
            <a:r>
              <a:rPr dirty="0" sz="3600" spc="365" b="1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dirty="0" sz="3600" spc="95" b="1">
                <a:solidFill>
                  <a:srgbClr val="535353"/>
                </a:solidFill>
                <a:latin typeface="Arial"/>
                <a:cs typeface="Arial"/>
              </a:rPr>
              <a:t>e  </a:t>
            </a:r>
            <a:r>
              <a:rPr dirty="0" sz="3600" spc="150" b="1">
                <a:solidFill>
                  <a:srgbClr val="535353"/>
                </a:solidFill>
                <a:latin typeface="Arial"/>
                <a:cs typeface="Arial"/>
              </a:rPr>
              <a:t>in </a:t>
            </a:r>
            <a:r>
              <a:rPr dirty="0" sz="3600" spc="-80" b="1">
                <a:solidFill>
                  <a:srgbClr val="535353"/>
                </a:solidFill>
                <a:latin typeface="Arial"/>
                <a:cs typeface="Arial"/>
              </a:rPr>
              <a:t>PDF  </a:t>
            </a:r>
            <a:r>
              <a:rPr dirty="0" sz="3600" spc="240" b="1">
                <a:solidFill>
                  <a:srgbClr val="535353"/>
                </a:solidFill>
                <a:latin typeface="Arial"/>
                <a:cs typeface="Arial"/>
              </a:rPr>
              <a:t>format</a:t>
            </a:r>
            <a:endParaRPr sz="3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4930673" y="1469941"/>
            <a:ext cx="1346835" cy="5975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50" spc="30"/>
              <a:t>Reset</a:t>
            </a:r>
            <a:endParaRPr sz="37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7998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118978"/>
            <a:ext cx="12905105" cy="183515"/>
          </a:xfrm>
          <a:custGeom>
            <a:avLst/>
            <a:gdLst/>
            <a:ahLst/>
            <a:cxnLst/>
            <a:rect l="l" t="t" r="r" b="b"/>
            <a:pathLst>
              <a:path w="12905105" h="183515">
                <a:moveTo>
                  <a:pt x="12904630" y="182924"/>
                </a:moveTo>
                <a:lnTo>
                  <a:pt x="0" y="182924"/>
                </a:lnTo>
                <a:lnTo>
                  <a:pt x="0" y="0"/>
                </a:lnTo>
                <a:lnTo>
                  <a:pt x="129046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317580" y="863393"/>
            <a:ext cx="1319530" cy="333375"/>
          </a:xfrm>
          <a:custGeom>
            <a:avLst/>
            <a:gdLst/>
            <a:ahLst/>
            <a:cxnLst/>
            <a:rect l="l" t="t" r="r" b="b"/>
            <a:pathLst>
              <a:path w="1319530" h="333375">
                <a:moveTo>
                  <a:pt x="164865" y="333374"/>
                </a:moveTo>
                <a:lnTo>
                  <a:pt x="121025" y="327423"/>
                </a:lnTo>
                <a:lnTo>
                  <a:pt x="81639" y="310625"/>
                </a:lnTo>
                <a:lnTo>
                  <a:pt x="48274" y="284566"/>
                </a:lnTo>
                <a:lnTo>
                  <a:pt x="22501" y="250833"/>
                </a:lnTo>
                <a:lnTo>
                  <a:pt x="5886" y="211012"/>
                </a:lnTo>
                <a:lnTo>
                  <a:pt x="0" y="166687"/>
                </a:lnTo>
                <a:lnTo>
                  <a:pt x="5886" y="122362"/>
                </a:lnTo>
                <a:lnTo>
                  <a:pt x="22501" y="82541"/>
                </a:lnTo>
                <a:lnTo>
                  <a:pt x="48274" y="48808"/>
                </a:lnTo>
                <a:lnTo>
                  <a:pt x="81639" y="22749"/>
                </a:lnTo>
                <a:lnTo>
                  <a:pt x="121025" y="5951"/>
                </a:lnTo>
                <a:lnTo>
                  <a:pt x="164865" y="0"/>
                </a:lnTo>
                <a:lnTo>
                  <a:pt x="208706" y="5951"/>
                </a:lnTo>
                <a:lnTo>
                  <a:pt x="248092" y="22749"/>
                </a:lnTo>
                <a:lnTo>
                  <a:pt x="281457" y="48808"/>
                </a:lnTo>
                <a:lnTo>
                  <a:pt x="307230" y="82541"/>
                </a:lnTo>
                <a:lnTo>
                  <a:pt x="323845" y="122362"/>
                </a:lnTo>
                <a:lnTo>
                  <a:pt x="329731" y="166687"/>
                </a:lnTo>
                <a:lnTo>
                  <a:pt x="323845" y="211012"/>
                </a:lnTo>
                <a:lnTo>
                  <a:pt x="307230" y="250833"/>
                </a:lnTo>
                <a:lnTo>
                  <a:pt x="281457" y="284566"/>
                </a:lnTo>
                <a:lnTo>
                  <a:pt x="248092" y="310625"/>
                </a:lnTo>
                <a:lnTo>
                  <a:pt x="208706" y="327423"/>
                </a:lnTo>
                <a:lnTo>
                  <a:pt x="164865" y="333374"/>
                </a:lnTo>
                <a:close/>
              </a:path>
              <a:path w="1319530" h="333375">
                <a:moveTo>
                  <a:pt x="1154061" y="333374"/>
                </a:moveTo>
                <a:lnTo>
                  <a:pt x="1110221" y="327423"/>
                </a:lnTo>
                <a:lnTo>
                  <a:pt x="1070834" y="310625"/>
                </a:lnTo>
                <a:lnTo>
                  <a:pt x="1037470" y="284566"/>
                </a:lnTo>
                <a:lnTo>
                  <a:pt x="1011696" y="250833"/>
                </a:lnTo>
                <a:lnTo>
                  <a:pt x="995082" y="211012"/>
                </a:lnTo>
                <a:lnTo>
                  <a:pt x="989195" y="166687"/>
                </a:lnTo>
                <a:lnTo>
                  <a:pt x="995082" y="122362"/>
                </a:lnTo>
                <a:lnTo>
                  <a:pt x="1011696" y="82541"/>
                </a:lnTo>
                <a:lnTo>
                  <a:pt x="1037470" y="48808"/>
                </a:lnTo>
                <a:lnTo>
                  <a:pt x="1070834" y="22749"/>
                </a:lnTo>
                <a:lnTo>
                  <a:pt x="1110221" y="5951"/>
                </a:lnTo>
                <a:lnTo>
                  <a:pt x="1154061" y="0"/>
                </a:lnTo>
                <a:lnTo>
                  <a:pt x="1197901" y="5951"/>
                </a:lnTo>
                <a:lnTo>
                  <a:pt x="1237288" y="22749"/>
                </a:lnTo>
                <a:lnTo>
                  <a:pt x="1270652" y="48808"/>
                </a:lnTo>
                <a:lnTo>
                  <a:pt x="1296426" y="82541"/>
                </a:lnTo>
                <a:lnTo>
                  <a:pt x="1313040" y="122362"/>
                </a:lnTo>
                <a:lnTo>
                  <a:pt x="1318927" y="166687"/>
                </a:lnTo>
                <a:lnTo>
                  <a:pt x="1313040" y="211012"/>
                </a:lnTo>
                <a:lnTo>
                  <a:pt x="1296426" y="250833"/>
                </a:lnTo>
                <a:lnTo>
                  <a:pt x="1270652" y="284566"/>
                </a:lnTo>
                <a:lnTo>
                  <a:pt x="1237288" y="310625"/>
                </a:lnTo>
                <a:lnTo>
                  <a:pt x="1197901" y="327423"/>
                </a:lnTo>
                <a:lnTo>
                  <a:pt x="1154061" y="333374"/>
                </a:lnTo>
                <a:close/>
              </a:path>
              <a:path w="1319530" h="333375">
                <a:moveTo>
                  <a:pt x="659463" y="333374"/>
                </a:moveTo>
                <a:lnTo>
                  <a:pt x="615623" y="327423"/>
                </a:lnTo>
                <a:lnTo>
                  <a:pt x="576236" y="310625"/>
                </a:lnTo>
                <a:lnTo>
                  <a:pt x="542872" y="284566"/>
                </a:lnTo>
                <a:lnTo>
                  <a:pt x="517098" y="250833"/>
                </a:lnTo>
                <a:lnTo>
                  <a:pt x="500484" y="211012"/>
                </a:lnTo>
                <a:lnTo>
                  <a:pt x="494597" y="166687"/>
                </a:lnTo>
                <a:lnTo>
                  <a:pt x="500484" y="122362"/>
                </a:lnTo>
                <a:lnTo>
                  <a:pt x="517098" y="82541"/>
                </a:lnTo>
                <a:lnTo>
                  <a:pt x="542872" y="48808"/>
                </a:lnTo>
                <a:lnTo>
                  <a:pt x="576236" y="22749"/>
                </a:lnTo>
                <a:lnTo>
                  <a:pt x="615623" y="5951"/>
                </a:lnTo>
                <a:lnTo>
                  <a:pt x="659463" y="0"/>
                </a:lnTo>
                <a:lnTo>
                  <a:pt x="703303" y="5951"/>
                </a:lnTo>
                <a:lnTo>
                  <a:pt x="742690" y="22749"/>
                </a:lnTo>
                <a:lnTo>
                  <a:pt x="776054" y="48808"/>
                </a:lnTo>
                <a:lnTo>
                  <a:pt x="801828" y="82541"/>
                </a:lnTo>
                <a:lnTo>
                  <a:pt x="818442" y="122362"/>
                </a:lnTo>
                <a:lnTo>
                  <a:pt x="824329" y="166687"/>
                </a:lnTo>
                <a:lnTo>
                  <a:pt x="818442" y="211012"/>
                </a:lnTo>
                <a:lnTo>
                  <a:pt x="801828" y="250833"/>
                </a:lnTo>
                <a:lnTo>
                  <a:pt x="776054" y="284566"/>
                </a:lnTo>
                <a:lnTo>
                  <a:pt x="742690" y="310625"/>
                </a:lnTo>
                <a:lnTo>
                  <a:pt x="703303" y="327423"/>
                </a:lnTo>
                <a:lnTo>
                  <a:pt x="659463" y="3333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738134" y="8737139"/>
            <a:ext cx="1549864" cy="1549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28029" y="1652891"/>
            <a:ext cx="5417185" cy="2575560"/>
          </a:xfrm>
          <a:custGeom>
            <a:avLst/>
            <a:gdLst/>
            <a:ahLst/>
            <a:cxnLst/>
            <a:rect l="l" t="t" r="r" b="b"/>
            <a:pathLst>
              <a:path w="5417184" h="2575560">
                <a:moveTo>
                  <a:pt x="5417045" y="0"/>
                </a:moveTo>
                <a:lnTo>
                  <a:pt x="537095" y="0"/>
                </a:lnTo>
                <a:lnTo>
                  <a:pt x="0" y="1706359"/>
                </a:lnTo>
                <a:lnTo>
                  <a:pt x="2964484" y="1706359"/>
                </a:lnTo>
                <a:lnTo>
                  <a:pt x="2964484" y="2134666"/>
                </a:lnTo>
                <a:lnTo>
                  <a:pt x="2712631" y="2134666"/>
                </a:lnTo>
                <a:lnTo>
                  <a:pt x="3009201" y="2575039"/>
                </a:lnTo>
                <a:lnTo>
                  <a:pt x="3305772" y="2134666"/>
                </a:lnTo>
                <a:lnTo>
                  <a:pt x="3053905" y="2134666"/>
                </a:lnTo>
                <a:lnTo>
                  <a:pt x="3053905" y="1706359"/>
                </a:lnTo>
                <a:lnTo>
                  <a:pt x="4879937" y="1706359"/>
                </a:lnTo>
                <a:lnTo>
                  <a:pt x="54170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46625" y="1754911"/>
            <a:ext cx="3185160" cy="647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50" spc="130" b="1">
                <a:solidFill>
                  <a:srgbClr val="535353"/>
                </a:solidFill>
                <a:latin typeface="Arial"/>
                <a:cs typeface="Arial"/>
              </a:rPr>
              <a:t>Medical.php</a:t>
            </a:r>
            <a:endParaRPr sz="40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51225" y="3519042"/>
            <a:ext cx="6998334" cy="3710304"/>
            <a:chOff x="5651225" y="3519042"/>
            <a:chExt cx="6998334" cy="3710304"/>
          </a:xfrm>
        </p:grpSpPr>
        <p:sp>
          <p:nvSpPr>
            <p:cNvPr id="9" name="object 9"/>
            <p:cNvSpPr/>
            <p:nvPr/>
          </p:nvSpPr>
          <p:spPr>
            <a:xfrm>
              <a:off x="5651225" y="3519042"/>
              <a:ext cx="6998055" cy="12713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651225" y="5957380"/>
              <a:ext cx="6998055" cy="12713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795105" y="4154716"/>
              <a:ext cx="6711315" cy="2438400"/>
            </a:xfrm>
            <a:custGeom>
              <a:avLst/>
              <a:gdLst/>
              <a:ahLst/>
              <a:cxnLst/>
              <a:rect l="l" t="t" r="r" b="b"/>
              <a:pathLst>
                <a:path w="6711315" h="2438400">
                  <a:moveTo>
                    <a:pt x="6710831" y="2438094"/>
                  </a:moveTo>
                  <a:lnTo>
                    <a:pt x="0" y="2438094"/>
                  </a:lnTo>
                  <a:lnTo>
                    <a:pt x="0" y="0"/>
                  </a:lnTo>
                  <a:lnTo>
                    <a:pt x="6710831" y="0"/>
                  </a:lnTo>
                  <a:lnTo>
                    <a:pt x="6710831" y="24380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795105" y="4154716"/>
            <a:ext cx="6736715" cy="2016125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algn="ctr">
              <a:lnSpc>
                <a:spcPts val="5700"/>
              </a:lnSpc>
              <a:spcBef>
                <a:spcPts val="905"/>
              </a:spcBef>
            </a:pPr>
            <a:r>
              <a:rPr dirty="0" sz="4050" spc="85" b="1">
                <a:solidFill>
                  <a:srgbClr val="535353"/>
                </a:solidFill>
                <a:latin typeface="Arial"/>
                <a:cs typeface="Arial"/>
              </a:rPr>
              <a:t>Fatch </a:t>
            </a:r>
            <a:r>
              <a:rPr dirty="0" sz="4050" spc="229" b="1">
                <a:solidFill>
                  <a:srgbClr val="535353"/>
                </a:solidFill>
                <a:latin typeface="Arial"/>
                <a:cs typeface="Arial"/>
              </a:rPr>
              <a:t>Data </a:t>
            </a:r>
            <a:r>
              <a:rPr dirty="0" sz="4050" spc="235" b="1">
                <a:solidFill>
                  <a:srgbClr val="535353"/>
                </a:solidFill>
                <a:latin typeface="Arial"/>
                <a:cs typeface="Arial"/>
              </a:rPr>
              <a:t>from  </a:t>
            </a:r>
            <a:r>
              <a:rPr dirty="0" sz="4050" spc="130" b="1">
                <a:solidFill>
                  <a:srgbClr val="535353"/>
                </a:solidFill>
                <a:latin typeface="Arial"/>
                <a:cs typeface="Arial"/>
              </a:rPr>
              <a:t>Medical.php </a:t>
            </a:r>
            <a:r>
              <a:rPr dirty="0" sz="4050" spc="170" b="1">
                <a:solidFill>
                  <a:srgbClr val="535353"/>
                </a:solidFill>
                <a:latin typeface="Arial"/>
                <a:cs typeface="Arial"/>
              </a:rPr>
              <a:t>and </a:t>
            </a:r>
            <a:r>
              <a:rPr dirty="0" sz="4050" spc="45" b="1">
                <a:solidFill>
                  <a:srgbClr val="535353"/>
                </a:solidFill>
                <a:latin typeface="Arial"/>
                <a:cs typeface="Arial"/>
              </a:rPr>
              <a:t>save</a:t>
            </a:r>
            <a:r>
              <a:rPr dirty="0" sz="4050" spc="-575" b="1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4050" spc="195" b="1">
                <a:solidFill>
                  <a:srgbClr val="535353"/>
                </a:solidFill>
                <a:latin typeface="Arial"/>
                <a:cs typeface="Arial"/>
              </a:rPr>
              <a:t>into  </a:t>
            </a:r>
            <a:r>
              <a:rPr dirty="0" sz="4050" spc="145" b="1">
                <a:solidFill>
                  <a:srgbClr val="535353"/>
                </a:solidFill>
                <a:latin typeface="Arial"/>
                <a:cs typeface="Arial"/>
              </a:rPr>
              <a:t>database </a:t>
            </a:r>
            <a:r>
              <a:rPr dirty="0" sz="4050" spc="160" b="1">
                <a:solidFill>
                  <a:srgbClr val="535353"/>
                </a:solidFill>
                <a:latin typeface="Arial"/>
                <a:cs typeface="Arial"/>
              </a:rPr>
              <a:t>in</a:t>
            </a:r>
            <a:r>
              <a:rPr dirty="0" sz="4050" spc="-305" b="1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4050" spc="135" b="1">
                <a:solidFill>
                  <a:srgbClr val="535353"/>
                </a:solidFill>
                <a:latin typeface="Arial"/>
                <a:cs typeface="Arial"/>
              </a:rPr>
              <a:t>php</a:t>
            </a:r>
            <a:endParaRPr sz="40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651225" y="6881010"/>
            <a:ext cx="6998334" cy="3406140"/>
            <a:chOff x="5651225" y="6881010"/>
            <a:chExt cx="6998334" cy="3406140"/>
          </a:xfrm>
        </p:grpSpPr>
        <p:sp>
          <p:nvSpPr>
            <p:cNvPr id="14" name="object 14"/>
            <p:cNvSpPr/>
            <p:nvPr/>
          </p:nvSpPr>
          <p:spPr>
            <a:xfrm>
              <a:off x="5651225" y="6881010"/>
              <a:ext cx="6998055" cy="12713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651225" y="9319349"/>
              <a:ext cx="6998055" cy="9676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795105" y="7516685"/>
              <a:ext cx="6711315" cy="2438400"/>
            </a:xfrm>
            <a:custGeom>
              <a:avLst/>
              <a:gdLst/>
              <a:ahLst/>
              <a:cxnLst/>
              <a:rect l="l" t="t" r="r" b="b"/>
              <a:pathLst>
                <a:path w="6711315" h="2438400">
                  <a:moveTo>
                    <a:pt x="6710831" y="2438094"/>
                  </a:moveTo>
                  <a:lnTo>
                    <a:pt x="0" y="2438094"/>
                  </a:lnTo>
                  <a:lnTo>
                    <a:pt x="0" y="0"/>
                  </a:lnTo>
                  <a:lnTo>
                    <a:pt x="6710831" y="0"/>
                  </a:lnTo>
                  <a:lnTo>
                    <a:pt x="6710831" y="24380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795105" y="7516684"/>
            <a:ext cx="6711315" cy="1287145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224154" marR="217170" indent="1033144">
              <a:lnSpc>
                <a:spcPts val="5700"/>
              </a:lnSpc>
              <a:spcBef>
                <a:spcPts val="905"/>
              </a:spcBef>
            </a:pPr>
            <a:r>
              <a:rPr dirty="0" sz="4050" spc="85" b="1">
                <a:solidFill>
                  <a:srgbClr val="535353"/>
                </a:solidFill>
                <a:latin typeface="Arial"/>
                <a:cs typeface="Arial"/>
              </a:rPr>
              <a:t>Fatch </a:t>
            </a:r>
            <a:r>
              <a:rPr dirty="0" sz="4050" spc="229" b="1">
                <a:solidFill>
                  <a:srgbClr val="535353"/>
                </a:solidFill>
                <a:latin typeface="Arial"/>
                <a:cs typeface="Arial"/>
              </a:rPr>
              <a:t>Data </a:t>
            </a:r>
            <a:r>
              <a:rPr dirty="0" sz="4050" spc="235" b="1">
                <a:solidFill>
                  <a:srgbClr val="535353"/>
                </a:solidFill>
                <a:latin typeface="Arial"/>
                <a:cs typeface="Arial"/>
              </a:rPr>
              <a:t>from  </a:t>
            </a:r>
            <a:r>
              <a:rPr dirty="0" sz="4050" spc="140" b="1">
                <a:solidFill>
                  <a:srgbClr val="535353"/>
                </a:solidFill>
                <a:latin typeface="Arial"/>
                <a:cs typeface="Arial"/>
              </a:rPr>
              <a:t>Database </a:t>
            </a:r>
            <a:r>
              <a:rPr dirty="0" sz="4050" spc="170" b="1">
                <a:solidFill>
                  <a:srgbClr val="535353"/>
                </a:solidFill>
                <a:latin typeface="Arial"/>
                <a:cs typeface="Arial"/>
              </a:rPr>
              <a:t>and </a:t>
            </a:r>
            <a:r>
              <a:rPr dirty="0" sz="4050" spc="254" b="1">
                <a:solidFill>
                  <a:srgbClr val="535353"/>
                </a:solidFill>
                <a:latin typeface="Arial"/>
                <a:cs typeface="Arial"/>
              </a:rPr>
              <a:t>make</a:t>
            </a:r>
            <a:r>
              <a:rPr dirty="0" sz="4050" spc="-575" b="1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4050" spc="-100" b="1">
                <a:solidFill>
                  <a:srgbClr val="535353"/>
                </a:solidFill>
                <a:latin typeface="Arial"/>
                <a:cs typeface="Arial"/>
              </a:rPr>
              <a:t>PDF</a:t>
            </a:r>
            <a:endParaRPr sz="4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95105" y="8892448"/>
            <a:ext cx="6711315" cy="1062355"/>
          </a:xfrm>
          <a:prstGeom prst="rect">
            <a:avLst/>
          </a:prstGeom>
        </p:spPr>
        <p:txBody>
          <a:bodyPr wrap="square" lIns="0" tIns="2527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90"/>
              </a:spcBef>
            </a:pPr>
            <a:r>
              <a:rPr dirty="0" sz="4050" spc="20" b="1">
                <a:solidFill>
                  <a:srgbClr val="535353"/>
                </a:solidFill>
                <a:latin typeface="Arial"/>
                <a:cs typeface="Arial"/>
              </a:rPr>
              <a:t>using </a:t>
            </a:r>
            <a:r>
              <a:rPr dirty="0" sz="4050" spc="204" b="1">
                <a:solidFill>
                  <a:srgbClr val="535353"/>
                </a:solidFill>
                <a:latin typeface="Arial"/>
                <a:cs typeface="Arial"/>
              </a:rPr>
              <a:t>mpdf </a:t>
            </a:r>
            <a:r>
              <a:rPr dirty="0" sz="4050" spc="170" b="1">
                <a:solidFill>
                  <a:srgbClr val="535353"/>
                </a:solidFill>
                <a:latin typeface="Arial"/>
                <a:cs typeface="Arial"/>
              </a:rPr>
              <a:t>and</a:t>
            </a:r>
            <a:r>
              <a:rPr dirty="0" sz="4050" spc="-459" b="1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4050" spc="135" b="1">
                <a:solidFill>
                  <a:srgbClr val="535353"/>
                </a:solidFill>
                <a:latin typeface="Arial"/>
                <a:cs typeface="Arial"/>
              </a:rPr>
              <a:t>php</a:t>
            </a:r>
            <a:endParaRPr sz="40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1539" y="1157256"/>
            <a:ext cx="13056869" cy="7986395"/>
            <a:chOff x="391539" y="1157256"/>
            <a:chExt cx="13056869" cy="7986395"/>
          </a:xfrm>
        </p:grpSpPr>
        <p:sp>
          <p:nvSpPr>
            <p:cNvPr id="20" name="object 20"/>
            <p:cNvSpPr/>
            <p:nvPr/>
          </p:nvSpPr>
          <p:spPr>
            <a:xfrm>
              <a:off x="4673181" y="2201379"/>
              <a:ext cx="4761230" cy="5388610"/>
            </a:xfrm>
            <a:custGeom>
              <a:avLst/>
              <a:gdLst/>
              <a:ahLst/>
              <a:cxnLst/>
              <a:rect l="l" t="t" r="r" b="b"/>
              <a:pathLst>
                <a:path w="4761230" h="5388609">
                  <a:moveTo>
                    <a:pt x="1774977" y="0"/>
                  </a:moveTo>
                  <a:lnTo>
                    <a:pt x="0" y="0"/>
                  </a:lnTo>
                  <a:lnTo>
                    <a:pt x="0" y="89166"/>
                  </a:lnTo>
                  <a:lnTo>
                    <a:pt x="1774977" y="89166"/>
                  </a:lnTo>
                  <a:lnTo>
                    <a:pt x="1774977" y="0"/>
                  </a:lnTo>
                  <a:close/>
                </a:path>
                <a:path w="4761230" h="5388609">
                  <a:moveTo>
                    <a:pt x="4760620" y="4948136"/>
                  </a:moveTo>
                  <a:lnTo>
                    <a:pt x="4508754" y="4948136"/>
                  </a:lnTo>
                  <a:lnTo>
                    <a:pt x="4508754" y="3969207"/>
                  </a:lnTo>
                  <a:lnTo>
                    <a:pt x="4419333" y="3969207"/>
                  </a:lnTo>
                  <a:lnTo>
                    <a:pt x="4419333" y="4948136"/>
                  </a:lnTo>
                  <a:lnTo>
                    <a:pt x="4167479" y="4948136"/>
                  </a:lnTo>
                  <a:lnTo>
                    <a:pt x="4464050" y="5388521"/>
                  </a:lnTo>
                  <a:lnTo>
                    <a:pt x="4760620" y="49481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91539" y="2570113"/>
              <a:ext cx="4055600" cy="7366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91539" y="1157256"/>
              <a:ext cx="4055600" cy="7366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74916" y="1525599"/>
              <a:ext cx="12973685" cy="7618095"/>
            </a:xfrm>
            <a:custGeom>
              <a:avLst/>
              <a:gdLst/>
              <a:ahLst/>
              <a:cxnLst/>
              <a:rect l="l" t="t" r="r" b="b"/>
              <a:pathLst>
                <a:path w="12973685" h="7618095">
                  <a:moveTo>
                    <a:pt x="5658713" y="1692529"/>
                  </a:moveTo>
                  <a:lnTo>
                    <a:pt x="5218468" y="1396822"/>
                  </a:lnTo>
                  <a:lnTo>
                    <a:pt x="5218468" y="1647952"/>
                  </a:lnTo>
                  <a:lnTo>
                    <a:pt x="1978113" y="1647952"/>
                  </a:lnTo>
                  <a:lnTo>
                    <a:pt x="1978113" y="1412709"/>
                  </a:lnTo>
                  <a:lnTo>
                    <a:pt x="3889146" y="1412709"/>
                  </a:lnTo>
                  <a:lnTo>
                    <a:pt x="3889146" y="746328"/>
                  </a:lnTo>
                  <a:lnTo>
                    <a:pt x="4290796" y="1016114"/>
                  </a:lnTo>
                  <a:lnTo>
                    <a:pt x="4290796" y="424611"/>
                  </a:lnTo>
                  <a:lnTo>
                    <a:pt x="3889146" y="694410"/>
                  </a:lnTo>
                  <a:lnTo>
                    <a:pt x="3889146" y="0"/>
                  </a:lnTo>
                  <a:lnTo>
                    <a:pt x="0" y="0"/>
                  </a:lnTo>
                  <a:lnTo>
                    <a:pt x="0" y="1412709"/>
                  </a:lnTo>
                  <a:lnTo>
                    <a:pt x="1898751" y="1412709"/>
                  </a:lnTo>
                  <a:lnTo>
                    <a:pt x="1898751" y="1740027"/>
                  </a:lnTo>
                  <a:lnTo>
                    <a:pt x="1978113" y="1740027"/>
                  </a:lnTo>
                  <a:lnTo>
                    <a:pt x="1978113" y="1737106"/>
                  </a:lnTo>
                  <a:lnTo>
                    <a:pt x="5218468" y="1737106"/>
                  </a:lnTo>
                  <a:lnTo>
                    <a:pt x="5218468" y="1988248"/>
                  </a:lnTo>
                  <a:lnTo>
                    <a:pt x="5658713" y="1692529"/>
                  </a:lnTo>
                  <a:close/>
                </a:path>
                <a:path w="12973685" h="7618095">
                  <a:moveTo>
                    <a:pt x="12973406" y="7322274"/>
                  </a:moveTo>
                  <a:lnTo>
                    <a:pt x="12533046" y="7026503"/>
                  </a:lnTo>
                  <a:lnTo>
                    <a:pt x="12533046" y="7277684"/>
                  </a:lnTo>
                  <a:lnTo>
                    <a:pt x="11872570" y="7277684"/>
                  </a:lnTo>
                  <a:lnTo>
                    <a:pt x="11872570" y="7366851"/>
                  </a:lnTo>
                  <a:lnTo>
                    <a:pt x="12533046" y="7366851"/>
                  </a:lnTo>
                  <a:lnTo>
                    <a:pt x="12533046" y="7618031"/>
                  </a:lnTo>
                  <a:lnTo>
                    <a:pt x="12973406" y="73222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7444636" y="2275348"/>
            <a:ext cx="3797300" cy="1610360"/>
          </a:xfrm>
          <a:prstGeom prst="rect">
            <a:avLst/>
          </a:prstGeom>
        </p:spPr>
        <p:txBody>
          <a:bodyPr wrap="square" lIns="0" tIns="2197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4050" spc="120" b="1">
                <a:solidFill>
                  <a:srgbClr val="535353"/>
                </a:solidFill>
                <a:latin typeface="Arial"/>
                <a:cs typeface="Arial"/>
              </a:rPr>
              <a:t>Enter</a:t>
            </a:r>
            <a:r>
              <a:rPr dirty="0" sz="4050" spc="-80" b="1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4050" spc="229" b="1">
                <a:solidFill>
                  <a:srgbClr val="535353"/>
                </a:solidFill>
                <a:latin typeface="Arial"/>
                <a:cs typeface="Arial"/>
              </a:rPr>
              <a:t>Data</a:t>
            </a:r>
            <a:endParaRPr sz="4050">
              <a:latin typeface="Arial"/>
              <a:cs typeface="Arial"/>
            </a:endParaRPr>
          </a:p>
          <a:p>
            <a:pPr marL="2086610">
              <a:lnSpc>
                <a:spcPct val="100000"/>
              </a:lnSpc>
              <a:spcBef>
                <a:spcPts val="1485"/>
              </a:spcBef>
            </a:pPr>
            <a:r>
              <a:rPr dirty="0" sz="3750" spc="-44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3750" spc="17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3750" spc="75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3750" spc="345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3750" spc="10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3750" spc="38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37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88757" y="1925004"/>
            <a:ext cx="1461135" cy="647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50" spc="-240" b="1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dirty="0" sz="4050" spc="150" b="1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dirty="0" sz="4050" spc="-235" b="1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dirty="0" sz="4050" spc="150" b="1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dirty="0" sz="4050" spc="420" b="1">
                <a:solidFill>
                  <a:srgbClr val="535353"/>
                </a:solidFill>
                <a:latin typeface="Arial"/>
                <a:cs typeface="Arial"/>
              </a:rPr>
              <a:t>t</a:t>
            </a:r>
            <a:endParaRPr sz="40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446528" y="7587513"/>
            <a:ext cx="3388360" cy="2407920"/>
          </a:xfrm>
          <a:custGeom>
            <a:avLst/>
            <a:gdLst/>
            <a:ahLst/>
            <a:cxnLst/>
            <a:rect l="l" t="t" r="r" b="b"/>
            <a:pathLst>
              <a:path w="3388359" h="2407920">
                <a:moveTo>
                  <a:pt x="1694036" y="2407499"/>
                </a:moveTo>
                <a:lnTo>
                  <a:pt x="1652462" y="2407136"/>
                </a:lnTo>
                <a:lnTo>
                  <a:pt x="1610914" y="2406048"/>
                </a:lnTo>
                <a:lnTo>
                  <a:pt x="1569415" y="2404237"/>
                </a:lnTo>
                <a:lnTo>
                  <a:pt x="1527991" y="2401702"/>
                </a:lnTo>
                <a:lnTo>
                  <a:pt x="1486668" y="2398446"/>
                </a:lnTo>
                <a:lnTo>
                  <a:pt x="1445469" y="2394470"/>
                </a:lnTo>
                <a:lnTo>
                  <a:pt x="1404420" y="2389776"/>
                </a:lnTo>
                <a:lnTo>
                  <a:pt x="1363546" y="2384369"/>
                </a:lnTo>
                <a:lnTo>
                  <a:pt x="1322870" y="2378250"/>
                </a:lnTo>
                <a:lnTo>
                  <a:pt x="1282419" y="2371423"/>
                </a:lnTo>
                <a:lnTo>
                  <a:pt x="1242215" y="2363894"/>
                </a:lnTo>
                <a:lnTo>
                  <a:pt x="1202283" y="2355665"/>
                </a:lnTo>
                <a:lnTo>
                  <a:pt x="1162648" y="2346743"/>
                </a:lnTo>
                <a:lnTo>
                  <a:pt x="1123332" y="2337132"/>
                </a:lnTo>
                <a:lnTo>
                  <a:pt x="1084360" y="2326838"/>
                </a:lnTo>
                <a:lnTo>
                  <a:pt x="1045756" y="2315868"/>
                </a:lnTo>
                <a:lnTo>
                  <a:pt x="1007542" y="2304228"/>
                </a:lnTo>
                <a:lnTo>
                  <a:pt x="969742" y="2291925"/>
                </a:lnTo>
                <a:lnTo>
                  <a:pt x="932378" y="2278967"/>
                </a:lnTo>
                <a:lnTo>
                  <a:pt x="895473" y="2265361"/>
                </a:lnTo>
                <a:lnTo>
                  <a:pt x="859048" y="2251115"/>
                </a:lnTo>
                <a:lnTo>
                  <a:pt x="823127" y="2236239"/>
                </a:lnTo>
                <a:lnTo>
                  <a:pt x="787730" y="2220741"/>
                </a:lnTo>
                <a:lnTo>
                  <a:pt x="752880" y="2204630"/>
                </a:lnTo>
                <a:lnTo>
                  <a:pt x="718596" y="2187916"/>
                </a:lnTo>
                <a:lnTo>
                  <a:pt x="668277" y="2161736"/>
                </a:lnTo>
                <a:lnTo>
                  <a:pt x="619351" y="2134260"/>
                </a:lnTo>
                <a:lnTo>
                  <a:pt x="571881" y="2105522"/>
                </a:lnTo>
                <a:lnTo>
                  <a:pt x="525929" y="2075561"/>
                </a:lnTo>
                <a:lnTo>
                  <a:pt x="481561" y="2044418"/>
                </a:lnTo>
                <a:lnTo>
                  <a:pt x="438838" y="2012138"/>
                </a:lnTo>
                <a:lnTo>
                  <a:pt x="397816" y="1978762"/>
                </a:lnTo>
                <a:lnTo>
                  <a:pt x="358548" y="1944334"/>
                </a:lnTo>
                <a:lnTo>
                  <a:pt x="321091" y="1908902"/>
                </a:lnTo>
                <a:lnTo>
                  <a:pt x="285496" y="1872516"/>
                </a:lnTo>
                <a:lnTo>
                  <a:pt x="251810" y="1835224"/>
                </a:lnTo>
                <a:lnTo>
                  <a:pt x="220077" y="1797075"/>
                </a:lnTo>
                <a:lnTo>
                  <a:pt x="190341" y="1758121"/>
                </a:lnTo>
                <a:lnTo>
                  <a:pt x="162645" y="1718418"/>
                </a:lnTo>
                <a:lnTo>
                  <a:pt x="137024" y="1678018"/>
                </a:lnTo>
                <a:lnTo>
                  <a:pt x="113512" y="1636972"/>
                </a:lnTo>
                <a:lnTo>
                  <a:pt x="92142" y="1595340"/>
                </a:lnTo>
                <a:lnTo>
                  <a:pt x="72944" y="1553179"/>
                </a:lnTo>
                <a:lnTo>
                  <a:pt x="55943" y="1510544"/>
                </a:lnTo>
                <a:lnTo>
                  <a:pt x="41161" y="1467492"/>
                </a:lnTo>
                <a:lnTo>
                  <a:pt x="28619" y="1424082"/>
                </a:lnTo>
                <a:lnTo>
                  <a:pt x="18335" y="1380376"/>
                </a:lnTo>
                <a:lnTo>
                  <a:pt x="10321" y="1336430"/>
                </a:lnTo>
                <a:lnTo>
                  <a:pt x="4589" y="1292302"/>
                </a:lnTo>
                <a:lnTo>
                  <a:pt x="1147" y="1248055"/>
                </a:lnTo>
                <a:lnTo>
                  <a:pt x="0" y="1203749"/>
                </a:lnTo>
                <a:lnTo>
                  <a:pt x="127" y="1188976"/>
                </a:lnTo>
                <a:lnTo>
                  <a:pt x="2040" y="1144684"/>
                </a:lnTo>
                <a:lnTo>
                  <a:pt x="6246" y="1100472"/>
                </a:lnTo>
                <a:lnTo>
                  <a:pt x="12739" y="1056397"/>
                </a:lnTo>
                <a:lnTo>
                  <a:pt x="21512" y="1012522"/>
                </a:lnTo>
                <a:lnTo>
                  <a:pt x="32550" y="968909"/>
                </a:lnTo>
                <a:lnTo>
                  <a:pt x="45840" y="925614"/>
                </a:lnTo>
                <a:lnTo>
                  <a:pt x="61364" y="882694"/>
                </a:lnTo>
                <a:lnTo>
                  <a:pt x="79101" y="840208"/>
                </a:lnTo>
                <a:lnTo>
                  <a:pt x="99026" y="798218"/>
                </a:lnTo>
                <a:lnTo>
                  <a:pt x="121112" y="756777"/>
                </a:lnTo>
                <a:lnTo>
                  <a:pt x="145331" y="715940"/>
                </a:lnTo>
                <a:lnTo>
                  <a:pt x="171649" y="675764"/>
                </a:lnTo>
                <a:lnTo>
                  <a:pt x="200029" y="636305"/>
                </a:lnTo>
                <a:lnTo>
                  <a:pt x="230434" y="597616"/>
                </a:lnTo>
                <a:lnTo>
                  <a:pt x="262823" y="559746"/>
                </a:lnTo>
                <a:lnTo>
                  <a:pt x="297152" y="522749"/>
                </a:lnTo>
                <a:lnTo>
                  <a:pt x="333373" y="486676"/>
                </a:lnTo>
                <a:lnTo>
                  <a:pt x="371438" y="451575"/>
                </a:lnTo>
                <a:lnTo>
                  <a:pt x="411296" y="417492"/>
                </a:lnTo>
                <a:lnTo>
                  <a:pt x="452894" y="384475"/>
                </a:lnTo>
                <a:lnTo>
                  <a:pt x="496171" y="352570"/>
                </a:lnTo>
                <a:lnTo>
                  <a:pt x="541072" y="321817"/>
                </a:lnTo>
                <a:lnTo>
                  <a:pt x="587537" y="292259"/>
                </a:lnTo>
                <a:lnTo>
                  <a:pt x="635502" y="263936"/>
                </a:lnTo>
                <a:lnTo>
                  <a:pt x="684900" y="236888"/>
                </a:lnTo>
                <a:lnTo>
                  <a:pt x="735664" y="211151"/>
                </a:lnTo>
                <a:lnTo>
                  <a:pt x="770237" y="194736"/>
                </a:lnTo>
                <a:lnTo>
                  <a:pt x="805360" y="178931"/>
                </a:lnTo>
                <a:lnTo>
                  <a:pt x="841025" y="163741"/>
                </a:lnTo>
                <a:lnTo>
                  <a:pt x="877198" y="149181"/>
                </a:lnTo>
                <a:lnTo>
                  <a:pt x="913868" y="135253"/>
                </a:lnTo>
                <a:lnTo>
                  <a:pt x="951002" y="121970"/>
                </a:lnTo>
                <a:lnTo>
                  <a:pt x="988590" y="109338"/>
                </a:lnTo>
                <a:lnTo>
                  <a:pt x="1026598" y="97367"/>
                </a:lnTo>
                <a:lnTo>
                  <a:pt x="1065012" y="86060"/>
                </a:lnTo>
                <a:lnTo>
                  <a:pt x="1103800" y="75428"/>
                </a:lnTo>
                <a:lnTo>
                  <a:pt x="1142950" y="65474"/>
                </a:lnTo>
                <a:lnTo>
                  <a:pt x="1182425" y="56208"/>
                </a:lnTo>
                <a:lnTo>
                  <a:pt x="1222215" y="47631"/>
                </a:lnTo>
                <a:lnTo>
                  <a:pt x="1262283" y="39752"/>
                </a:lnTo>
                <a:lnTo>
                  <a:pt x="1302617" y="32573"/>
                </a:lnTo>
                <a:lnTo>
                  <a:pt x="1343180" y="26100"/>
                </a:lnTo>
                <a:lnTo>
                  <a:pt x="1383961" y="20336"/>
                </a:lnTo>
                <a:lnTo>
                  <a:pt x="1424923" y="15286"/>
                </a:lnTo>
                <a:lnTo>
                  <a:pt x="1466053" y="10950"/>
                </a:lnTo>
                <a:lnTo>
                  <a:pt x="1507314" y="7334"/>
                </a:lnTo>
                <a:lnTo>
                  <a:pt x="1548694" y="4438"/>
                </a:lnTo>
                <a:lnTo>
                  <a:pt x="1590155" y="2265"/>
                </a:lnTo>
                <a:lnTo>
                  <a:pt x="1631685" y="815"/>
                </a:lnTo>
                <a:lnTo>
                  <a:pt x="1673246" y="90"/>
                </a:lnTo>
                <a:lnTo>
                  <a:pt x="1694036" y="0"/>
                </a:lnTo>
                <a:lnTo>
                  <a:pt x="1714826" y="90"/>
                </a:lnTo>
                <a:lnTo>
                  <a:pt x="1756387" y="815"/>
                </a:lnTo>
                <a:lnTo>
                  <a:pt x="1797917" y="2265"/>
                </a:lnTo>
                <a:lnTo>
                  <a:pt x="1839378" y="4438"/>
                </a:lnTo>
                <a:lnTo>
                  <a:pt x="1880758" y="7334"/>
                </a:lnTo>
                <a:lnTo>
                  <a:pt x="1922019" y="10950"/>
                </a:lnTo>
                <a:lnTo>
                  <a:pt x="1963149" y="15286"/>
                </a:lnTo>
                <a:lnTo>
                  <a:pt x="2004111" y="20336"/>
                </a:lnTo>
                <a:lnTo>
                  <a:pt x="2044892" y="26100"/>
                </a:lnTo>
                <a:lnTo>
                  <a:pt x="2085455" y="32573"/>
                </a:lnTo>
                <a:lnTo>
                  <a:pt x="2125789" y="39752"/>
                </a:lnTo>
                <a:lnTo>
                  <a:pt x="2165857" y="47631"/>
                </a:lnTo>
                <a:lnTo>
                  <a:pt x="2205646" y="56208"/>
                </a:lnTo>
                <a:lnTo>
                  <a:pt x="2245122" y="65474"/>
                </a:lnTo>
                <a:lnTo>
                  <a:pt x="2284271" y="75428"/>
                </a:lnTo>
                <a:lnTo>
                  <a:pt x="2323059" y="86060"/>
                </a:lnTo>
                <a:lnTo>
                  <a:pt x="2361474" y="97367"/>
                </a:lnTo>
                <a:lnTo>
                  <a:pt x="2399481" y="109338"/>
                </a:lnTo>
                <a:lnTo>
                  <a:pt x="2437069" y="121970"/>
                </a:lnTo>
                <a:lnTo>
                  <a:pt x="2474204" y="135253"/>
                </a:lnTo>
                <a:lnTo>
                  <a:pt x="2510874" y="149181"/>
                </a:lnTo>
                <a:lnTo>
                  <a:pt x="2547047" y="163741"/>
                </a:lnTo>
                <a:lnTo>
                  <a:pt x="2582711" y="178931"/>
                </a:lnTo>
                <a:lnTo>
                  <a:pt x="2617835" y="194736"/>
                </a:lnTo>
                <a:lnTo>
                  <a:pt x="2652407" y="211151"/>
                </a:lnTo>
                <a:lnTo>
                  <a:pt x="2703172" y="236888"/>
                </a:lnTo>
                <a:lnTo>
                  <a:pt x="2752569" y="263936"/>
                </a:lnTo>
                <a:lnTo>
                  <a:pt x="2800534" y="292259"/>
                </a:lnTo>
                <a:lnTo>
                  <a:pt x="2847000" y="321817"/>
                </a:lnTo>
                <a:lnTo>
                  <a:pt x="2891900" y="352570"/>
                </a:lnTo>
                <a:lnTo>
                  <a:pt x="2935178" y="384475"/>
                </a:lnTo>
                <a:lnTo>
                  <a:pt x="2976775" y="417492"/>
                </a:lnTo>
                <a:lnTo>
                  <a:pt x="3016634" y="451575"/>
                </a:lnTo>
                <a:lnTo>
                  <a:pt x="3054698" y="486676"/>
                </a:lnTo>
                <a:lnTo>
                  <a:pt x="3090919" y="522749"/>
                </a:lnTo>
                <a:lnTo>
                  <a:pt x="3125248" y="559746"/>
                </a:lnTo>
                <a:lnTo>
                  <a:pt x="3157638" y="597616"/>
                </a:lnTo>
                <a:lnTo>
                  <a:pt x="3188042" y="636305"/>
                </a:lnTo>
                <a:lnTo>
                  <a:pt x="3216422" y="675764"/>
                </a:lnTo>
                <a:lnTo>
                  <a:pt x="3242740" y="715940"/>
                </a:lnTo>
                <a:lnTo>
                  <a:pt x="3266959" y="756777"/>
                </a:lnTo>
                <a:lnTo>
                  <a:pt x="3289045" y="798218"/>
                </a:lnTo>
                <a:lnTo>
                  <a:pt x="3308970" y="840208"/>
                </a:lnTo>
                <a:lnTo>
                  <a:pt x="3326707" y="882694"/>
                </a:lnTo>
                <a:lnTo>
                  <a:pt x="3342232" y="925614"/>
                </a:lnTo>
                <a:lnTo>
                  <a:pt x="3355521" y="968909"/>
                </a:lnTo>
                <a:lnTo>
                  <a:pt x="3366560" y="1012522"/>
                </a:lnTo>
                <a:lnTo>
                  <a:pt x="3375332" y="1056397"/>
                </a:lnTo>
                <a:lnTo>
                  <a:pt x="3381826" y="1100472"/>
                </a:lnTo>
                <a:lnTo>
                  <a:pt x="3386032" y="1144684"/>
                </a:lnTo>
                <a:lnTo>
                  <a:pt x="3387945" y="1188976"/>
                </a:lnTo>
                <a:lnTo>
                  <a:pt x="3388072" y="1203749"/>
                </a:lnTo>
                <a:lnTo>
                  <a:pt x="3387945" y="1218522"/>
                </a:lnTo>
                <a:lnTo>
                  <a:pt x="3386032" y="1262814"/>
                </a:lnTo>
                <a:lnTo>
                  <a:pt x="3381826" y="1307026"/>
                </a:lnTo>
                <a:lnTo>
                  <a:pt x="3375332" y="1351101"/>
                </a:lnTo>
                <a:lnTo>
                  <a:pt x="3366560" y="1394975"/>
                </a:lnTo>
                <a:lnTo>
                  <a:pt x="3355522" y="1438589"/>
                </a:lnTo>
                <a:lnTo>
                  <a:pt x="3342232" y="1481884"/>
                </a:lnTo>
                <a:lnTo>
                  <a:pt x="3326707" y="1524804"/>
                </a:lnTo>
                <a:lnTo>
                  <a:pt x="3308970" y="1567289"/>
                </a:lnTo>
                <a:lnTo>
                  <a:pt x="3289046" y="1609280"/>
                </a:lnTo>
                <a:lnTo>
                  <a:pt x="3266959" y="1650721"/>
                </a:lnTo>
                <a:lnTo>
                  <a:pt x="3242740" y="1691558"/>
                </a:lnTo>
                <a:lnTo>
                  <a:pt x="3216422" y="1731734"/>
                </a:lnTo>
                <a:lnTo>
                  <a:pt x="3188043" y="1771192"/>
                </a:lnTo>
                <a:lnTo>
                  <a:pt x="3157638" y="1809882"/>
                </a:lnTo>
                <a:lnTo>
                  <a:pt x="3125248" y="1847752"/>
                </a:lnTo>
                <a:lnTo>
                  <a:pt x="3090919" y="1884749"/>
                </a:lnTo>
                <a:lnTo>
                  <a:pt x="3054698" y="1920822"/>
                </a:lnTo>
                <a:lnTo>
                  <a:pt x="3016634" y="1955922"/>
                </a:lnTo>
                <a:lnTo>
                  <a:pt x="2976775" y="1990005"/>
                </a:lnTo>
                <a:lnTo>
                  <a:pt x="2935178" y="2023023"/>
                </a:lnTo>
                <a:lnTo>
                  <a:pt x="2891900" y="2054928"/>
                </a:lnTo>
                <a:lnTo>
                  <a:pt x="2847000" y="2085680"/>
                </a:lnTo>
                <a:lnTo>
                  <a:pt x="2800534" y="2115238"/>
                </a:lnTo>
                <a:lnTo>
                  <a:pt x="2752569" y="2143561"/>
                </a:lnTo>
                <a:lnTo>
                  <a:pt x="2703172" y="2170609"/>
                </a:lnTo>
                <a:lnTo>
                  <a:pt x="2652407" y="2196347"/>
                </a:lnTo>
                <a:lnTo>
                  <a:pt x="2617835" y="2212762"/>
                </a:lnTo>
                <a:lnTo>
                  <a:pt x="2582711" y="2228566"/>
                </a:lnTo>
                <a:lnTo>
                  <a:pt x="2547047" y="2243756"/>
                </a:lnTo>
                <a:lnTo>
                  <a:pt x="2510874" y="2258317"/>
                </a:lnTo>
                <a:lnTo>
                  <a:pt x="2474204" y="2272245"/>
                </a:lnTo>
                <a:lnTo>
                  <a:pt x="2437069" y="2285527"/>
                </a:lnTo>
                <a:lnTo>
                  <a:pt x="2399481" y="2298159"/>
                </a:lnTo>
                <a:lnTo>
                  <a:pt x="2361474" y="2310131"/>
                </a:lnTo>
                <a:lnTo>
                  <a:pt x="2323059" y="2321438"/>
                </a:lnTo>
                <a:lnTo>
                  <a:pt x="2284271" y="2332069"/>
                </a:lnTo>
                <a:lnTo>
                  <a:pt x="2245122" y="2342023"/>
                </a:lnTo>
                <a:lnTo>
                  <a:pt x="2205646" y="2351290"/>
                </a:lnTo>
                <a:lnTo>
                  <a:pt x="2165857" y="2359867"/>
                </a:lnTo>
                <a:lnTo>
                  <a:pt x="2125789" y="2367746"/>
                </a:lnTo>
                <a:lnTo>
                  <a:pt x="2085455" y="2374925"/>
                </a:lnTo>
                <a:lnTo>
                  <a:pt x="2044892" y="2381397"/>
                </a:lnTo>
                <a:lnTo>
                  <a:pt x="2004111" y="2387162"/>
                </a:lnTo>
                <a:lnTo>
                  <a:pt x="1963149" y="2392212"/>
                </a:lnTo>
                <a:lnTo>
                  <a:pt x="1922019" y="2396548"/>
                </a:lnTo>
                <a:lnTo>
                  <a:pt x="1880758" y="2400164"/>
                </a:lnTo>
                <a:lnTo>
                  <a:pt x="1839378" y="2403060"/>
                </a:lnTo>
                <a:lnTo>
                  <a:pt x="1797917" y="2405233"/>
                </a:lnTo>
                <a:lnTo>
                  <a:pt x="1756387" y="2406683"/>
                </a:lnTo>
                <a:lnTo>
                  <a:pt x="1714826" y="2407408"/>
                </a:lnTo>
                <a:lnTo>
                  <a:pt x="1694036" y="2407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4209126" y="7754952"/>
            <a:ext cx="1863089" cy="19646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17800"/>
              </a:lnSpc>
              <a:spcBef>
                <a:spcPts val="90"/>
              </a:spcBef>
            </a:pPr>
            <a:r>
              <a:rPr dirty="0" sz="3600" spc="-204" b="1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dirty="0" sz="3600" spc="140" b="1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dirty="0" sz="3600" spc="-195" b="1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dirty="0" sz="3600" spc="185" b="1">
                <a:solidFill>
                  <a:srgbClr val="535353"/>
                </a:solidFill>
                <a:latin typeface="Arial"/>
                <a:cs typeface="Arial"/>
              </a:rPr>
              <a:t>u</a:t>
            </a:r>
            <a:r>
              <a:rPr dirty="0" sz="3600" spc="365" b="1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dirty="0" sz="3600" spc="95" b="1">
                <a:solidFill>
                  <a:srgbClr val="535353"/>
                </a:solidFill>
                <a:latin typeface="Arial"/>
                <a:cs typeface="Arial"/>
              </a:rPr>
              <a:t>e  </a:t>
            </a:r>
            <a:r>
              <a:rPr dirty="0" sz="3600" spc="150" b="1">
                <a:solidFill>
                  <a:srgbClr val="535353"/>
                </a:solidFill>
                <a:latin typeface="Arial"/>
                <a:cs typeface="Arial"/>
              </a:rPr>
              <a:t>in </a:t>
            </a:r>
            <a:r>
              <a:rPr dirty="0" sz="3600" spc="-80" b="1">
                <a:solidFill>
                  <a:srgbClr val="535353"/>
                </a:solidFill>
                <a:latin typeface="Arial"/>
                <a:cs typeface="Arial"/>
              </a:rPr>
              <a:t>PDF  </a:t>
            </a:r>
            <a:r>
              <a:rPr dirty="0" sz="3600" spc="240" b="1">
                <a:solidFill>
                  <a:srgbClr val="535353"/>
                </a:solidFill>
                <a:latin typeface="Arial"/>
                <a:cs typeface="Arial"/>
              </a:rPr>
              <a:t>format</a:t>
            </a:r>
            <a:endParaRPr sz="3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4930673" y="1469959"/>
            <a:ext cx="1346835" cy="5975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50" spc="30"/>
              <a:t>Reset</a:t>
            </a:r>
            <a:endParaRPr sz="37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2020-10-23T17:44:36Z</dcterms:created>
  <dcterms:modified xsi:type="dcterms:W3CDTF">2020-10-23T17:44:36Z</dcterms:modified>
</cp:coreProperties>
</file>