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err="1"/>
            <a:t>Treeset</a:t>
          </a:r>
          <a:r>
            <a:rPr lang="en-US" dirty="0"/>
            <a:t> will be used for storing a node which contains both name </a:t>
          </a:r>
          <a:r>
            <a:rPr lang="en-US" dirty="0" err="1"/>
            <a:t>aNd</a:t>
          </a:r>
          <a:r>
            <a:rPr lang="en-US" dirty="0"/>
            <a:t> rating</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err="1"/>
            <a:t>Treeset</a:t>
          </a:r>
          <a:r>
            <a:rPr lang="en-US" dirty="0"/>
            <a:t> is a collection which implements </a:t>
          </a:r>
          <a:r>
            <a:rPr lang="en-US" dirty="0" err="1"/>
            <a:t>sortedset</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err="1"/>
            <a:t>Treeset</a:t>
          </a:r>
          <a:r>
            <a:rPr lang="en-US" dirty="0"/>
            <a:t> supports using generic datatype</a:t>
          </a:r>
          <a:br>
            <a:rPr lang="en-US" dirty="0"/>
          </a:br>
          <a:r>
            <a:rPr lang="en-US" dirty="0"/>
            <a:t>We’ll use two nodes for movie and anime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err="1"/>
            <a:t>Treeset</a:t>
          </a:r>
          <a:r>
            <a:rPr lang="en-US" sz="1200" kern="1200" dirty="0"/>
            <a:t> will be used for storing a node which contains both name </a:t>
          </a:r>
          <a:r>
            <a:rPr lang="en-US" sz="1200" kern="1200" dirty="0" err="1"/>
            <a:t>aNd</a:t>
          </a:r>
          <a:r>
            <a:rPr lang="en-US" sz="1200" kern="1200" dirty="0"/>
            <a:t> rating</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err="1"/>
            <a:t>Treeset</a:t>
          </a:r>
          <a:r>
            <a:rPr lang="en-US" sz="1200" kern="1200" dirty="0"/>
            <a:t> is a collection which implements </a:t>
          </a:r>
          <a:r>
            <a:rPr lang="en-US" sz="1200" kern="1200" dirty="0" err="1"/>
            <a:t>sortedset</a:t>
          </a:r>
          <a:endParaRPr lang="en-US" sz="1200" kern="1200" dirty="0"/>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err="1"/>
            <a:t>Treeset</a:t>
          </a:r>
          <a:r>
            <a:rPr lang="en-US" sz="1200" kern="1200" dirty="0"/>
            <a:t> supports using generic datatype</a:t>
          </a:r>
          <a:br>
            <a:rPr lang="en-US" sz="1200" kern="1200" dirty="0"/>
          </a:br>
          <a:r>
            <a:rPr lang="en-US" sz="1200" kern="1200" dirty="0"/>
            <a:t>We’ll use two nodes for movie and anime</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5400" dirty="0"/>
              <a:t>Movie/Anime</a:t>
            </a:r>
            <a:br>
              <a:rPr lang="en-US" sz="5400" dirty="0"/>
            </a:br>
            <a:r>
              <a:rPr lang="en-US" sz="5400" dirty="0"/>
              <a:t>Recommendation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Using collections and generics in java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Movie Names and Ratings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5852665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49B2-6AB5-400E-937C-43C13C9F58E2}"/>
              </a:ext>
            </a:extLst>
          </p:cNvPr>
          <p:cNvSpPr>
            <a:spLocks noGrp="1"/>
          </p:cNvSpPr>
          <p:nvPr>
            <p:ph type="title"/>
          </p:nvPr>
        </p:nvSpPr>
        <p:spPr/>
        <p:txBody>
          <a:bodyPr/>
          <a:lstStyle/>
          <a:p>
            <a:r>
              <a:rPr lang="en-IN" dirty="0"/>
              <a:t>Recommendation System</a:t>
            </a:r>
          </a:p>
        </p:txBody>
      </p:sp>
      <p:sp>
        <p:nvSpPr>
          <p:cNvPr id="3" name="Content Placeholder 2">
            <a:extLst>
              <a:ext uri="{FF2B5EF4-FFF2-40B4-BE49-F238E27FC236}">
                <a16:creationId xmlns:a16="http://schemas.microsoft.com/office/drawing/2014/main" id="{BFE98D6B-1D7F-48A3-8D3E-8C5BC5003269}"/>
              </a:ext>
            </a:extLst>
          </p:cNvPr>
          <p:cNvSpPr>
            <a:spLocks noGrp="1"/>
          </p:cNvSpPr>
          <p:nvPr>
            <p:ph idx="1"/>
          </p:nvPr>
        </p:nvSpPr>
        <p:spPr/>
        <p:txBody>
          <a:bodyPr/>
          <a:lstStyle/>
          <a:p>
            <a:r>
              <a:rPr lang="en-IN" dirty="0"/>
              <a:t>A number of movies will be stored with their ratings. We’ll be supporting 5 genres from which we will recommend movies</a:t>
            </a:r>
          </a:p>
          <a:p>
            <a:r>
              <a:rPr lang="en-IN" dirty="0"/>
              <a:t>First we’ll ask the user if he wants to explore the genre a bit rather than just watching the best movie.</a:t>
            </a:r>
          </a:p>
          <a:p>
            <a:r>
              <a:rPr lang="en-IN" dirty="0"/>
              <a:t>If the answer is to recommend him the best movie that he hasn’t yet watched, we’ll give him the highest rated movie and ask him if he has watched it. If yes, then we’ll find the second highest and so on.</a:t>
            </a:r>
          </a:p>
          <a:p>
            <a:r>
              <a:rPr lang="en-IN" dirty="0"/>
              <a:t>If he wants to explore, we can select randomly from that genre.</a:t>
            </a:r>
          </a:p>
        </p:txBody>
      </p:sp>
    </p:spTree>
    <p:extLst>
      <p:ext uri="{BB962C8B-B14F-4D97-AF65-F5344CB8AC3E}">
        <p14:creationId xmlns:p14="http://schemas.microsoft.com/office/powerpoint/2010/main" val="273114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51D4-33E2-47EE-A2E3-F7D1071801AE}"/>
              </a:ext>
            </a:extLst>
          </p:cNvPr>
          <p:cNvSpPr>
            <a:spLocks noGrp="1"/>
          </p:cNvSpPr>
          <p:nvPr>
            <p:ph type="title"/>
          </p:nvPr>
        </p:nvSpPr>
        <p:spPr/>
        <p:txBody>
          <a:bodyPr/>
          <a:lstStyle/>
          <a:p>
            <a:r>
              <a:rPr lang="en-IN" dirty="0"/>
              <a:t>User/ admin</a:t>
            </a:r>
          </a:p>
        </p:txBody>
      </p:sp>
      <p:sp>
        <p:nvSpPr>
          <p:cNvPr id="3" name="Content Placeholder 2">
            <a:extLst>
              <a:ext uri="{FF2B5EF4-FFF2-40B4-BE49-F238E27FC236}">
                <a16:creationId xmlns:a16="http://schemas.microsoft.com/office/drawing/2014/main" id="{54687A94-2CE1-47A9-B358-5A1F815A0011}"/>
              </a:ext>
            </a:extLst>
          </p:cNvPr>
          <p:cNvSpPr>
            <a:spLocks noGrp="1"/>
          </p:cNvSpPr>
          <p:nvPr>
            <p:ph idx="1"/>
          </p:nvPr>
        </p:nvSpPr>
        <p:spPr/>
        <p:txBody>
          <a:bodyPr/>
          <a:lstStyle/>
          <a:p>
            <a:r>
              <a:rPr lang="en-IN" dirty="0"/>
              <a:t>There won’t be any logins yet and even if there are, there is no need for an admin here.</a:t>
            </a:r>
          </a:p>
          <a:p>
            <a:r>
              <a:rPr lang="en-IN" dirty="0"/>
              <a:t>It will only be the user accessing the application.</a:t>
            </a:r>
          </a:p>
          <a:p>
            <a:endParaRPr lang="en-IN" dirty="0"/>
          </a:p>
          <a:p>
            <a:r>
              <a:rPr lang="en-IN" dirty="0"/>
              <a:t>If this application will be combined with a database, it can be deployed on a large scale.</a:t>
            </a:r>
          </a:p>
        </p:txBody>
      </p:sp>
    </p:spTree>
    <p:extLst>
      <p:ext uri="{BB962C8B-B14F-4D97-AF65-F5344CB8AC3E}">
        <p14:creationId xmlns:p14="http://schemas.microsoft.com/office/powerpoint/2010/main" val="6980790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{B5819C91-A32E-406A-ACE4-5FBB16A3976E}tf11437505</Template>
  <TotalTime>29</TotalTime>
  <Words>209</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Georgia Pro Cond Light</vt:lpstr>
      <vt:lpstr>Speak Pro</vt:lpstr>
      <vt:lpstr>RetrospectVTI</vt:lpstr>
      <vt:lpstr>Movie/Anime Recommendation System</vt:lpstr>
      <vt:lpstr>Movie Names and Ratings</vt:lpstr>
      <vt:lpstr>Recommendation System</vt:lpstr>
      <vt:lpstr>User/ 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31139_Durvesh</dc:creator>
  <cp:lastModifiedBy>31139_Durvesh</cp:lastModifiedBy>
  <cp:revision>3</cp:revision>
  <dcterms:created xsi:type="dcterms:W3CDTF">2020-08-08T04:47:37Z</dcterms:created>
  <dcterms:modified xsi:type="dcterms:W3CDTF">2020-08-08T05:16:37Z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