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7" r:id="rId2"/>
    <p:sldId id="266" r:id="rId3"/>
    <p:sldId id="271" r:id="rId4"/>
    <p:sldId id="269" r:id="rId5"/>
    <p:sldId id="273" r:id="rId6"/>
    <p:sldId id="260" r:id="rId7"/>
    <p:sldId id="268" r:id="rId8"/>
    <p:sldId id="270" r:id="rId9"/>
    <p:sldId id="265" r:id="rId10"/>
    <p:sldId id="274" r:id="rId11"/>
    <p:sldId id="27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2" autoAdjust="0"/>
  </p:normalViewPr>
  <p:slideViewPr>
    <p:cSldViewPr showGuides="1">
      <p:cViewPr varScale="1">
        <p:scale>
          <a:sx n="59" d="100"/>
          <a:sy n="59" d="100"/>
        </p:scale>
        <p:origin x="1488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C190-264F-4177-B826-2198B6EDA82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84B4-7F93-45CD-84A0-E7476B17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 I need an invariant?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9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should now be 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Go </a:t>
            </a:r>
            <a:r>
              <a:rPr lang="en-US" dirty="0"/>
              <a:t>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need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all depends on the purpose statement.</a:t>
            </a:r>
          </a:p>
          <a:p>
            <a:r>
              <a:rPr lang="en-US" dirty="0"/>
              <a:t>If your code fulfills the purpose statement for any arguments of the types listed in the contract, you don't need an invariant.</a:t>
            </a:r>
          </a:p>
          <a:p>
            <a:r>
              <a:rPr lang="en-US" dirty="0"/>
              <a:t>If the function fulfills its purpose statement only for certain values or combinations of values of the arguments, then you must document that restriction with a WHERE-clause.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things belong in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/>
              <a:t>What kind of information might you want?</a:t>
            </a:r>
          </a:p>
          <a:p>
            <a:pPr lvl="1"/>
            <a:r>
              <a:rPr lang="en-US" dirty="0"/>
              <a:t>context information (e.g. we are position </a:t>
            </a:r>
            <a:r>
              <a:rPr lang="en-US" b="1" dirty="0"/>
              <a:t>n</a:t>
            </a:r>
            <a:r>
              <a:rPr lang="en-US" dirty="0"/>
              <a:t> in the list)</a:t>
            </a:r>
          </a:p>
          <a:p>
            <a:pPr lvl="1"/>
            <a:r>
              <a:rPr lang="en-US" dirty="0"/>
              <a:t>other knowledge that isn't expressed in the contract (e.g. we've figured out the ball isn't going to bounce).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responsibility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invariant, along with the contract, sets down the assumptions that each function makes about the arguments that it processes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r>
              <a:rPr lang="en-US" dirty="0"/>
              <a:t>The function gets to assume that the invariant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;; ball-normal-motion : Ball -&gt; Ball</a:t>
            </a:r>
          </a:p>
          <a:p>
            <a:r>
              <a:rPr lang="en-US" sz="2800" dirty="0"/>
              <a:t>;; GIVEN: a Ball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;; WHERE: the Ball is not going to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;; collide with a wall on this tick</a:t>
            </a:r>
          </a:p>
          <a:p>
            <a:r>
              <a:rPr lang="en-US" sz="2800" dirty="0"/>
              <a:t>;; RETURNS: the state of the ball after a</a:t>
            </a:r>
          </a:p>
          <a:p>
            <a:r>
              <a:rPr lang="en-US" sz="2800" dirty="0"/>
              <a:t>;; tick.</a:t>
            </a:r>
          </a:p>
          <a:p>
            <a:r>
              <a:rPr lang="en-US" sz="2800" dirty="0"/>
              <a:t>(define (ball-normal-motion b)</a:t>
            </a:r>
          </a:p>
          <a:p>
            <a:r>
              <a:rPr lang="en-US" sz="2800" dirty="0"/>
              <a:t>  (make-ball </a:t>
            </a:r>
          </a:p>
          <a:p>
            <a:r>
              <a:rPr lang="en-US" sz="2800" dirty="0"/>
              <a:t>    (+ (ball-x-</a:t>
            </a:r>
            <a:r>
              <a:rPr lang="en-US" sz="2800" dirty="0" err="1"/>
              <a:t>pos</a:t>
            </a:r>
            <a:r>
              <a:rPr lang="en-US" sz="2800" dirty="0"/>
              <a:t> b) BALLSPEED)))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387" y="2514600"/>
            <a:ext cx="7086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24862"/>
            <a:ext cx="4267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Doesn't work for every Ball!..  Needs more information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5924862"/>
            <a:ext cx="3276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Invariant provides the necessary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3106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more: When do I need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code fulfills the purpose statement for any arguments of the types listed in the contract, you don't need an invariant.</a:t>
            </a:r>
          </a:p>
          <a:p>
            <a:r>
              <a:rPr lang="en-US" dirty="0"/>
              <a:t>If the function only works for certain values or combinations of values of the arguments, then you must document the assumptions that it needs with a WHERE-clause (i.e. an invariant).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in my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purpose statement must account for all the parameters.</a:t>
            </a:r>
          </a:p>
          <a:p>
            <a:pPr lvl="1"/>
            <a:r>
              <a:rPr lang="en-US" sz="2000" dirty="0"/>
              <a:t>if it doesn't then either you are passing more parameters than you need, or there's something going on that you haven't described.</a:t>
            </a:r>
          </a:p>
          <a:p>
            <a:r>
              <a:rPr lang="en-US" sz="2400" dirty="0"/>
              <a:t>The RETURNS clause must describe the value returned by the function for all possible values of the parameters.</a:t>
            </a:r>
          </a:p>
          <a:p>
            <a:r>
              <a:rPr lang="en-US" sz="2400" dirty="0"/>
              <a:t>If the RETURNS clause describes the value returned by the function only for some values of the arguments or some combination of arguments, then that restriction must be stated in a WHERE clause.</a:t>
            </a:r>
          </a:p>
          <a:p>
            <a:r>
              <a:rPr lang="en-US" sz="2400" dirty="0"/>
              <a:t>It becomes the responsibility of the caller to guarantee that the restriction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When do I need an invariant?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 depends on your purpose statement!</a:t>
            </a:r>
          </a:p>
          <a:p>
            <a:r>
              <a:rPr lang="en-US" dirty="0"/>
              <a:t>If the function needs additional information to fulfill its stated purpose, and that information is not in the arguments, then you need an invariant to document the needed information.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a8c3a124d9993c35921f1dab5589b567c5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664</Words>
  <Application>Microsoft Office PowerPoint</Application>
  <PresentationFormat>On-screen Show (4:3)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When do I need an invariant?</vt:lpstr>
      <vt:lpstr>Learning Objectives</vt:lpstr>
      <vt:lpstr>When do I need an invariant?</vt:lpstr>
      <vt:lpstr>What kind of things belong in an invariant?</vt:lpstr>
      <vt:lpstr>Whose responsibility is it?</vt:lpstr>
      <vt:lpstr>Example: </vt:lpstr>
      <vt:lpstr>Once more: When do I need an invariant?</vt:lpstr>
      <vt:lpstr>What needs to be in my purpose statement?</vt:lpstr>
      <vt:lpstr>Summary: When do I need an invariant? 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Spring 2013</dc:title>
  <dc:creator>wand</dc:creator>
  <cp:lastModifiedBy>Mitchell Wand</cp:lastModifiedBy>
  <cp:revision>39</cp:revision>
  <dcterms:created xsi:type="dcterms:W3CDTF">2013-02-16T22:39:11Z</dcterms:created>
  <dcterms:modified xsi:type="dcterms:W3CDTF">2017-10-02T02:58:49Z</dcterms:modified>
</cp:coreProperties>
</file>