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</p:sldMasterIdLst>
  <p:notesMasterIdLst>
    <p:notesMasterId r:id="rId27"/>
  </p:notesMasterIdLst>
  <p:sldIdLst>
    <p:sldId id="405" r:id="rId3"/>
    <p:sldId id="406" r:id="rId4"/>
    <p:sldId id="407" r:id="rId5"/>
    <p:sldId id="408" r:id="rId6"/>
    <p:sldId id="409" r:id="rId7"/>
    <p:sldId id="410" r:id="rId8"/>
    <p:sldId id="448" r:id="rId9"/>
    <p:sldId id="449" r:id="rId10"/>
    <p:sldId id="422" r:id="rId11"/>
    <p:sldId id="423" r:id="rId12"/>
    <p:sldId id="424" r:id="rId13"/>
    <p:sldId id="451" r:id="rId14"/>
    <p:sldId id="452" r:id="rId15"/>
    <p:sldId id="456" r:id="rId16"/>
    <p:sldId id="453" r:id="rId17"/>
    <p:sldId id="454" r:id="rId18"/>
    <p:sldId id="455" r:id="rId19"/>
    <p:sldId id="426" r:id="rId20"/>
    <p:sldId id="427" r:id="rId21"/>
    <p:sldId id="457" r:id="rId22"/>
    <p:sldId id="458" r:id="rId23"/>
    <p:sldId id="460" r:id="rId24"/>
    <p:sldId id="441" r:id="rId25"/>
    <p:sldId id="442" r:id="rId26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7E91A8-CEC4-44BA-80DE-70B6F29998F5}">
          <p14:sldIdLst>
            <p14:sldId id="405"/>
            <p14:sldId id="406"/>
            <p14:sldId id="407"/>
            <p14:sldId id="408"/>
            <p14:sldId id="409"/>
            <p14:sldId id="410"/>
            <p14:sldId id="448"/>
            <p14:sldId id="449"/>
            <p14:sldId id="422"/>
            <p14:sldId id="423"/>
            <p14:sldId id="424"/>
            <p14:sldId id="451"/>
            <p14:sldId id="452"/>
            <p14:sldId id="456"/>
            <p14:sldId id="453"/>
            <p14:sldId id="454"/>
            <p14:sldId id="455"/>
            <p14:sldId id="426"/>
            <p14:sldId id="427"/>
            <p14:sldId id="457"/>
            <p14:sldId id="458"/>
            <p14:sldId id="460"/>
            <p14:sldId id="441"/>
            <p14:sldId id="4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5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76" autoAdjust="0"/>
    <p:restoredTop sz="89932" autoAdjust="0"/>
  </p:normalViewPr>
  <p:slideViewPr>
    <p:cSldViewPr>
      <p:cViewPr varScale="1">
        <p:scale>
          <a:sx n="70" d="100"/>
          <a:sy n="70" d="100"/>
        </p:scale>
        <p:origin x="438" y="78"/>
      </p:cViewPr>
      <p:guideLst>
        <p:guide orient="horz" pos="2160"/>
        <p:guide pos="15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68280B-910C-43D4-B2F5-1BC9914B3895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1F15BA7-9A25-4F6A-90D0-933A2ED36E54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800" dirty="0" err="1">
              <a:solidFill>
                <a:schemeClr val="tx1"/>
              </a:solidFill>
            </a:rPr>
            <a:t>fred</a:t>
          </a:r>
          <a:endParaRPr lang="en-US" sz="1800" dirty="0">
            <a:solidFill>
              <a:schemeClr val="tx1"/>
            </a:solidFill>
          </a:endParaRPr>
        </a:p>
      </dgm:t>
    </dgm:pt>
    <dgm:pt modelId="{0C64F488-31A0-4417-865A-EE9FD8B43BE8}" type="parTrans" cxnId="{807DA468-F7FE-4DE0-A24C-E978DCCA1C6D}">
      <dgm:prSet/>
      <dgm:spPr/>
      <dgm:t>
        <a:bodyPr/>
        <a:lstStyle/>
        <a:p>
          <a:endParaRPr lang="en-US"/>
        </a:p>
      </dgm:t>
    </dgm:pt>
    <dgm:pt modelId="{5782122F-3A05-428B-A0D0-B48F72B49A4A}" type="sibTrans" cxnId="{807DA468-F7FE-4DE0-A24C-E978DCCA1C6D}">
      <dgm:prSet/>
      <dgm:spPr/>
      <dgm:t>
        <a:bodyPr/>
        <a:lstStyle/>
        <a:p>
          <a:endParaRPr lang="en-US"/>
        </a:p>
      </dgm:t>
    </dgm:pt>
    <dgm:pt modelId="{5F6547F8-EC18-4FB1-A5EE-96C54B9393FF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chuck</a:t>
          </a:r>
        </a:p>
      </dgm:t>
    </dgm:pt>
    <dgm:pt modelId="{2D57882A-E8B8-4741-8F9E-25E375E55901}" type="parTrans" cxnId="{7FB7CCEB-65F1-4BFE-AF29-14B29B099568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4C2DAA03-35C7-47A3-A7AB-5F874BF4F674}" type="sibTrans" cxnId="{7FB7CCEB-65F1-4BFE-AF29-14B29B099568}">
      <dgm:prSet/>
      <dgm:spPr/>
      <dgm:t>
        <a:bodyPr/>
        <a:lstStyle/>
        <a:p>
          <a:endParaRPr lang="en-US"/>
        </a:p>
      </dgm:t>
    </dgm:pt>
    <dgm:pt modelId="{52EC0A78-31A5-4019-AA7F-4366D42A8EB9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800" dirty="0" err="1">
              <a:solidFill>
                <a:schemeClr val="tx1"/>
              </a:solidFill>
            </a:rPr>
            <a:t>eddie</a:t>
          </a:r>
          <a:endParaRPr lang="en-US" sz="1800" dirty="0">
            <a:solidFill>
              <a:schemeClr val="tx1"/>
            </a:solidFill>
          </a:endParaRPr>
        </a:p>
      </dgm:t>
    </dgm:pt>
    <dgm:pt modelId="{9112C862-2C86-469D-A0F1-EE8B83502DE7}" type="parTrans" cxnId="{8433ADC5-0023-49B1-B164-F441B4F46CFE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E4463510-54B1-4D72-9F50-E2A9088826E0}" type="sibTrans" cxnId="{8433ADC5-0023-49B1-B164-F441B4F46CFE}">
      <dgm:prSet/>
      <dgm:spPr/>
      <dgm:t>
        <a:bodyPr/>
        <a:lstStyle/>
        <a:p>
          <a:endParaRPr lang="en-US"/>
        </a:p>
      </dgm:t>
    </dgm:pt>
    <dgm:pt modelId="{CBF09D78-0011-4F75-9DD3-99B5A4C0B89C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800" dirty="0" err="1">
              <a:solidFill>
                <a:schemeClr val="tx1"/>
              </a:solidFill>
            </a:rPr>
            <a:t>alice</a:t>
          </a:r>
          <a:endParaRPr lang="en-US" sz="1800" dirty="0">
            <a:solidFill>
              <a:schemeClr val="tx1"/>
            </a:solidFill>
          </a:endParaRPr>
        </a:p>
      </dgm:t>
    </dgm:pt>
    <dgm:pt modelId="{CCCB0BDE-B34F-4E45-92BF-84F3500070B6}" type="parTrans" cxnId="{98A2AEB9-66B4-4EA9-AE88-EDF22B801857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5B50F404-D519-42F5-BAF6-8EB8A3C41569}" type="sibTrans" cxnId="{98A2AEB9-66B4-4EA9-AE88-EDF22B801857}">
      <dgm:prSet/>
      <dgm:spPr/>
      <dgm:t>
        <a:bodyPr/>
        <a:lstStyle/>
        <a:p>
          <a:endParaRPr lang="en-US"/>
        </a:p>
      </dgm:t>
    </dgm:pt>
    <dgm:pt modelId="{2D9F68BA-62CC-4B2A-9674-FD60AF359F57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bob</a:t>
          </a:r>
        </a:p>
      </dgm:t>
    </dgm:pt>
    <dgm:pt modelId="{4780D642-E865-4402-BD49-08B01B0D5B44}" type="parTrans" cxnId="{5F4ED36A-AA33-4820-8997-32BDC18696CE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930A10A-5029-4B8C-9FA7-73276644EC87}" type="sibTrans" cxnId="{5F4ED36A-AA33-4820-8997-32BDC18696CE}">
      <dgm:prSet/>
      <dgm:spPr/>
      <dgm:t>
        <a:bodyPr/>
        <a:lstStyle/>
        <a:p>
          <a:endParaRPr lang="en-US"/>
        </a:p>
      </dgm:t>
    </dgm:pt>
    <dgm:pt modelId="{DE8957BA-9353-4D30-9CDB-7DB28E7ACFF3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800" dirty="0" err="1">
              <a:solidFill>
                <a:schemeClr val="tx1"/>
              </a:solidFill>
            </a:rPr>
            <a:t>dave</a:t>
          </a:r>
          <a:endParaRPr lang="en-US" sz="1800" dirty="0">
            <a:solidFill>
              <a:schemeClr val="tx1"/>
            </a:solidFill>
          </a:endParaRPr>
        </a:p>
      </dgm:t>
    </dgm:pt>
    <dgm:pt modelId="{A54CA089-C8B2-4E1C-ACC5-8C1E7280A211}" type="parTrans" cxnId="{C3130DE5-DB90-4CB4-B705-FCF606F233E6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EB9FEEDC-6B71-4804-8A29-8800BD4DC83E}" type="sibTrans" cxnId="{C3130DE5-DB90-4CB4-B705-FCF606F233E6}">
      <dgm:prSet/>
      <dgm:spPr/>
      <dgm:t>
        <a:bodyPr/>
        <a:lstStyle/>
        <a:p>
          <a:endParaRPr lang="en-US"/>
        </a:p>
      </dgm:t>
    </dgm:pt>
    <dgm:pt modelId="{37BC11F1-A70B-4C08-9E17-9C3C3B28D75B}" type="pres">
      <dgm:prSet presAssocID="{CA68280B-910C-43D4-B2F5-1BC9914B389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FBD2E92-BC69-48F9-B994-B868A8437B92}" type="pres">
      <dgm:prSet presAssocID="{01F15BA7-9A25-4F6A-90D0-933A2ED36E54}" presName="hierRoot1" presStyleCnt="0">
        <dgm:presLayoutVars>
          <dgm:hierBranch val="init"/>
        </dgm:presLayoutVars>
      </dgm:prSet>
      <dgm:spPr/>
    </dgm:pt>
    <dgm:pt modelId="{0944AC71-EB82-4C00-8C96-105885ECD36F}" type="pres">
      <dgm:prSet presAssocID="{01F15BA7-9A25-4F6A-90D0-933A2ED36E54}" presName="rootComposite1" presStyleCnt="0"/>
      <dgm:spPr/>
    </dgm:pt>
    <dgm:pt modelId="{F646A0C4-D6CB-4A4D-AEAC-09752358B743}" type="pres">
      <dgm:prSet presAssocID="{01F15BA7-9A25-4F6A-90D0-933A2ED36E54}" presName="rootText1" presStyleLbl="node0" presStyleIdx="0" presStyleCnt="1">
        <dgm:presLayoutVars>
          <dgm:chPref val="3"/>
        </dgm:presLayoutVars>
      </dgm:prSet>
      <dgm:spPr/>
    </dgm:pt>
    <dgm:pt modelId="{923D5022-74A1-4735-8561-4159DEF5214E}" type="pres">
      <dgm:prSet presAssocID="{01F15BA7-9A25-4F6A-90D0-933A2ED36E54}" presName="rootConnector1" presStyleLbl="node1" presStyleIdx="0" presStyleCnt="0"/>
      <dgm:spPr/>
    </dgm:pt>
    <dgm:pt modelId="{B2673734-E1FC-4AE8-8AD3-6F89667E541E}" type="pres">
      <dgm:prSet presAssocID="{01F15BA7-9A25-4F6A-90D0-933A2ED36E54}" presName="hierChild2" presStyleCnt="0"/>
      <dgm:spPr/>
    </dgm:pt>
    <dgm:pt modelId="{367487CF-39EC-4BA4-90DE-8472988B1D9E}" type="pres">
      <dgm:prSet presAssocID="{2D57882A-E8B8-4741-8F9E-25E375E55901}" presName="Name37" presStyleLbl="parChTrans1D2" presStyleIdx="0" presStyleCnt="2"/>
      <dgm:spPr/>
    </dgm:pt>
    <dgm:pt modelId="{7CD50BAF-CCDE-4CC8-838F-867DECDA8927}" type="pres">
      <dgm:prSet presAssocID="{5F6547F8-EC18-4FB1-A5EE-96C54B9393FF}" presName="hierRoot2" presStyleCnt="0">
        <dgm:presLayoutVars>
          <dgm:hierBranch val="init"/>
        </dgm:presLayoutVars>
      </dgm:prSet>
      <dgm:spPr/>
    </dgm:pt>
    <dgm:pt modelId="{BB24888C-B1AE-4860-87E5-A00005DFEC4B}" type="pres">
      <dgm:prSet presAssocID="{5F6547F8-EC18-4FB1-A5EE-96C54B9393FF}" presName="rootComposite" presStyleCnt="0"/>
      <dgm:spPr/>
    </dgm:pt>
    <dgm:pt modelId="{D1675278-21B6-440F-84D2-29CA31B7982D}" type="pres">
      <dgm:prSet presAssocID="{5F6547F8-EC18-4FB1-A5EE-96C54B9393FF}" presName="rootText" presStyleLbl="node2" presStyleIdx="0" presStyleCnt="2" custLinFactNeighborX="-48083">
        <dgm:presLayoutVars>
          <dgm:chPref val="3"/>
        </dgm:presLayoutVars>
      </dgm:prSet>
      <dgm:spPr/>
    </dgm:pt>
    <dgm:pt modelId="{E330EB3D-AAA7-40CB-8F77-1F39AAC92CBB}" type="pres">
      <dgm:prSet presAssocID="{5F6547F8-EC18-4FB1-A5EE-96C54B9393FF}" presName="rootConnector" presStyleLbl="node2" presStyleIdx="0" presStyleCnt="2"/>
      <dgm:spPr/>
    </dgm:pt>
    <dgm:pt modelId="{BBEBC5F8-B1EF-4B84-AE61-376E4880E1F0}" type="pres">
      <dgm:prSet presAssocID="{5F6547F8-EC18-4FB1-A5EE-96C54B9393FF}" presName="hierChild4" presStyleCnt="0"/>
      <dgm:spPr/>
    </dgm:pt>
    <dgm:pt modelId="{EA7A6D6F-A421-4F2A-972F-8F54DD8B0DB3}" type="pres">
      <dgm:prSet presAssocID="{CCCB0BDE-B34F-4E45-92BF-84F3500070B6}" presName="Name37" presStyleLbl="parChTrans1D3" presStyleIdx="0" presStyleCnt="3"/>
      <dgm:spPr/>
    </dgm:pt>
    <dgm:pt modelId="{95BD67AA-9924-478D-B47C-BC0E944515B4}" type="pres">
      <dgm:prSet presAssocID="{CBF09D78-0011-4F75-9DD3-99B5A4C0B89C}" presName="hierRoot2" presStyleCnt="0">
        <dgm:presLayoutVars>
          <dgm:hierBranch val="init"/>
        </dgm:presLayoutVars>
      </dgm:prSet>
      <dgm:spPr/>
    </dgm:pt>
    <dgm:pt modelId="{7171F351-1E91-406B-AF1C-5231143C9800}" type="pres">
      <dgm:prSet presAssocID="{CBF09D78-0011-4F75-9DD3-99B5A4C0B89C}" presName="rootComposite" presStyleCnt="0"/>
      <dgm:spPr/>
    </dgm:pt>
    <dgm:pt modelId="{F4067876-284A-4870-9A84-1D2920A645FE}" type="pres">
      <dgm:prSet presAssocID="{CBF09D78-0011-4F75-9DD3-99B5A4C0B89C}" presName="rootText" presStyleLbl="node3" presStyleIdx="0" presStyleCnt="3" custLinFactNeighborX="-48083">
        <dgm:presLayoutVars>
          <dgm:chPref val="3"/>
        </dgm:presLayoutVars>
      </dgm:prSet>
      <dgm:spPr/>
    </dgm:pt>
    <dgm:pt modelId="{3FDB5E2E-342D-4D78-B69D-811FF44D1C71}" type="pres">
      <dgm:prSet presAssocID="{CBF09D78-0011-4F75-9DD3-99B5A4C0B89C}" presName="rootConnector" presStyleLbl="node3" presStyleIdx="0" presStyleCnt="3"/>
      <dgm:spPr/>
    </dgm:pt>
    <dgm:pt modelId="{0D6A8861-F69D-4405-A31A-CB353F523E73}" type="pres">
      <dgm:prSet presAssocID="{CBF09D78-0011-4F75-9DD3-99B5A4C0B89C}" presName="hierChild4" presStyleCnt="0"/>
      <dgm:spPr/>
    </dgm:pt>
    <dgm:pt modelId="{59F1AF1F-DA00-4EB1-987B-11CE610B38B4}" type="pres">
      <dgm:prSet presAssocID="{CBF09D78-0011-4F75-9DD3-99B5A4C0B89C}" presName="hierChild5" presStyleCnt="0"/>
      <dgm:spPr/>
    </dgm:pt>
    <dgm:pt modelId="{20494C1E-45D1-4D5A-96EC-6CB42EDB03E9}" type="pres">
      <dgm:prSet presAssocID="{4780D642-E865-4402-BD49-08B01B0D5B44}" presName="Name37" presStyleLbl="parChTrans1D3" presStyleIdx="1" presStyleCnt="3"/>
      <dgm:spPr/>
    </dgm:pt>
    <dgm:pt modelId="{0A1A77E2-91AE-4526-9DB0-ED4C98C0CD47}" type="pres">
      <dgm:prSet presAssocID="{2D9F68BA-62CC-4B2A-9674-FD60AF359F57}" presName="hierRoot2" presStyleCnt="0">
        <dgm:presLayoutVars>
          <dgm:hierBranch val="init"/>
        </dgm:presLayoutVars>
      </dgm:prSet>
      <dgm:spPr/>
    </dgm:pt>
    <dgm:pt modelId="{8EA2FE1B-55AC-4D4D-A24A-184B640A0766}" type="pres">
      <dgm:prSet presAssocID="{2D9F68BA-62CC-4B2A-9674-FD60AF359F57}" presName="rootComposite" presStyleCnt="0"/>
      <dgm:spPr/>
    </dgm:pt>
    <dgm:pt modelId="{B86C82B8-5811-4407-BB1A-91B2A218365F}" type="pres">
      <dgm:prSet presAssocID="{2D9F68BA-62CC-4B2A-9674-FD60AF359F57}" presName="rootText" presStyleLbl="node3" presStyleIdx="1" presStyleCnt="3" custLinFactNeighborX="-48083">
        <dgm:presLayoutVars>
          <dgm:chPref val="3"/>
        </dgm:presLayoutVars>
      </dgm:prSet>
      <dgm:spPr/>
    </dgm:pt>
    <dgm:pt modelId="{FBC4D135-3A3D-4056-BBBF-D3E666A12C2A}" type="pres">
      <dgm:prSet presAssocID="{2D9F68BA-62CC-4B2A-9674-FD60AF359F57}" presName="rootConnector" presStyleLbl="node3" presStyleIdx="1" presStyleCnt="3"/>
      <dgm:spPr/>
    </dgm:pt>
    <dgm:pt modelId="{D31A0E75-518B-44D1-8EFC-66AC17A14CCF}" type="pres">
      <dgm:prSet presAssocID="{2D9F68BA-62CC-4B2A-9674-FD60AF359F57}" presName="hierChild4" presStyleCnt="0"/>
      <dgm:spPr/>
    </dgm:pt>
    <dgm:pt modelId="{4E314F6C-CB48-4257-AE25-7CA3E51A2AB1}" type="pres">
      <dgm:prSet presAssocID="{2D9F68BA-62CC-4B2A-9674-FD60AF359F57}" presName="hierChild5" presStyleCnt="0"/>
      <dgm:spPr/>
    </dgm:pt>
    <dgm:pt modelId="{D73ED0CC-EC61-4EF1-BCB7-6443774D6FB3}" type="pres">
      <dgm:prSet presAssocID="{5F6547F8-EC18-4FB1-A5EE-96C54B9393FF}" presName="hierChild5" presStyleCnt="0"/>
      <dgm:spPr/>
    </dgm:pt>
    <dgm:pt modelId="{4748BCAC-9A1E-4037-9F17-A768304AF3DA}" type="pres">
      <dgm:prSet presAssocID="{9112C862-2C86-469D-A0F1-EE8B83502DE7}" presName="Name37" presStyleLbl="parChTrans1D2" presStyleIdx="1" presStyleCnt="2"/>
      <dgm:spPr/>
    </dgm:pt>
    <dgm:pt modelId="{1468BE2A-2D49-4015-ACC1-55DEEF0DB94D}" type="pres">
      <dgm:prSet presAssocID="{52EC0A78-31A5-4019-AA7F-4366D42A8EB9}" presName="hierRoot2" presStyleCnt="0">
        <dgm:presLayoutVars>
          <dgm:hierBranch val="init"/>
        </dgm:presLayoutVars>
      </dgm:prSet>
      <dgm:spPr/>
    </dgm:pt>
    <dgm:pt modelId="{AAD24540-C68C-4141-98DC-7688EE2EDE42}" type="pres">
      <dgm:prSet presAssocID="{52EC0A78-31A5-4019-AA7F-4366D42A8EB9}" presName="rootComposite" presStyleCnt="0"/>
      <dgm:spPr/>
    </dgm:pt>
    <dgm:pt modelId="{37DE3D53-D0C1-4C4E-96C2-D48D8E0E699A}" type="pres">
      <dgm:prSet presAssocID="{52EC0A78-31A5-4019-AA7F-4366D42A8EB9}" presName="rootText" presStyleLbl="node2" presStyleIdx="1" presStyleCnt="2" custLinFactNeighborX="40346">
        <dgm:presLayoutVars>
          <dgm:chPref val="3"/>
        </dgm:presLayoutVars>
      </dgm:prSet>
      <dgm:spPr/>
    </dgm:pt>
    <dgm:pt modelId="{365B7FDD-C417-45A2-BD33-9D6B7FFF92E5}" type="pres">
      <dgm:prSet presAssocID="{52EC0A78-31A5-4019-AA7F-4366D42A8EB9}" presName="rootConnector" presStyleLbl="node2" presStyleIdx="1" presStyleCnt="2"/>
      <dgm:spPr/>
    </dgm:pt>
    <dgm:pt modelId="{F2B900F9-AD16-4834-A4B5-B864B12E8B56}" type="pres">
      <dgm:prSet presAssocID="{52EC0A78-31A5-4019-AA7F-4366D42A8EB9}" presName="hierChild4" presStyleCnt="0"/>
      <dgm:spPr/>
    </dgm:pt>
    <dgm:pt modelId="{771AB71F-6178-42F8-96EB-170FB82CB122}" type="pres">
      <dgm:prSet presAssocID="{A54CA089-C8B2-4E1C-ACC5-8C1E7280A211}" presName="Name37" presStyleLbl="parChTrans1D3" presStyleIdx="2" presStyleCnt="3"/>
      <dgm:spPr/>
    </dgm:pt>
    <dgm:pt modelId="{5E4DE582-0ECD-4D8C-A839-FB1C589052DB}" type="pres">
      <dgm:prSet presAssocID="{DE8957BA-9353-4D30-9CDB-7DB28E7ACFF3}" presName="hierRoot2" presStyleCnt="0">
        <dgm:presLayoutVars>
          <dgm:hierBranch val="init"/>
        </dgm:presLayoutVars>
      </dgm:prSet>
      <dgm:spPr/>
    </dgm:pt>
    <dgm:pt modelId="{4E6DE220-923D-4468-91E5-5DA75B0B71ED}" type="pres">
      <dgm:prSet presAssocID="{DE8957BA-9353-4D30-9CDB-7DB28E7ACFF3}" presName="rootComposite" presStyleCnt="0"/>
      <dgm:spPr/>
    </dgm:pt>
    <dgm:pt modelId="{9530D4CA-5A0C-4CE6-83F9-47E2A1733AA8}" type="pres">
      <dgm:prSet presAssocID="{DE8957BA-9353-4D30-9CDB-7DB28E7ACFF3}" presName="rootText" presStyleLbl="node3" presStyleIdx="2" presStyleCnt="3" custLinFactNeighborX="40346">
        <dgm:presLayoutVars>
          <dgm:chPref val="3"/>
        </dgm:presLayoutVars>
      </dgm:prSet>
      <dgm:spPr/>
    </dgm:pt>
    <dgm:pt modelId="{EAC4C5EB-5D8D-45B7-B172-2177E0931720}" type="pres">
      <dgm:prSet presAssocID="{DE8957BA-9353-4D30-9CDB-7DB28E7ACFF3}" presName="rootConnector" presStyleLbl="node3" presStyleIdx="2" presStyleCnt="3"/>
      <dgm:spPr/>
    </dgm:pt>
    <dgm:pt modelId="{969B34EF-897F-4FB8-A673-DCE837522FC3}" type="pres">
      <dgm:prSet presAssocID="{DE8957BA-9353-4D30-9CDB-7DB28E7ACFF3}" presName="hierChild4" presStyleCnt="0"/>
      <dgm:spPr/>
    </dgm:pt>
    <dgm:pt modelId="{D6AF6893-D7EE-4D04-BD80-0C9F7F9054C0}" type="pres">
      <dgm:prSet presAssocID="{DE8957BA-9353-4D30-9CDB-7DB28E7ACFF3}" presName="hierChild5" presStyleCnt="0"/>
      <dgm:spPr/>
    </dgm:pt>
    <dgm:pt modelId="{D319E7BA-5197-4F0F-BCAF-873C06FBCF28}" type="pres">
      <dgm:prSet presAssocID="{52EC0A78-31A5-4019-AA7F-4366D42A8EB9}" presName="hierChild5" presStyleCnt="0"/>
      <dgm:spPr/>
    </dgm:pt>
    <dgm:pt modelId="{51182557-D598-4B46-9800-B95639A4B355}" type="pres">
      <dgm:prSet presAssocID="{01F15BA7-9A25-4F6A-90D0-933A2ED36E54}" presName="hierChild3" presStyleCnt="0"/>
      <dgm:spPr/>
    </dgm:pt>
  </dgm:ptLst>
  <dgm:cxnLst>
    <dgm:cxn modelId="{81E27100-E5B3-4C7E-A4CA-E77EA3E4A5F6}" type="presOf" srcId="{01F15BA7-9A25-4F6A-90D0-933A2ED36E54}" destId="{F646A0C4-D6CB-4A4D-AEAC-09752358B743}" srcOrd="0" destOrd="0" presId="urn:microsoft.com/office/officeart/2005/8/layout/orgChart1"/>
    <dgm:cxn modelId="{50C6C503-9B12-4109-9920-7EE123DF904D}" type="presOf" srcId="{2D57882A-E8B8-4741-8F9E-25E375E55901}" destId="{367487CF-39EC-4BA4-90DE-8472988B1D9E}" srcOrd="0" destOrd="0" presId="urn:microsoft.com/office/officeart/2005/8/layout/orgChart1"/>
    <dgm:cxn modelId="{18F38E07-BC31-4433-91FE-9F8B7156F21A}" type="presOf" srcId="{4780D642-E865-4402-BD49-08B01B0D5B44}" destId="{20494C1E-45D1-4D5A-96EC-6CB42EDB03E9}" srcOrd="0" destOrd="0" presId="urn:microsoft.com/office/officeart/2005/8/layout/orgChart1"/>
    <dgm:cxn modelId="{C90ED30A-1B5B-4E71-95F4-2CBDBC0939BA}" type="presOf" srcId="{5F6547F8-EC18-4FB1-A5EE-96C54B9393FF}" destId="{E330EB3D-AAA7-40CB-8F77-1F39AAC92CBB}" srcOrd="1" destOrd="0" presId="urn:microsoft.com/office/officeart/2005/8/layout/orgChart1"/>
    <dgm:cxn modelId="{09F8E90F-B443-4A33-807B-ECDE5146E061}" type="presOf" srcId="{CA68280B-910C-43D4-B2F5-1BC9914B3895}" destId="{37BC11F1-A70B-4C08-9E17-9C3C3B28D75B}" srcOrd="0" destOrd="0" presId="urn:microsoft.com/office/officeart/2005/8/layout/orgChart1"/>
    <dgm:cxn modelId="{1B6B7E2E-1F62-4752-81B6-89621F45CA63}" type="presOf" srcId="{DE8957BA-9353-4D30-9CDB-7DB28E7ACFF3}" destId="{EAC4C5EB-5D8D-45B7-B172-2177E0931720}" srcOrd="1" destOrd="0" presId="urn:microsoft.com/office/officeart/2005/8/layout/orgChart1"/>
    <dgm:cxn modelId="{196F2332-F118-489E-9F5A-2653C5519D79}" type="presOf" srcId="{DE8957BA-9353-4D30-9CDB-7DB28E7ACFF3}" destId="{9530D4CA-5A0C-4CE6-83F9-47E2A1733AA8}" srcOrd="0" destOrd="0" presId="urn:microsoft.com/office/officeart/2005/8/layout/orgChart1"/>
    <dgm:cxn modelId="{BC13903F-6B2E-4CCB-BDA3-B9FCCB1EC21F}" type="presOf" srcId="{01F15BA7-9A25-4F6A-90D0-933A2ED36E54}" destId="{923D5022-74A1-4735-8561-4159DEF5214E}" srcOrd="1" destOrd="0" presId="urn:microsoft.com/office/officeart/2005/8/layout/orgChart1"/>
    <dgm:cxn modelId="{2DE64E47-ED81-4F9C-A24B-4BB699471A82}" type="presOf" srcId="{52EC0A78-31A5-4019-AA7F-4366D42A8EB9}" destId="{365B7FDD-C417-45A2-BD33-9D6B7FFF92E5}" srcOrd="1" destOrd="0" presId="urn:microsoft.com/office/officeart/2005/8/layout/orgChart1"/>
    <dgm:cxn modelId="{807DA468-F7FE-4DE0-A24C-E978DCCA1C6D}" srcId="{CA68280B-910C-43D4-B2F5-1BC9914B3895}" destId="{01F15BA7-9A25-4F6A-90D0-933A2ED36E54}" srcOrd="0" destOrd="0" parTransId="{0C64F488-31A0-4417-865A-EE9FD8B43BE8}" sibTransId="{5782122F-3A05-428B-A0D0-B48F72B49A4A}"/>
    <dgm:cxn modelId="{1C873369-B480-4228-91DA-FDAA7E3AF37F}" type="presOf" srcId="{CCCB0BDE-B34F-4E45-92BF-84F3500070B6}" destId="{EA7A6D6F-A421-4F2A-972F-8F54DD8B0DB3}" srcOrd="0" destOrd="0" presId="urn:microsoft.com/office/officeart/2005/8/layout/orgChart1"/>
    <dgm:cxn modelId="{5F4ED36A-AA33-4820-8997-32BDC18696CE}" srcId="{5F6547F8-EC18-4FB1-A5EE-96C54B9393FF}" destId="{2D9F68BA-62CC-4B2A-9674-FD60AF359F57}" srcOrd="1" destOrd="0" parTransId="{4780D642-E865-4402-BD49-08B01B0D5B44}" sibTransId="{9930A10A-5029-4B8C-9FA7-73276644EC87}"/>
    <dgm:cxn modelId="{C6215858-681F-4D3B-A29A-A98A3358EDF9}" type="presOf" srcId="{9112C862-2C86-469D-A0F1-EE8B83502DE7}" destId="{4748BCAC-9A1E-4037-9F17-A768304AF3DA}" srcOrd="0" destOrd="0" presId="urn:microsoft.com/office/officeart/2005/8/layout/orgChart1"/>
    <dgm:cxn modelId="{76621797-A3EB-4417-ADA8-2E15B588640F}" type="presOf" srcId="{A54CA089-C8B2-4E1C-ACC5-8C1E7280A211}" destId="{771AB71F-6178-42F8-96EB-170FB82CB122}" srcOrd="0" destOrd="0" presId="urn:microsoft.com/office/officeart/2005/8/layout/orgChart1"/>
    <dgm:cxn modelId="{5D5FC1B2-1241-4A3F-83A3-45F1D86FED0D}" type="presOf" srcId="{CBF09D78-0011-4F75-9DD3-99B5A4C0B89C}" destId="{F4067876-284A-4870-9A84-1D2920A645FE}" srcOrd="0" destOrd="0" presId="urn:microsoft.com/office/officeart/2005/8/layout/orgChart1"/>
    <dgm:cxn modelId="{6463C9B6-82FB-4841-B956-ADF2BB66479F}" type="presOf" srcId="{5F6547F8-EC18-4FB1-A5EE-96C54B9393FF}" destId="{D1675278-21B6-440F-84D2-29CA31B7982D}" srcOrd="0" destOrd="0" presId="urn:microsoft.com/office/officeart/2005/8/layout/orgChart1"/>
    <dgm:cxn modelId="{98A2AEB9-66B4-4EA9-AE88-EDF22B801857}" srcId="{5F6547F8-EC18-4FB1-A5EE-96C54B9393FF}" destId="{CBF09D78-0011-4F75-9DD3-99B5A4C0B89C}" srcOrd="0" destOrd="0" parTransId="{CCCB0BDE-B34F-4E45-92BF-84F3500070B6}" sibTransId="{5B50F404-D519-42F5-BAF6-8EB8A3C41569}"/>
    <dgm:cxn modelId="{6DE6A1BF-ABB9-43EA-AE6A-AE5589386C6B}" type="presOf" srcId="{2D9F68BA-62CC-4B2A-9674-FD60AF359F57}" destId="{FBC4D135-3A3D-4056-BBBF-D3E666A12C2A}" srcOrd="1" destOrd="0" presId="urn:microsoft.com/office/officeart/2005/8/layout/orgChart1"/>
    <dgm:cxn modelId="{8433ADC5-0023-49B1-B164-F441B4F46CFE}" srcId="{01F15BA7-9A25-4F6A-90D0-933A2ED36E54}" destId="{52EC0A78-31A5-4019-AA7F-4366D42A8EB9}" srcOrd="1" destOrd="0" parTransId="{9112C862-2C86-469D-A0F1-EE8B83502DE7}" sibTransId="{E4463510-54B1-4D72-9F50-E2A9088826E0}"/>
    <dgm:cxn modelId="{A06BBBDE-DD8C-4184-8AE5-70E0A002D833}" type="presOf" srcId="{2D9F68BA-62CC-4B2A-9674-FD60AF359F57}" destId="{B86C82B8-5811-4407-BB1A-91B2A218365F}" srcOrd="0" destOrd="0" presId="urn:microsoft.com/office/officeart/2005/8/layout/orgChart1"/>
    <dgm:cxn modelId="{C3130DE5-DB90-4CB4-B705-FCF606F233E6}" srcId="{52EC0A78-31A5-4019-AA7F-4366D42A8EB9}" destId="{DE8957BA-9353-4D30-9CDB-7DB28E7ACFF3}" srcOrd="0" destOrd="0" parTransId="{A54CA089-C8B2-4E1C-ACC5-8C1E7280A211}" sibTransId="{EB9FEEDC-6B71-4804-8A29-8800BD4DC83E}"/>
    <dgm:cxn modelId="{7FB7CCEB-65F1-4BFE-AF29-14B29B099568}" srcId="{01F15BA7-9A25-4F6A-90D0-933A2ED36E54}" destId="{5F6547F8-EC18-4FB1-A5EE-96C54B9393FF}" srcOrd="0" destOrd="0" parTransId="{2D57882A-E8B8-4741-8F9E-25E375E55901}" sibTransId="{4C2DAA03-35C7-47A3-A7AB-5F874BF4F674}"/>
    <dgm:cxn modelId="{CF7324EC-78A7-4E73-89DA-39E3C475DCF0}" type="presOf" srcId="{CBF09D78-0011-4F75-9DD3-99B5A4C0B89C}" destId="{3FDB5E2E-342D-4D78-B69D-811FF44D1C71}" srcOrd="1" destOrd="0" presId="urn:microsoft.com/office/officeart/2005/8/layout/orgChart1"/>
    <dgm:cxn modelId="{77FAFBFD-E8C6-424C-810F-69986B38E412}" type="presOf" srcId="{52EC0A78-31A5-4019-AA7F-4366D42A8EB9}" destId="{37DE3D53-D0C1-4C4E-96C2-D48D8E0E699A}" srcOrd="0" destOrd="0" presId="urn:microsoft.com/office/officeart/2005/8/layout/orgChart1"/>
    <dgm:cxn modelId="{9D9CA471-E966-4D5C-AD99-86431E51C6E2}" type="presParOf" srcId="{37BC11F1-A70B-4C08-9E17-9C3C3B28D75B}" destId="{8FBD2E92-BC69-48F9-B994-B868A8437B92}" srcOrd="0" destOrd="0" presId="urn:microsoft.com/office/officeart/2005/8/layout/orgChart1"/>
    <dgm:cxn modelId="{1627805D-BFA0-46FC-BD56-03924038A33B}" type="presParOf" srcId="{8FBD2E92-BC69-48F9-B994-B868A8437B92}" destId="{0944AC71-EB82-4C00-8C96-105885ECD36F}" srcOrd="0" destOrd="0" presId="urn:microsoft.com/office/officeart/2005/8/layout/orgChart1"/>
    <dgm:cxn modelId="{6FE5E514-E8F3-44BD-AF1B-D69A26D587B7}" type="presParOf" srcId="{0944AC71-EB82-4C00-8C96-105885ECD36F}" destId="{F646A0C4-D6CB-4A4D-AEAC-09752358B743}" srcOrd="0" destOrd="0" presId="urn:microsoft.com/office/officeart/2005/8/layout/orgChart1"/>
    <dgm:cxn modelId="{95A22FAF-1D4E-4461-85F7-57933C3E3ECB}" type="presParOf" srcId="{0944AC71-EB82-4C00-8C96-105885ECD36F}" destId="{923D5022-74A1-4735-8561-4159DEF5214E}" srcOrd="1" destOrd="0" presId="urn:microsoft.com/office/officeart/2005/8/layout/orgChart1"/>
    <dgm:cxn modelId="{5C7793AF-76B6-4888-87C0-1076812FA1CB}" type="presParOf" srcId="{8FBD2E92-BC69-48F9-B994-B868A8437B92}" destId="{B2673734-E1FC-4AE8-8AD3-6F89667E541E}" srcOrd="1" destOrd="0" presId="urn:microsoft.com/office/officeart/2005/8/layout/orgChart1"/>
    <dgm:cxn modelId="{E92CD782-22B9-4D96-9347-928649CDFEB1}" type="presParOf" srcId="{B2673734-E1FC-4AE8-8AD3-6F89667E541E}" destId="{367487CF-39EC-4BA4-90DE-8472988B1D9E}" srcOrd="0" destOrd="0" presId="urn:microsoft.com/office/officeart/2005/8/layout/orgChart1"/>
    <dgm:cxn modelId="{AC2C4002-C2F0-4FF5-8DF0-6597C8078751}" type="presParOf" srcId="{B2673734-E1FC-4AE8-8AD3-6F89667E541E}" destId="{7CD50BAF-CCDE-4CC8-838F-867DECDA8927}" srcOrd="1" destOrd="0" presId="urn:microsoft.com/office/officeart/2005/8/layout/orgChart1"/>
    <dgm:cxn modelId="{F19136AC-0C50-46BE-9F50-88F58A6C6163}" type="presParOf" srcId="{7CD50BAF-CCDE-4CC8-838F-867DECDA8927}" destId="{BB24888C-B1AE-4860-87E5-A00005DFEC4B}" srcOrd="0" destOrd="0" presId="urn:microsoft.com/office/officeart/2005/8/layout/orgChart1"/>
    <dgm:cxn modelId="{399D265E-9858-4A40-B7D2-7E942FEFC77B}" type="presParOf" srcId="{BB24888C-B1AE-4860-87E5-A00005DFEC4B}" destId="{D1675278-21B6-440F-84D2-29CA31B7982D}" srcOrd="0" destOrd="0" presId="urn:microsoft.com/office/officeart/2005/8/layout/orgChart1"/>
    <dgm:cxn modelId="{697469FC-2195-4DD6-9AFC-53055CF940AB}" type="presParOf" srcId="{BB24888C-B1AE-4860-87E5-A00005DFEC4B}" destId="{E330EB3D-AAA7-40CB-8F77-1F39AAC92CBB}" srcOrd="1" destOrd="0" presId="urn:microsoft.com/office/officeart/2005/8/layout/orgChart1"/>
    <dgm:cxn modelId="{522AFB94-0E5D-418E-9EC8-8811F320302C}" type="presParOf" srcId="{7CD50BAF-CCDE-4CC8-838F-867DECDA8927}" destId="{BBEBC5F8-B1EF-4B84-AE61-376E4880E1F0}" srcOrd="1" destOrd="0" presId="urn:microsoft.com/office/officeart/2005/8/layout/orgChart1"/>
    <dgm:cxn modelId="{24214E78-909D-4552-8C4E-05EF2D5362D8}" type="presParOf" srcId="{BBEBC5F8-B1EF-4B84-AE61-376E4880E1F0}" destId="{EA7A6D6F-A421-4F2A-972F-8F54DD8B0DB3}" srcOrd="0" destOrd="0" presId="urn:microsoft.com/office/officeart/2005/8/layout/orgChart1"/>
    <dgm:cxn modelId="{98D3A5AF-BC6E-4E94-8BE1-6C081A1E69B6}" type="presParOf" srcId="{BBEBC5F8-B1EF-4B84-AE61-376E4880E1F0}" destId="{95BD67AA-9924-478D-B47C-BC0E944515B4}" srcOrd="1" destOrd="0" presId="urn:microsoft.com/office/officeart/2005/8/layout/orgChart1"/>
    <dgm:cxn modelId="{4E591EF8-9549-4340-8C6D-CF0BB86C14F9}" type="presParOf" srcId="{95BD67AA-9924-478D-B47C-BC0E944515B4}" destId="{7171F351-1E91-406B-AF1C-5231143C9800}" srcOrd="0" destOrd="0" presId="urn:microsoft.com/office/officeart/2005/8/layout/orgChart1"/>
    <dgm:cxn modelId="{E4DFEAC9-A8D3-40BB-9C05-F87150683650}" type="presParOf" srcId="{7171F351-1E91-406B-AF1C-5231143C9800}" destId="{F4067876-284A-4870-9A84-1D2920A645FE}" srcOrd="0" destOrd="0" presId="urn:microsoft.com/office/officeart/2005/8/layout/orgChart1"/>
    <dgm:cxn modelId="{7AA23FB2-DD19-4300-98AD-2D1F811B9C0C}" type="presParOf" srcId="{7171F351-1E91-406B-AF1C-5231143C9800}" destId="{3FDB5E2E-342D-4D78-B69D-811FF44D1C71}" srcOrd="1" destOrd="0" presId="urn:microsoft.com/office/officeart/2005/8/layout/orgChart1"/>
    <dgm:cxn modelId="{9A4AEB55-317A-4E49-AA48-6A1F9868319E}" type="presParOf" srcId="{95BD67AA-9924-478D-B47C-BC0E944515B4}" destId="{0D6A8861-F69D-4405-A31A-CB353F523E73}" srcOrd="1" destOrd="0" presId="urn:microsoft.com/office/officeart/2005/8/layout/orgChart1"/>
    <dgm:cxn modelId="{BDF805E0-25EB-419F-9D95-0326A6B53816}" type="presParOf" srcId="{95BD67AA-9924-478D-B47C-BC0E944515B4}" destId="{59F1AF1F-DA00-4EB1-987B-11CE610B38B4}" srcOrd="2" destOrd="0" presId="urn:microsoft.com/office/officeart/2005/8/layout/orgChart1"/>
    <dgm:cxn modelId="{4F9A2F06-C7EC-4807-ADB7-1A61369D7DF0}" type="presParOf" srcId="{BBEBC5F8-B1EF-4B84-AE61-376E4880E1F0}" destId="{20494C1E-45D1-4D5A-96EC-6CB42EDB03E9}" srcOrd="2" destOrd="0" presId="urn:microsoft.com/office/officeart/2005/8/layout/orgChart1"/>
    <dgm:cxn modelId="{B46C0930-FAF9-4DE7-9BE9-7DC53D2E895D}" type="presParOf" srcId="{BBEBC5F8-B1EF-4B84-AE61-376E4880E1F0}" destId="{0A1A77E2-91AE-4526-9DB0-ED4C98C0CD47}" srcOrd="3" destOrd="0" presId="urn:microsoft.com/office/officeart/2005/8/layout/orgChart1"/>
    <dgm:cxn modelId="{C0434665-BFA4-4DFD-9036-9D3BFC66BB5B}" type="presParOf" srcId="{0A1A77E2-91AE-4526-9DB0-ED4C98C0CD47}" destId="{8EA2FE1B-55AC-4D4D-A24A-184B640A0766}" srcOrd="0" destOrd="0" presId="urn:microsoft.com/office/officeart/2005/8/layout/orgChart1"/>
    <dgm:cxn modelId="{B8FE0308-3228-4616-AFBB-C8C0A55F7A0B}" type="presParOf" srcId="{8EA2FE1B-55AC-4D4D-A24A-184B640A0766}" destId="{B86C82B8-5811-4407-BB1A-91B2A218365F}" srcOrd="0" destOrd="0" presId="urn:microsoft.com/office/officeart/2005/8/layout/orgChart1"/>
    <dgm:cxn modelId="{ACD72424-AC99-4CD9-95A2-5F44B817A064}" type="presParOf" srcId="{8EA2FE1B-55AC-4D4D-A24A-184B640A0766}" destId="{FBC4D135-3A3D-4056-BBBF-D3E666A12C2A}" srcOrd="1" destOrd="0" presId="urn:microsoft.com/office/officeart/2005/8/layout/orgChart1"/>
    <dgm:cxn modelId="{E09B23F6-6D5F-41C1-8B2F-46C8D08165DE}" type="presParOf" srcId="{0A1A77E2-91AE-4526-9DB0-ED4C98C0CD47}" destId="{D31A0E75-518B-44D1-8EFC-66AC17A14CCF}" srcOrd="1" destOrd="0" presId="urn:microsoft.com/office/officeart/2005/8/layout/orgChart1"/>
    <dgm:cxn modelId="{11242D42-AEC3-44EA-B0CB-A50185F932D1}" type="presParOf" srcId="{0A1A77E2-91AE-4526-9DB0-ED4C98C0CD47}" destId="{4E314F6C-CB48-4257-AE25-7CA3E51A2AB1}" srcOrd="2" destOrd="0" presId="urn:microsoft.com/office/officeart/2005/8/layout/orgChart1"/>
    <dgm:cxn modelId="{4D70B8DD-2859-4AF9-89CB-98EF460D99F7}" type="presParOf" srcId="{7CD50BAF-CCDE-4CC8-838F-867DECDA8927}" destId="{D73ED0CC-EC61-4EF1-BCB7-6443774D6FB3}" srcOrd="2" destOrd="0" presId="urn:microsoft.com/office/officeart/2005/8/layout/orgChart1"/>
    <dgm:cxn modelId="{36E94803-9C83-43D2-BC19-1A58D5763036}" type="presParOf" srcId="{B2673734-E1FC-4AE8-8AD3-6F89667E541E}" destId="{4748BCAC-9A1E-4037-9F17-A768304AF3DA}" srcOrd="2" destOrd="0" presId="urn:microsoft.com/office/officeart/2005/8/layout/orgChart1"/>
    <dgm:cxn modelId="{8EBB74BF-61D9-4C3E-B523-10FC6008B0F3}" type="presParOf" srcId="{B2673734-E1FC-4AE8-8AD3-6F89667E541E}" destId="{1468BE2A-2D49-4015-ACC1-55DEEF0DB94D}" srcOrd="3" destOrd="0" presId="urn:microsoft.com/office/officeart/2005/8/layout/orgChart1"/>
    <dgm:cxn modelId="{274ADA90-D8BF-4F39-9142-965A3D374605}" type="presParOf" srcId="{1468BE2A-2D49-4015-ACC1-55DEEF0DB94D}" destId="{AAD24540-C68C-4141-98DC-7688EE2EDE42}" srcOrd="0" destOrd="0" presId="urn:microsoft.com/office/officeart/2005/8/layout/orgChart1"/>
    <dgm:cxn modelId="{F00582AA-B4E9-4EBC-9A4A-616FD257A51F}" type="presParOf" srcId="{AAD24540-C68C-4141-98DC-7688EE2EDE42}" destId="{37DE3D53-D0C1-4C4E-96C2-D48D8E0E699A}" srcOrd="0" destOrd="0" presId="urn:microsoft.com/office/officeart/2005/8/layout/orgChart1"/>
    <dgm:cxn modelId="{19003AA7-EA44-4909-89A1-C20B5A7142F8}" type="presParOf" srcId="{AAD24540-C68C-4141-98DC-7688EE2EDE42}" destId="{365B7FDD-C417-45A2-BD33-9D6B7FFF92E5}" srcOrd="1" destOrd="0" presId="urn:microsoft.com/office/officeart/2005/8/layout/orgChart1"/>
    <dgm:cxn modelId="{67988128-BC48-4F26-A9CA-C5102891FA8D}" type="presParOf" srcId="{1468BE2A-2D49-4015-ACC1-55DEEF0DB94D}" destId="{F2B900F9-AD16-4834-A4B5-B864B12E8B56}" srcOrd="1" destOrd="0" presId="urn:microsoft.com/office/officeart/2005/8/layout/orgChart1"/>
    <dgm:cxn modelId="{1DEBFE10-86EB-47A7-859B-970746D608D5}" type="presParOf" srcId="{F2B900F9-AD16-4834-A4B5-B864B12E8B56}" destId="{771AB71F-6178-42F8-96EB-170FB82CB122}" srcOrd="0" destOrd="0" presId="urn:microsoft.com/office/officeart/2005/8/layout/orgChart1"/>
    <dgm:cxn modelId="{6B66B692-A90F-4C53-B8D5-97FA91B5A69A}" type="presParOf" srcId="{F2B900F9-AD16-4834-A4B5-B864B12E8B56}" destId="{5E4DE582-0ECD-4D8C-A839-FB1C589052DB}" srcOrd="1" destOrd="0" presId="urn:microsoft.com/office/officeart/2005/8/layout/orgChart1"/>
    <dgm:cxn modelId="{DE895C31-E2CC-418C-9D09-581844F68B37}" type="presParOf" srcId="{5E4DE582-0ECD-4D8C-A839-FB1C589052DB}" destId="{4E6DE220-923D-4468-91E5-5DA75B0B71ED}" srcOrd="0" destOrd="0" presId="urn:microsoft.com/office/officeart/2005/8/layout/orgChart1"/>
    <dgm:cxn modelId="{2085B3C5-3AF0-4541-B921-BA9FEC0C8C49}" type="presParOf" srcId="{4E6DE220-923D-4468-91E5-5DA75B0B71ED}" destId="{9530D4CA-5A0C-4CE6-83F9-47E2A1733AA8}" srcOrd="0" destOrd="0" presId="urn:microsoft.com/office/officeart/2005/8/layout/orgChart1"/>
    <dgm:cxn modelId="{411380F8-27EE-4ED6-BB8E-D8FAD79977DF}" type="presParOf" srcId="{4E6DE220-923D-4468-91E5-5DA75B0B71ED}" destId="{EAC4C5EB-5D8D-45B7-B172-2177E0931720}" srcOrd="1" destOrd="0" presId="urn:microsoft.com/office/officeart/2005/8/layout/orgChart1"/>
    <dgm:cxn modelId="{D5B73FEA-CB45-4F7B-BA52-5D4271C6FB23}" type="presParOf" srcId="{5E4DE582-0ECD-4D8C-A839-FB1C589052DB}" destId="{969B34EF-897F-4FB8-A673-DCE837522FC3}" srcOrd="1" destOrd="0" presId="urn:microsoft.com/office/officeart/2005/8/layout/orgChart1"/>
    <dgm:cxn modelId="{FC580E0A-5E3F-4B74-B5A3-664357B41D11}" type="presParOf" srcId="{5E4DE582-0ECD-4D8C-A839-FB1C589052DB}" destId="{D6AF6893-D7EE-4D04-BD80-0C9F7F9054C0}" srcOrd="2" destOrd="0" presId="urn:microsoft.com/office/officeart/2005/8/layout/orgChart1"/>
    <dgm:cxn modelId="{FC47D26B-17AE-4F8E-B885-9D9E2653464C}" type="presParOf" srcId="{1468BE2A-2D49-4015-ACC1-55DEEF0DB94D}" destId="{D319E7BA-5197-4F0F-BCAF-873C06FBCF28}" srcOrd="2" destOrd="0" presId="urn:microsoft.com/office/officeart/2005/8/layout/orgChart1"/>
    <dgm:cxn modelId="{D8ECD214-636F-4532-8E26-15F9484EA774}" type="presParOf" srcId="{8FBD2E92-BC69-48F9-B994-B868A8437B92}" destId="{51182557-D598-4B46-9800-B95639A4B35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AB71F-6178-42F8-96EB-170FB82CB122}">
      <dsp:nvSpPr>
        <dsp:cNvPr id="0" name=""/>
        <dsp:cNvSpPr/>
      </dsp:nvSpPr>
      <dsp:spPr>
        <a:xfrm>
          <a:off x="2491194" y="926045"/>
          <a:ext cx="114611" cy="351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474"/>
              </a:lnTo>
              <a:lnTo>
                <a:pt x="114611" y="35147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8BCAC-9A1E-4037-9F17-A768304AF3DA}">
      <dsp:nvSpPr>
        <dsp:cNvPr id="0" name=""/>
        <dsp:cNvSpPr/>
      </dsp:nvSpPr>
      <dsp:spPr>
        <a:xfrm>
          <a:off x="2026285" y="383553"/>
          <a:ext cx="770538" cy="160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227"/>
              </a:lnTo>
              <a:lnTo>
                <a:pt x="770538" y="80227"/>
              </a:lnTo>
              <a:lnTo>
                <a:pt x="770538" y="16045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494C1E-45D1-4D5A-96EC-6CB42EDB03E9}">
      <dsp:nvSpPr>
        <dsp:cNvPr id="0" name=""/>
        <dsp:cNvSpPr/>
      </dsp:nvSpPr>
      <dsp:spPr>
        <a:xfrm>
          <a:off x="891001" y="926045"/>
          <a:ext cx="114611" cy="893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3966"/>
              </a:lnTo>
              <a:lnTo>
                <a:pt x="114611" y="89396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A6D6F-A421-4F2A-972F-8F54DD8B0DB3}">
      <dsp:nvSpPr>
        <dsp:cNvPr id="0" name=""/>
        <dsp:cNvSpPr/>
      </dsp:nvSpPr>
      <dsp:spPr>
        <a:xfrm>
          <a:off x="891001" y="926045"/>
          <a:ext cx="114611" cy="351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474"/>
              </a:lnTo>
              <a:lnTo>
                <a:pt x="114611" y="35147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487CF-39EC-4BA4-90DE-8472988B1D9E}">
      <dsp:nvSpPr>
        <dsp:cNvPr id="0" name=""/>
        <dsp:cNvSpPr/>
      </dsp:nvSpPr>
      <dsp:spPr>
        <a:xfrm>
          <a:off x="1196631" y="383553"/>
          <a:ext cx="829654" cy="160455"/>
        </a:xfrm>
        <a:custGeom>
          <a:avLst/>
          <a:gdLst/>
          <a:ahLst/>
          <a:cxnLst/>
          <a:rect l="0" t="0" r="0" b="0"/>
          <a:pathLst>
            <a:path>
              <a:moveTo>
                <a:pt x="829654" y="0"/>
              </a:moveTo>
              <a:lnTo>
                <a:pt x="829654" y="80227"/>
              </a:lnTo>
              <a:lnTo>
                <a:pt x="0" y="80227"/>
              </a:lnTo>
              <a:lnTo>
                <a:pt x="0" y="16045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6A0C4-D6CB-4A4D-AEAC-09752358B743}">
      <dsp:nvSpPr>
        <dsp:cNvPr id="0" name=""/>
        <dsp:cNvSpPr/>
      </dsp:nvSpPr>
      <dsp:spPr>
        <a:xfrm>
          <a:off x="1644248" y="1516"/>
          <a:ext cx="764074" cy="382037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tx1"/>
              </a:solidFill>
            </a:rPr>
            <a:t>fred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1644248" y="1516"/>
        <a:ext cx="764074" cy="382037"/>
      </dsp:txXfrm>
    </dsp:sp>
    <dsp:sp modelId="{D1675278-21B6-440F-84D2-29CA31B7982D}">
      <dsp:nvSpPr>
        <dsp:cNvPr id="0" name=""/>
        <dsp:cNvSpPr/>
      </dsp:nvSpPr>
      <dsp:spPr>
        <a:xfrm>
          <a:off x="814594" y="544008"/>
          <a:ext cx="764074" cy="382037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chuck</a:t>
          </a:r>
        </a:p>
      </dsp:txBody>
      <dsp:txXfrm>
        <a:off x="814594" y="544008"/>
        <a:ext cx="764074" cy="382037"/>
      </dsp:txXfrm>
    </dsp:sp>
    <dsp:sp modelId="{F4067876-284A-4870-9A84-1D2920A645FE}">
      <dsp:nvSpPr>
        <dsp:cNvPr id="0" name=""/>
        <dsp:cNvSpPr/>
      </dsp:nvSpPr>
      <dsp:spPr>
        <a:xfrm>
          <a:off x="1005612" y="1086501"/>
          <a:ext cx="764074" cy="382037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tx1"/>
              </a:solidFill>
            </a:rPr>
            <a:t>alice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1005612" y="1086501"/>
        <a:ext cx="764074" cy="382037"/>
      </dsp:txXfrm>
    </dsp:sp>
    <dsp:sp modelId="{B86C82B8-5811-4407-BB1A-91B2A218365F}">
      <dsp:nvSpPr>
        <dsp:cNvPr id="0" name=""/>
        <dsp:cNvSpPr/>
      </dsp:nvSpPr>
      <dsp:spPr>
        <a:xfrm>
          <a:off x="1005612" y="1628993"/>
          <a:ext cx="764074" cy="382037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bob</a:t>
          </a:r>
        </a:p>
      </dsp:txBody>
      <dsp:txXfrm>
        <a:off x="1005612" y="1628993"/>
        <a:ext cx="764074" cy="382037"/>
      </dsp:txXfrm>
    </dsp:sp>
    <dsp:sp modelId="{37DE3D53-D0C1-4C4E-96C2-D48D8E0E699A}">
      <dsp:nvSpPr>
        <dsp:cNvPr id="0" name=""/>
        <dsp:cNvSpPr/>
      </dsp:nvSpPr>
      <dsp:spPr>
        <a:xfrm>
          <a:off x="2414786" y="544008"/>
          <a:ext cx="764074" cy="382037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tx1"/>
              </a:solidFill>
            </a:rPr>
            <a:t>eddie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414786" y="544008"/>
        <a:ext cx="764074" cy="382037"/>
      </dsp:txXfrm>
    </dsp:sp>
    <dsp:sp modelId="{9530D4CA-5A0C-4CE6-83F9-47E2A1733AA8}">
      <dsp:nvSpPr>
        <dsp:cNvPr id="0" name=""/>
        <dsp:cNvSpPr/>
      </dsp:nvSpPr>
      <dsp:spPr>
        <a:xfrm>
          <a:off x="2605805" y="1086501"/>
          <a:ext cx="764074" cy="382037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tx1"/>
              </a:solidFill>
            </a:rPr>
            <a:t>dave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605805" y="1086501"/>
        <a:ext cx="764074" cy="382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73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57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7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13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2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5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9/2/2017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2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28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66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20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70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67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93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26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96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8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89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197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99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9/2/2017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329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9/2/2017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880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9/2/2017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99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49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33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537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2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2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6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6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3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9/2/2017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6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9/2/2017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9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8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7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About Recursive Data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5.5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1" name="Picture 10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2016-2017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0876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this 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11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(+ 33  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(+ 33    0)))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33))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55)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492BD-6A9C-48FC-AC76-0B4FE1119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96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Clearly, this function will halt for any </a:t>
            </a:r>
            <a:r>
              <a:rPr lang="en-US" dirty="0" err="1"/>
              <a:t>NumberList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r>
              <a:rPr lang="en-US" dirty="0"/>
              <a:t>Because at every step it works on a shorter and shorter list, so eventually it reaches </a:t>
            </a:r>
            <a:r>
              <a:rPr lang="en-US" b="1" dirty="0"/>
              <a:t>empty? </a:t>
            </a:r>
            <a:r>
              <a:rPr lang="en-US" dirty="0"/>
              <a:t>and the function halts.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3B5EA-18B6-4040-9F78-6052AF49C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91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try something more complicated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descendant trees?</a:t>
            </a:r>
          </a:p>
          <a:p>
            <a:r>
              <a:rPr lang="en-US" dirty="0"/>
              <a:t>Remember the constructor templates: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1600" y="3048000"/>
            <a:ext cx="66294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;; CONSTRUCTOR TEMPLATES: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;; For Person: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;;   (make-person String </a:t>
            </a:r>
            <a:r>
              <a:rPr lang="en-US" sz="2400" b="1" dirty="0" err="1">
                <a:latin typeface="Consolas" panose="020B0609020204030204" pitchFamily="49" charset="0"/>
              </a:rPr>
              <a:t>PersonList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;; For </a:t>
            </a:r>
            <a:r>
              <a:rPr lang="en-US" sz="2400" b="1" dirty="0" err="1">
                <a:latin typeface="Consolas" panose="020B0609020204030204" pitchFamily="49" charset="0"/>
              </a:rPr>
              <a:t>PersonList</a:t>
            </a:r>
            <a:r>
              <a:rPr lang="en-US" sz="24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;;   empty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;;   (cons Person </a:t>
            </a:r>
            <a:r>
              <a:rPr lang="en-US" sz="2400" b="1" dirty="0" err="1">
                <a:latin typeface="Consolas" panose="020B0609020204030204" pitchFamily="49" charset="0"/>
              </a:rPr>
              <a:t>PersonList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4952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The Shape of the Program Follows the Shape of the Data: Descendant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138383" y="4628271"/>
            <a:ext cx="2406077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Hierarchy: </a:t>
            </a:r>
            <a:r>
              <a:rPr lang="en-US" b="1" dirty="0"/>
              <a:t>Person</a:t>
            </a:r>
            <a:r>
              <a:rPr lang="en-US" dirty="0"/>
              <a:t> contains </a:t>
            </a:r>
            <a:r>
              <a:rPr lang="en-US" b="1" dirty="0" err="1"/>
              <a:t>PersonList</a:t>
            </a:r>
            <a:r>
              <a:rPr lang="en-US" dirty="0"/>
              <a:t> as a component; and </a:t>
            </a:r>
            <a:r>
              <a:rPr lang="en-US" b="1" dirty="0" err="1"/>
              <a:t>PersonList</a:t>
            </a:r>
            <a:r>
              <a:rPr lang="en-US" dirty="0"/>
              <a:t> has </a:t>
            </a:r>
            <a:r>
              <a:rPr lang="en-US" b="1" dirty="0"/>
              <a:t>Person</a:t>
            </a:r>
            <a:r>
              <a:rPr lang="en-US" dirty="0"/>
              <a:t> as a component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5635007" y="4620310"/>
            <a:ext cx="20574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Call Tree: </a:t>
            </a:r>
            <a:r>
              <a:rPr lang="en-US" b="1" dirty="0"/>
              <a:t>person-</a:t>
            </a:r>
            <a:r>
              <a:rPr lang="en-US" b="1" dirty="0" err="1"/>
              <a:t>fn</a:t>
            </a:r>
            <a:r>
              <a:rPr lang="en-US" dirty="0"/>
              <a:t> calls </a:t>
            </a:r>
            <a:r>
              <a:rPr lang="en-US" b="1" dirty="0" err="1"/>
              <a:t>plist-fn</a:t>
            </a:r>
            <a:r>
              <a:rPr lang="en-US" dirty="0"/>
              <a:t>, and </a:t>
            </a:r>
            <a:r>
              <a:rPr lang="en-US" b="1" dirty="0" err="1"/>
              <a:t>plist-fn</a:t>
            </a:r>
            <a:r>
              <a:rPr lang="en-US" dirty="0"/>
              <a:t> calls </a:t>
            </a:r>
            <a:r>
              <a:rPr lang="en-US" b="1" dirty="0"/>
              <a:t>person-fn</a:t>
            </a:r>
            <a:r>
              <a:rPr lang="en-US" dirty="0"/>
              <a:t>.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53635" y="1790622"/>
            <a:ext cx="3493329" cy="2425454"/>
            <a:chOff x="5029200" y="1814513"/>
            <a:chExt cx="3493329" cy="2425454"/>
          </a:xfrm>
        </p:grpSpPr>
        <p:grpSp>
          <p:nvGrpSpPr>
            <p:cNvPr id="32" name="Group 31"/>
            <p:cNvGrpSpPr/>
            <p:nvPr/>
          </p:nvGrpSpPr>
          <p:grpSpPr>
            <a:xfrm flipH="1">
              <a:off x="5225315" y="1814513"/>
              <a:ext cx="2895600" cy="2425454"/>
              <a:chOff x="1905000" y="1600200"/>
              <a:chExt cx="5029200" cy="3962400"/>
            </a:xfrm>
          </p:grpSpPr>
          <p:sp>
            <p:nvSpPr>
              <p:cNvPr id="33" name="Curved Down Arrow 3"/>
              <p:cNvSpPr/>
              <p:nvPr/>
            </p:nvSpPr>
            <p:spPr>
              <a:xfrm>
                <a:off x="1981200" y="1600200"/>
                <a:ext cx="4953000" cy="1600200"/>
              </a:xfrm>
              <a:prstGeom prst="curvedDown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Curved Down Arrow 4"/>
              <p:cNvSpPr/>
              <p:nvPr/>
            </p:nvSpPr>
            <p:spPr>
              <a:xfrm flipH="1" flipV="1">
                <a:off x="1905000" y="3962400"/>
                <a:ext cx="4876800" cy="1600200"/>
              </a:xfrm>
              <a:prstGeom prst="curvedDownArrow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29200" y="282527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Person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83852" y="2858199"/>
              <a:ext cx="1238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PersonList</a:t>
              </a:r>
              <a:endParaRPr lang="en-US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44063" y="2177871"/>
              <a:ext cx="174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is-component-of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78254" y="3476372"/>
              <a:ext cx="174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is-component-of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041728" y="1790622"/>
            <a:ext cx="3493330" cy="2425454"/>
            <a:chOff x="5029199" y="1814513"/>
            <a:chExt cx="3493330" cy="2425454"/>
          </a:xfrm>
        </p:grpSpPr>
        <p:grpSp>
          <p:nvGrpSpPr>
            <p:cNvPr id="50" name="Group 49"/>
            <p:cNvGrpSpPr/>
            <p:nvPr/>
          </p:nvGrpSpPr>
          <p:grpSpPr>
            <a:xfrm flipH="1">
              <a:off x="5212786" y="1814513"/>
              <a:ext cx="2864256" cy="2425454"/>
              <a:chOff x="1981200" y="1600200"/>
              <a:chExt cx="4974761" cy="3962400"/>
            </a:xfrm>
          </p:grpSpPr>
          <p:sp>
            <p:nvSpPr>
              <p:cNvPr id="55" name="Curved Down Arrow 3"/>
              <p:cNvSpPr/>
              <p:nvPr/>
            </p:nvSpPr>
            <p:spPr>
              <a:xfrm flipH="1">
                <a:off x="1981200" y="1600200"/>
                <a:ext cx="4953000" cy="1600200"/>
              </a:xfrm>
              <a:prstGeom prst="curvedDown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Curved Down Arrow 4"/>
              <p:cNvSpPr/>
              <p:nvPr/>
            </p:nvSpPr>
            <p:spPr>
              <a:xfrm flipV="1">
                <a:off x="2079160" y="3962400"/>
                <a:ext cx="4876801" cy="1600200"/>
              </a:xfrm>
              <a:prstGeom prst="curvedDownArrow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5029199" y="2825272"/>
              <a:ext cx="1130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person-</a:t>
              </a:r>
              <a:r>
                <a:rPr lang="en-US" b="1" dirty="0" err="1"/>
                <a:t>fn</a:t>
              </a:r>
              <a:endParaRPr lang="en-US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83852" y="2858199"/>
              <a:ext cx="1238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plist-fn</a:t>
              </a:r>
              <a:endParaRPr lang="en-US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881742" y="2202957"/>
              <a:ext cx="174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calls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15933" y="3501458"/>
              <a:ext cx="174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41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Template: functions come in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person-fn : Person -&gt; 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p)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(... (person-name p)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(</a:t>
            </a:r>
            <a:r>
              <a:rPr lang="en-US" sz="2400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plist-fn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(person-children p))))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plist-fn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PersonList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plist-fn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ps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ps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(...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(first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ps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400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plist-fn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ps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14</a:t>
            </a:fld>
            <a:endParaRPr lang="en-US"/>
          </a:p>
        </p:txBody>
      </p:sp>
      <p:sp>
        <p:nvSpPr>
          <p:cNvPr id="4" name="Right Arrow 3"/>
          <p:cNvSpPr/>
          <p:nvPr/>
        </p:nvSpPr>
        <p:spPr>
          <a:xfrm rot="14696096">
            <a:off x="2202382" y="3580811"/>
            <a:ext cx="3167208" cy="484632"/>
          </a:xfrm>
          <a:prstGeom prst="rightArrow">
            <a:avLst/>
          </a:prstGeom>
          <a:solidFill>
            <a:srgbClr val="FF0000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4679866">
            <a:off x="2252538" y="3329485"/>
            <a:ext cx="928773" cy="484632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7000" y="3420319"/>
            <a:ext cx="1905000" cy="1304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Here is the pair of templates that we get by applying the recipe to our data definition.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5257800" y="6096000"/>
            <a:ext cx="29718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They are mutually recursive, as you might expect.</a:t>
            </a:r>
          </a:p>
        </p:txBody>
      </p:sp>
    </p:spTree>
    <p:extLst>
      <p:ext uri="{BB962C8B-B14F-4D97-AF65-F5344CB8AC3E}">
        <p14:creationId xmlns:p14="http://schemas.microsoft.com/office/powerpoint/2010/main" val="113164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our old example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  <a:tabLst>
                <a:tab pos="287338" algn="l"/>
              </a:tabLst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(make-person "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" empty))</a:t>
            </a:r>
          </a:p>
          <a:p>
            <a:pPr>
              <a:buNone/>
              <a:tabLst>
                <a:tab pos="287338" algn="l"/>
              </a:tabLst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bob (make-person "bob" empty))</a:t>
            </a:r>
          </a:p>
          <a:p>
            <a:pPr>
              <a:buNone/>
              <a:tabLst>
                <a:tab pos="287338" algn="l"/>
              </a:tabLst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chuck (make-person "chuck" (list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bob)))</a:t>
            </a:r>
          </a:p>
          <a:p>
            <a:pPr>
              <a:buNone/>
              <a:tabLst>
                <a:tab pos="287338" algn="l"/>
              </a:tabLst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  <a:tabLst>
                <a:tab pos="287338" algn="l"/>
              </a:tabLst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dave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(make-person "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dave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" empty))</a:t>
            </a:r>
          </a:p>
          <a:p>
            <a:pPr>
              <a:buNone/>
              <a:tabLst>
                <a:tab pos="287338" algn="l"/>
              </a:tabLst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eddie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  <a:tabLst>
                <a:tab pos="287338" algn="l"/>
              </a:tabLst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(make-person "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eddie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" (list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dave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  <a:tabLst>
                <a:tab pos="287338" algn="l"/>
              </a:tabLst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  <a:tabLst>
                <a:tab pos="287338" algn="l"/>
              </a:tabLst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fred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  <a:tabLst>
                <a:tab pos="287338" algn="l"/>
              </a:tabLst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(make-person </a:t>
            </a:r>
          </a:p>
          <a:p>
            <a:pPr>
              <a:buNone/>
              <a:tabLst>
                <a:tab pos="287338" algn="l"/>
              </a:tabLst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fred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  <a:tabLst>
                <a:tab pos="287338" algn="l"/>
              </a:tabLst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(list chuck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eddie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4443210" y="4288664"/>
          <a:ext cx="4243590" cy="2012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9065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look at the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1371600" y="2819400"/>
            <a:ext cx="6607969" cy="3624885"/>
            <a:chOff x="420075" y="1167040"/>
            <a:chExt cx="6607969" cy="3624885"/>
          </a:xfrm>
        </p:grpSpPr>
        <p:grpSp>
          <p:nvGrpSpPr>
            <p:cNvPr id="45" name="Group 44"/>
            <p:cNvGrpSpPr/>
            <p:nvPr/>
          </p:nvGrpSpPr>
          <p:grpSpPr>
            <a:xfrm>
              <a:off x="1114036" y="2379259"/>
              <a:ext cx="4083159" cy="685800"/>
              <a:chOff x="1295400" y="4724400"/>
              <a:chExt cx="4083159" cy="685800"/>
            </a:xfrm>
          </p:grpSpPr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1295400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1906588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>
                <a:off x="2151063" y="4876800"/>
                <a:ext cx="3227496" cy="19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>
                <a:off x="1539875" y="48768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372158" y="3773120"/>
              <a:ext cx="1222376" cy="685800"/>
              <a:chOff x="3006725" y="4724400"/>
              <a:chExt cx="1222376" cy="685800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3006725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0"/>
              <p:cNvSpPr>
                <a:spLocks noChangeArrowheads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>
                <a:off x="3251200" y="48768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0075" y="1700440"/>
              <a:ext cx="1298576" cy="685800"/>
              <a:chOff x="1585912" y="2271940"/>
              <a:chExt cx="1298576" cy="685800"/>
            </a:xfrm>
          </p:grpSpPr>
          <p:sp>
            <p:nvSpPr>
              <p:cNvPr id="9" name="Line 13"/>
              <p:cNvSpPr>
                <a:spLocks noChangeShapeType="1"/>
              </p:cNvSpPr>
              <p:nvPr/>
            </p:nvSpPr>
            <p:spPr bwMode="auto">
              <a:xfrm>
                <a:off x="2532674" y="242434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9"/>
              <p:cNvSpPr>
                <a:spLocks noChangeArrowheads="1"/>
              </p:cNvSpPr>
              <p:nvPr/>
            </p:nvSpPr>
            <p:spPr bwMode="auto">
              <a:xfrm>
                <a:off x="2273300" y="227194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9"/>
              <p:cNvSpPr>
                <a:spLocks noChangeArrowheads="1"/>
              </p:cNvSpPr>
              <p:nvPr/>
            </p:nvSpPr>
            <p:spPr bwMode="auto">
              <a:xfrm>
                <a:off x="1585912" y="2271940"/>
                <a:ext cx="6873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"</a:t>
                </a:r>
                <a:r>
                  <a:rPr lang="en-US" dirty="0" err="1"/>
                  <a:t>fred</a:t>
                </a:r>
                <a:r>
                  <a:rPr lang="en-US" dirty="0"/>
                  <a:t>"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78986" y="3084329"/>
              <a:ext cx="1393034" cy="687863"/>
              <a:chOff x="1491454" y="2269877"/>
              <a:chExt cx="1393034" cy="687863"/>
            </a:xfrm>
          </p:grpSpPr>
          <p:sp>
            <p:nvSpPr>
              <p:cNvPr id="26" name="Line 13"/>
              <p:cNvSpPr>
                <a:spLocks noChangeShapeType="1"/>
              </p:cNvSpPr>
              <p:nvPr/>
            </p:nvSpPr>
            <p:spPr bwMode="auto">
              <a:xfrm>
                <a:off x="2532674" y="242434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2273300" y="227194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9"/>
              <p:cNvSpPr>
                <a:spLocks noChangeArrowheads="1"/>
              </p:cNvSpPr>
              <p:nvPr/>
            </p:nvSpPr>
            <p:spPr bwMode="auto">
              <a:xfrm>
                <a:off x="1491454" y="2269877"/>
                <a:ext cx="790130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"chuck"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992075" y="3086392"/>
              <a:ext cx="1424781" cy="685800"/>
              <a:chOff x="1459707" y="2271940"/>
              <a:chExt cx="1424781" cy="685800"/>
            </a:xfrm>
          </p:grpSpPr>
          <p:sp>
            <p:nvSpPr>
              <p:cNvPr id="42" name="Line 13"/>
              <p:cNvSpPr>
                <a:spLocks noChangeShapeType="1"/>
              </p:cNvSpPr>
              <p:nvPr/>
            </p:nvSpPr>
            <p:spPr bwMode="auto">
              <a:xfrm>
                <a:off x="2532674" y="242434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Rectangle 9"/>
              <p:cNvSpPr>
                <a:spLocks noChangeArrowheads="1"/>
              </p:cNvSpPr>
              <p:nvPr/>
            </p:nvSpPr>
            <p:spPr bwMode="auto">
              <a:xfrm>
                <a:off x="2273300" y="227194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9"/>
              <p:cNvSpPr>
                <a:spLocks noChangeArrowheads="1"/>
              </p:cNvSpPr>
              <p:nvPr/>
            </p:nvSpPr>
            <p:spPr bwMode="auto">
              <a:xfrm>
                <a:off x="1459707" y="2271940"/>
                <a:ext cx="813593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"</a:t>
                </a:r>
                <a:r>
                  <a:rPr lang="en-US" dirty="0" err="1"/>
                  <a:t>eddie</a:t>
                </a:r>
                <a:r>
                  <a:rPr lang="en-US" dirty="0"/>
                  <a:t>"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5197195" y="2393708"/>
              <a:ext cx="1222376" cy="685800"/>
              <a:chOff x="3006725" y="4724400"/>
              <a:chExt cx="1222376" cy="685800"/>
            </a:xfrm>
          </p:grpSpPr>
          <p:sp>
            <p:nvSpPr>
              <p:cNvPr id="48" name="Rectangle 9"/>
              <p:cNvSpPr>
                <a:spLocks noChangeArrowheads="1"/>
              </p:cNvSpPr>
              <p:nvPr/>
            </p:nvSpPr>
            <p:spPr bwMode="auto">
              <a:xfrm>
                <a:off x="3006725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10"/>
              <p:cNvSpPr>
                <a:spLocks noChangeArrowheads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12"/>
              <p:cNvSpPr>
                <a:spLocks noChangeShapeType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14"/>
              <p:cNvSpPr>
                <a:spLocks noChangeShapeType="1"/>
              </p:cNvSpPr>
              <p:nvPr/>
            </p:nvSpPr>
            <p:spPr bwMode="auto">
              <a:xfrm>
                <a:off x="3251200" y="48768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660832" y="3770129"/>
              <a:ext cx="1711326" cy="685800"/>
              <a:chOff x="1295400" y="4724400"/>
              <a:chExt cx="1711326" cy="685800"/>
            </a:xfrm>
          </p:grpSpPr>
          <p:sp>
            <p:nvSpPr>
              <p:cNvPr id="73" name="Rectangle 6"/>
              <p:cNvSpPr>
                <a:spLocks noChangeArrowheads="1"/>
              </p:cNvSpPr>
              <p:nvPr/>
            </p:nvSpPr>
            <p:spPr bwMode="auto">
              <a:xfrm>
                <a:off x="1295400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Rectangle 7"/>
              <p:cNvSpPr>
                <a:spLocks noChangeArrowheads="1"/>
              </p:cNvSpPr>
              <p:nvPr/>
            </p:nvSpPr>
            <p:spPr bwMode="auto">
              <a:xfrm>
                <a:off x="1906588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>
                <a:off x="2151063" y="4876800"/>
                <a:ext cx="8556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3"/>
              <p:cNvSpPr>
                <a:spLocks noChangeShapeType="1"/>
              </p:cNvSpPr>
              <p:nvPr/>
            </p:nvSpPr>
            <p:spPr bwMode="auto">
              <a:xfrm>
                <a:off x="1539875" y="48768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1595436" y="4468570"/>
              <a:ext cx="1287772" cy="304800"/>
              <a:chOff x="2941329" y="4724400"/>
              <a:chExt cx="1287772" cy="304800"/>
            </a:xfrm>
          </p:grpSpPr>
          <p:sp>
            <p:nvSpPr>
              <p:cNvPr id="78" name="Rectangle 9"/>
              <p:cNvSpPr>
                <a:spLocks noChangeArrowheads="1"/>
              </p:cNvSpPr>
              <p:nvPr/>
            </p:nvSpPr>
            <p:spPr bwMode="auto">
              <a:xfrm>
                <a:off x="2941329" y="4724400"/>
                <a:ext cx="676584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"</a:t>
                </a:r>
                <a:r>
                  <a:rPr lang="en-US" dirty="0" err="1"/>
                  <a:t>alice</a:t>
                </a:r>
                <a:r>
                  <a:rPr lang="en-US" dirty="0"/>
                  <a:t>"</a:t>
                </a:r>
              </a:p>
            </p:txBody>
          </p:sp>
          <p:sp>
            <p:nvSpPr>
              <p:cNvPr id="79" name="Rectangle 10"/>
              <p:cNvSpPr>
                <a:spLocks noChangeArrowheads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12"/>
              <p:cNvSpPr>
                <a:spLocks noChangeShapeType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349624" y="4456161"/>
              <a:ext cx="1222376" cy="304800"/>
              <a:chOff x="3006725" y="4724400"/>
              <a:chExt cx="1222376" cy="304800"/>
            </a:xfrm>
          </p:grpSpPr>
          <p:sp>
            <p:nvSpPr>
              <p:cNvPr id="88" name="Rectangle 9"/>
              <p:cNvSpPr>
                <a:spLocks noChangeArrowheads="1"/>
              </p:cNvSpPr>
              <p:nvPr/>
            </p:nvSpPr>
            <p:spPr bwMode="auto">
              <a:xfrm>
                <a:off x="3006725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"bob"</a:t>
                </a:r>
              </a:p>
            </p:txBody>
          </p:sp>
          <p:sp>
            <p:nvSpPr>
              <p:cNvPr id="89" name="Rectangle 10"/>
              <p:cNvSpPr>
                <a:spLocks noChangeArrowheads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12"/>
              <p:cNvSpPr>
                <a:spLocks noChangeShapeType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5692343" y="4487125"/>
              <a:ext cx="1335701" cy="304800"/>
              <a:chOff x="2984068" y="4697725"/>
              <a:chExt cx="1335701" cy="304800"/>
            </a:xfrm>
          </p:grpSpPr>
          <p:sp>
            <p:nvSpPr>
              <p:cNvPr id="92" name="Rectangle 9"/>
              <p:cNvSpPr>
                <a:spLocks noChangeArrowheads="1"/>
              </p:cNvSpPr>
              <p:nvPr/>
            </p:nvSpPr>
            <p:spPr bwMode="auto">
              <a:xfrm>
                <a:off x="2984068" y="4697725"/>
                <a:ext cx="724513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"</a:t>
                </a:r>
                <a:r>
                  <a:rPr lang="en-US" dirty="0" err="1"/>
                  <a:t>dave</a:t>
                </a:r>
                <a:r>
                  <a:rPr lang="en-US" dirty="0"/>
                  <a:t>"</a:t>
                </a:r>
              </a:p>
            </p:txBody>
          </p:sp>
          <p:sp>
            <p:nvSpPr>
              <p:cNvPr id="93" name="Rectangle 10"/>
              <p:cNvSpPr>
                <a:spLocks noChangeArrowheads="1"/>
              </p:cNvSpPr>
              <p:nvPr/>
            </p:nvSpPr>
            <p:spPr bwMode="auto">
              <a:xfrm>
                <a:off x="3708581" y="4697725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12"/>
              <p:cNvSpPr>
                <a:spLocks noChangeShapeType="1"/>
              </p:cNvSpPr>
              <p:nvPr/>
            </p:nvSpPr>
            <p:spPr bwMode="auto">
              <a:xfrm>
                <a:off x="3708581" y="4697725"/>
                <a:ext cx="611188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>
              <a:off x="801869" y="116704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5805668" y="3801325"/>
              <a:ext cx="1222376" cy="685800"/>
              <a:chOff x="3006725" y="4724400"/>
              <a:chExt cx="1222376" cy="685800"/>
            </a:xfrm>
          </p:grpSpPr>
          <p:sp>
            <p:nvSpPr>
              <p:cNvPr id="97" name="Rectangle 9"/>
              <p:cNvSpPr>
                <a:spLocks noChangeArrowheads="1"/>
              </p:cNvSpPr>
              <p:nvPr/>
            </p:nvSpPr>
            <p:spPr bwMode="auto">
              <a:xfrm>
                <a:off x="3006725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Rectangle 10"/>
              <p:cNvSpPr>
                <a:spLocks noChangeArrowheads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12"/>
              <p:cNvSpPr>
                <a:spLocks noChangeShapeType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14"/>
              <p:cNvSpPr>
                <a:spLocks noChangeShapeType="1"/>
              </p:cNvSpPr>
              <p:nvPr/>
            </p:nvSpPr>
            <p:spPr bwMode="auto">
              <a:xfrm>
                <a:off x="3251200" y="48768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3" name="Parallelogram 102"/>
          <p:cNvSpPr/>
          <p:nvPr/>
        </p:nvSpPr>
        <p:spPr>
          <a:xfrm>
            <a:off x="152400" y="2222482"/>
            <a:ext cx="1532810" cy="457200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Person</a:t>
            </a:r>
          </a:p>
        </p:txBody>
      </p:sp>
      <p:sp>
        <p:nvSpPr>
          <p:cNvPr id="104" name="Parallelogram 103"/>
          <p:cNvSpPr/>
          <p:nvPr/>
        </p:nvSpPr>
        <p:spPr>
          <a:xfrm>
            <a:off x="97376" y="4314697"/>
            <a:ext cx="1532810" cy="457200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String</a:t>
            </a:r>
          </a:p>
        </p:txBody>
      </p:sp>
      <p:sp>
        <p:nvSpPr>
          <p:cNvPr id="105" name="Parallelogram 104"/>
          <p:cNvSpPr/>
          <p:nvPr/>
        </p:nvSpPr>
        <p:spPr>
          <a:xfrm>
            <a:off x="3531597" y="2789154"/>
            <a:ext cx="1922949" cy="457200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 err="1">
                <a:solidFill>
                  <a:schemeClr val="tx1"/>
                </a:solidFill>
              </a:rPr>
              <a:t>PersonList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103" idx="4"/>
          </p:cNvCxnSpPr>
          <p:nvPr/>
        </p:nvCxnSpPr>
        <p:spPr>
          <a:xfrm>
            <a:off x="918805" y="2679682"/>
            <a:ext cx="527586" cy="6056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938324" y="3581400"/>
            <a:ext cx="691862" cy="760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5" idx="3"/>
          </p:cNvCxnSpPr>
          <p:nvPr/>
        </p:nvCxnSpPr>
        <p:spPr>
          <a:xfrm flipH="1">
            <a:off x="2620641" y="3246354"/>
            <a:ext cx="1815281" cy="6964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077982" y="1707846"/>
            <a:ext cx="313994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 Person consists of a String and a PersonList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19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7877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(person-children p) </a:t>
            </a:r>
            <a:r>
              <a:rPr lang="en-US" dirty="0"/>
              <a:t>is always a smaller structure than </a:t>
            </a:r>
            <a:r>
              <a:rPr lang="en-US" b="1" dirty="0"/>
              <a:t>p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1371600" y="1981200"/>
            <a:ext cx="6607969" cy="4463085"/>
            <a:chOff x="420075" y="328840"/>
            <a:chExt cx="6607969" cy="4463085"/>
          </a:xfrm>
        </p:grpSpPr>
        <p:grpSp>
          <p:nvGrpSpPr>
            <p:cNvPr id="45" name="Group 44"/>
            <p:cNvGrpSpPr/>
            <p:nvPr/>
          </p:nvGrpSpPr>
          <p:grpSpPr>
            <a:xfrm>
              <a:off x="1114036" y="2379259"/>
              <a:ext cx="4083159" cy="685800"/>
              <a:chOff x="1295400" y="4724400"/>
              <a:chExt cx="4083159" cy="685800"/>
            </a:xfrm>
          </p:grpSpPr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1295400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1906588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>
                <a:off x="2151063" y="4876800"/>
                <a:ext cx="3227496" cy="19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>
                <a:off x="1539875" y="48768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372158" y="3773120"/>
              <a:ext cx="1222376" cy="685800"/>
              <a:chOff x="3006725" y="4724400"/>
              <a:chExt cx="1222376" cy="685800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3006725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0"/>
              <p:cNvSpPr>
                <a:spLocks noChangeArrowheads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>
                <a:off x="3251200" y="48768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0075" y="1700440"/>
              <a:ext cx="1298576" cy="685800"/>
              <a:chOff x="1585912" y="2271940"/>
              <a:chExt cx="1298576" cy="685800"/>
            </a:xfrm>
          </p:grpSpPr>
          <p:sp>
            <p:nvSpPr>
              <p:cNvPr id="9" name="Line 13"/>
              <p:cNvSpPr>
                <a:spLocks noChangeShapeType="1"/>
              </p:cNvSpPr>
              <p:nvPr/>
            </p:nvSpPr>
            <p:spPr bwMode="auto">
              <a:xfrm>
                <a:off x="2532674" y="242434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9"/>
              <p:cNvSpPr>
                <a:spLocks noChangeArrowheads="1"/>
              </p:cNvSpPr>
              <p:nvPr/>
            </p:nvSpPr>
            <p:spPr bwMode="auto">
              <a:xfrm>
                <a:off x="2273300" y="227194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9"/>
              <p:cNvSpPr>
                <a:spLocks noChangeArrowheads="1"/>
              </p:cNvSpPr>
              <p:nvPr/>
            </p:nvSpPr>
            <p:spPr bwMode="auto">
              <a:xfrm>
                <a:off x="1585912" y="2271940"/>
                <a:ext cx="6873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"</a:t>
                </a:r>
                <a:r>
                  <a:rPr lang="en-US" dirty="0" err="1"/>
                  <a:t>fred</a:t>
                </a:r>
                <a:r>
                  <a:rPr lang="en-US" dirty="0"/>
                  <a:t>"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78986" y="3084329"/>
              <a:ext cx="1393034" cy="687863"/>
              <a:chOff x="1491454" y="2269877"/>
              <a:chExt cx="1393034" cy="687863"/>
            </a:xfrm>
          </p:grpSpPr>
          <p:sp>
            <p:nvSpPr>
              <p:cNvPr id="26" name="Line 13"/>
              <p:cNvSpPr>
                <a:spLocks noChangeShapeType="1"/>
              </p:cNvSpPr>
              <p:nvPr/>
            </p:nvSpPr>
            <p:spPr bwMode="auto">
              <a:xfrm>
                <a:off x="2532674" y="242434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2273300" y="227194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9"/>
              <p:cNvSpPr>
                <a:spLocks noChangeArrowheads="1"/>
              </p:cNvSpPr>
              <p:nvPr/>
            </p:nvSpPr>
            <p:spPr bwMode="auto">
              <a:xfrm>
                <a:off x="1491454" y="2269877"/>
                <a:ext cx="790130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"chuck"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992075" y="3086392"/>
              <a:ext cx="1424781" cy="685800"/>
              <a:chOff x="1459707" y="2271940"/>
              <a:chExt cx="1424781" cy="685800"/>
            </a:xfrm>
          </p:grpSpPr>
          <p:sp>
            <p:nvSpPr>
              <p:cNvPr id="42" name="Line 13"/>
              <p:cNvSpPr>
                <a:spLocks noChangeShapeType="1"/>
              </p:cNvSpPr>
              <p:nvPr/>
            </p:nvSpPr>
            <p:spPr bwMode="auto">
              <a:xfrm>
                <a:off x="2532674" y="242434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Rectangle 9"/>
              <p:cNvSpPr>
                <a:spLocks noChangeArrowheads="1"/>
              </p:cNvSpPr>
              <p:nvPr/>
            </p:nvSpPr>
            <p:spPr bwMode="auto">
              <a:xfrm>
                <a:off x="2273300" y="227194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9"/>
              <p:cNvSpPr>
                <a:spLocks noChangeArrowheads="1"/>
              </p:cNvSpPr>
              <p:nvPr/>
            </p:nvSpPr>
            <p:spPr bwMode="auto">
              <a:xfrm>
                <a:off x="1459707" y="2271940"/>
                <a:ext cx="813593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"</a:t>
                </a:r>
                <a:r>
                  <a:rPr lang="en-US" dirty="0" err="1"/>
                  <a:t>eddie</a:t>
                </a:r>
                <a:r>
                  <a:rPr lang="en-US" dirty="0"/>
                  <a:t>"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5197195" y="2393708"/>
              <a:ext cx="1222376" cy="685800"/>
              <a:chOff x="3006725" y="4724400"/>
              <a:chExt cx="1222376" cy="685800"/>
            </a:xfrm>
          </p:grpSpPr>
          <p:sp>
            <p:nvSpPr>
              <p:cNvPr id="48" name="Rectangle 9"/>
              <p:cNvSpPr>
                <a:spLocks noChangeArrowheads="1"/>
              </p:cNvSpPr>
              <p:nvPr/>
            </p:nvSpPr>
            <p:spPr bwMode="auto">
              <a:xfrm>
                <a:off x="3006725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10"/>
              <p:cNvSpPr>
                <a:spLocks noChangeArrowheads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12"/>
              <p:cNvSpPr>
                <a:spLocks noChangeShapeType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14"/>
              <p:cNvSpPr>
                <a:spLocks noChangeShapeType="1"/>
              </p:cNvSpPr>
              <p:nvPr/>
            </p:nvSpPr>
            <p:spPr bwMode="auto">
              <a:xfrm>
                <a:off x="3251200" y="48768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660832" y="3770129"/>
              <a:ext cx="1711326" cy="685800"/>
              <a:chOff x="1295400" y="4724400"/>
              <a:chExt cx="1711326" cy="685800"/>
            </a:xfrm>
          </p:grpSpPr>
          <p:sp>
            <p:nvSpPr>
              <p:cNvPr id="73" name="Rectangle 6"/>
              <p:cNvSpPr>
                <a:spLocks noChangeArrowheads="1"/>
              </p:cNvSpPr>
              <p:nvPr/>
            </p:nvSpPr>
            <p:spPr bwMode="auto">
              <a:xfrm>
                <a:off x="1295400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Rectangle 7"/>
              <p:cNvSpPr>
                <a:spLocks noChangeArrowheads="1"/>
              </p:cNvSpPr>
              <p:nvPr/>
            </p:nvSpPr>
            <p:spPr bwMode="auto">
              <a:xfrm>
                <a:off x="1906588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>
                <a:off x="2151063" y="4876800"/>
                <a:ext cx="8556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3"/>
              <p:cNvSpPr>
                <a:spLocks noChangeShapeType="1"/>
              </p:cNvSpPr>
              <p:nvPr/>
            </p:nvSpPr>
            <p:spPr bwMode="auto">
              <a:xfrm>
                <a:off x="1539875" y="48768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1595436" y="4468570"/>
              <a:ext cx="1287772" cy="304800"/>
              <a:chOff x="2941329" y="4724400"/>
              <a:chExt cx="1287772" cy="304800"/>
            </a:xfrm>
          </p:grpSpPr>
          <p:sp>
            <p:nvSpPr>
              <p:cNvPr id="78" name="Rectangle 9"/>
              <p:cNvSpPr>
                <a:spLocks noChangeArrowheads="1"/>
              </p:cNvSpPr>
              <p:nvPr/>
            </p:nvSpPr>
            <p:spPr bwMode="auto">
              <a:xfrm>
                <a:off x="2941329" y="4724400"/>
                <a:ext cx="676584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"</a:t>
                </a:r>
                <a:r>
                  <a:rPr lang="en-US" dirty="0" err="1"/>
                  <a:t>alice</a:t>
                </a:r>
                <a:r>
                  <a:rPr lang="en-US" dirty="0"/>
                  <a:t>"</a:t>
                </a:r>
              </a:p>
            </p:txBody>
          </p:sp>
          <p:sp>
            <p:nvSpPr>
              <p:cNvPr id="79" name="Rectangle 10"/>
              <p:cNvSpPr>
                <a:spLocks noChangeArrowheads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12"/>
              <p:cNvSpPr>
                <a:spLocks noChangeShapeType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349624" y="4456161"/>
              <a:ext cx="1222376" cy="304800"/>
              <a:chOff x="3006725" y="4724400"/>
              <a:chExt cx="1222376" cy="304800"/>
            </a:xfrm>
          </p:grpSpPr>
          <p:sp>
            <p:nvSpPr>
              <p:cNvPr id="88" name="Rectangle 9"/>
              <p:cNvSpPr>
                <a:spLocks noChangeArrowheads="1"/>
              </p:cNvSpPr>
              <p:nvPr/>
            </p:nvSpPr>
            <p:spPr bwMode="auto">
              <a:xfrm>
                <a:off x="3006725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"bob"</a:t>
                </a:r>
              </a:p>
            </p:txBody>
          </p:sp>
          <p:sp>
            <p:nvSpPr>
              <p:cNvPr id="89" name="Rectangle 10"/>
              <p:cNvSpPr>
                <a:spLocks noChangeArrowheads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12"/>
              <p:cNvSpPr>
                <a:spLocks noChangeShapeType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5692343" y="4487125"/>
              <a:ext cx="1335701" cy="304800"/>
              <a:chOff x="2984068" y="4697725"/>
              <a:chExt cx="1335701" cy="304800"/>
            </a:xfrm>
          </p:grpSpPr>
          <p:sp>
            <p:nvSpPr>
              <p:cNvPr id="92" name="Rectangle 9"/>
              <p:cNvSpPr>
                <a:spLocks noChangeArrowheads="1"/>
              </p:cNvSpPr>
              <p:nvPr/>
            </p:nvSpPr>
            <p:spPr bwMode="auto">
              <a:xfrm>
                <a:off x="2984068" y="4697725"/>
                <a:ext cx="724513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"</a:t>
                </a:r>
                <a:r>
                  <a:rPr lang="en-US" dirty="0" err="1"/>
                  <a:t>dave</a:t>
                </a:r>
                <a:r>
                  <a:rPr lang="en-US" dirty="0"/>
                  <a:t>"</a:t>
                </a:r>
              </a:p>
            </p:txBody>
          </p:sp>
          <p:sp>
            <p:nvSpPr>
              <p:cNvPr id="93" name="Rectangle 10"/>
              <p:cNvSpPr>
                <a:spLocks noChangeArrowheads="1"/>
              </p:cNvSpPr>
              <p:nvPr/>
            </p:nvSpPr>
            <p:spPr bwMode="auto">
              <a:xfrm>
                <a:off x="3708581" y="4697725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12"/>
              <p:cNvSpPr>
                <a:spLocks noChangeShapeType="1"/>
              </p:cNvSpPr>
              <p:nvPr/>
            </p:nvSpPr>
            <p:spPr bwMode="auto">
              <a:xfrm>
                <a:off x="3708581" y="4697725"/>
                <a:ext cx="611188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801869" y="328840"/>
              <a:ext cx="4622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5805668" y="3801325"/>
              <a:ext cx="1222376" cy="685800"/>
              <a:chOff x="3006725" y="4724400"/>
              <a:chExt cx="1222376" cy="685800"/>
            </a:xfrm>
          </p:grpSpPr>
          <p:sp>
            <p:nvSpPr>
              <p:cNvPr id="97" name="Rectangle 9"/>
              <p:cNvSpPr>
                <a:spLocks noChangeArrowheads="1"/>
              </p:cNvSpPr>
              <p:nvPr/>
            </p:nvSpPr>
            <p:spPr bwMode="auto">
              <a:xfrm>
                <a:off x="3006725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Rectangle 10"/>
              <p:cNvSpPr>
                <a:spLocks noChangeArrowheads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12"/>
              <p:cNvSpPr>
                <a:spLocks noChangeShapeType="1"/>
              </p:cNvSpPr>
              <p:nvPr/>
            </p:nvSpPr>
            <p:spPr bwMode="auto">
              <a:xfrm>
                <a:off x="3617913" y="4724400"/>
                <a:ext cx="611188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14"/>
              <p:cNvSpPr>
                <a:spLocks noChangeShapeType="1"/>
              </p:cNvSpPr>
              <p:nvPr/>
            </p:nvSpPr>
            <p:spPr bwMode="auto">
              <a:xfrm>
                <a:off x="3251200" y="48768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728662" y="1791657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person1 = </a:t>
            </a:r>
          </a:p>
          <a:p>
            <a:r>
              <a:rPr lang="en-US" dirty="0"/>
              <a:t>(person-name person1) = "</a:t>
            </a:r>
            <a:r>
              <a:rPr lang="en-US" dirty="0" err="1"/>
              <a:t>fred</a:t>
            </a:r>
            <a:r>
              <a:rPr lang="en-US" dirty="0"/>
              <a:t>"</a:t>
            </a:r>
          </a:p>
          <a:p>
            <a:r>
              <a:rPr lang="en-US" dirty="0"/>
              <a:t>(person-children person1) =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546961" y="2532852"/>
            <a:ext cx="967043" cy="1486126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236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same thing works for </a:t>
            </a:r>
            <a:r>
              <a:rPr lang="en-US" dirty="0" err="1"/>
              <a:t>NonNegInts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/>
              <a:t>;; sum : </a:t>
            </a:r>
          </a:p>
          <a:p>
            <a:r>
              <a:rPr lang="en-US" dirty="0"/>
              <a:t>;;   </a:t>
            </a:r>
            <a:r>
              <a:rPr lang="en-US" dirty="0" err="1"/>
              <a:t>NonNegInt</a:t>
            </a:r>
            <a:r>
              <a:rPr lang="en-US" dirty="0"/>
              <a:t> </a:t>
            </a:r>
            <a:r>
              <a:rPr lang="en-US" dirty="0" err="1"/>
              <a:t>NonNegInt</a:t>
            </a:r>
            <a:r>
              <a:rPr lang="en-US" dirty="0"/>
              <a:t> -&gt; </a:t>
            </a:r>
            <a:r>
              <a:rPr lang="en-US" dirty="0" err="1"/>
              <a:t>NonNegInt</a:t>
            </a:r>
            <a:endParaRPr lang="en-US" dirty="0"/>
          </a:p>
          <a:p>
            <a:r>
              <a:rPr lang="en-US" dirty="0"/>
              <a:t>(define (sum x y)</a:t>
            </a:r>
          </a:p>
          <a:p>
            <a:r>
              <a:rPr lang="en-US" dirty="0"/>
              <a:t> (cond</a:t>
            </a:r>
          </a:p>
          <a:p>
            <a:r>
              <a:rPr lang="en-US" dirty="0"/>
              <a:t>   [(zero? x) y]</a:t>
            </a:r>
          </a:p>
          <a:p>
            <a:r>
              <a:rPr lang="en-US" dirty="0"/>
              <a:t>   [else (+ 1 (sum (- x 1) y))])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3B5EA-18B6-4040-9F78-6052AF49C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080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en-US" dirty="0"/>
              <a:t> 2)</a:t>
            </a:r>
          </a:p>
          <a:p>
            <a:r>
              <a:rPr lang="en-US" dirty="0"/>
              <a:t>= (+ 1 (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en-US" dirty="0"/>
              <a:t> 2))</a:t>
            </a:r>
          </a:p>
          <a:p>
            <a:r>
              <a:rPr lang="en-US" dirty="0"/>
              <a:t>= (+ 1 (+ 1 (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en-US" dirty="0"/>
              <a:t> 2)))</a:t>
            </a:r>
          </a:p>
          <a:p>
            <a:r>
              <a:rPr lang="en-US" dirty="0"/>
              <a:t>= (+ 1 (+ 1 (+ 1 (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0</a:t>
            </a:r>
            <a:r>
              <a:rPr lang="en-US" dirty="0"/>
              <a:t> 2))))</a:t>
            </a:r>
          </a:p>
          <a:p>
            <a:r>
              <a:rPr lang="en-US" dirty="0"/>
              <a:t>= (+ 1 (+ 1 (+ 1 2)))</a:t>
            </a:r>
          </a:p>
          <a:p>
            <a:r>
              <a:rPr lang="en-US" dirty="0"/>
              <a:t>=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3B5EA-18B6-4040-9F78-6052AF49C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6200" y="4724400"/>
            <a:ext cx="38862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At every recursive call, the value of the first argument decreases, so eventually it reaches 0.</a:t>
            </a:r>
          </a:p>
        </p:txBody>
      </p:sp>
    </p:spTree>
    <p:extLst>
      <p:ext uri="{BB962C8B-B14F-4D97-AF65-F5344CB8AC3E}">
        <p14:creationId xmlns:p14="http://schemas.microsoft.com/office/powerpoint/2010/main" val="270729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We've just seen several examples of data definitions for recursive data</a:t>
            </a:r>
          </a:p>
          <a:p>
            <a:r>
              <a:rPr lang="en-US" dirty="0"/>
              <a:t>In this lesson we’ll learn more about the characteristics of a good data type definition and explore how functions on a recursive data type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25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fib : </a:t>
            </a:r>
            <a:r>
              <a:rPr lang="en-US" dirty="0" err="1"/>
              <a:t>NonNegInt</a:t>
            </a:r>
            <a:r>
              <a:rPr lang="en-US" dirty="0"/>
              <a:t> -&gt; </a:t>
            </a:r>
            <a:r>
              <a:rPr lang="en-US" dirty="0" err="1"/>
              <a:t>NonNegInt</a:t>
            </a:r>
            <a:endParaRPr lang="en-US" dirty="0"/>
          </a:p>
          <a:p>
            <a:r>
              <a:rPr lang="en-US" dirty="0"/>
              <a:t>;; GIVEN: a non-negative integer n</a:t>
            </a:r>
          </a:p>
          <a:p>
            <a:r>
              <a:rPr lang="en-US" dirty="0"/>
              <a:t>;; RETURNS: the n-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err="1"/>
              <a:t>fibonacci</a:t>
            </a:r>
            <a:r>
              <a:rPr lang="en-US" dirty="0"/>
              <a:t> number</a:t>
            </a:r>
          </a:p>
          <a:p>
            <a:r>
              <a:rPr lang="en-US" dirty="0"/>
              <a:t>;; EXAMPLES: </a:t>
            </a:r>
          </a:p>
          <a:p>
            <a:r>
              <a:rPr lang="en-US" dirty="0"/>
              <a:t>;; fib(0) = 1, fib(1) = 1, fib(2) = 2, fib(3) = 3,</a:t>
            </a:r>
          </a:p>
          <a:p>
            <a:r>
              <a:rPr lang="en-US" dirty="0"/>
              <a:t>;; fib(4) = 5, fib(5) = 8, fib(6) = 13</a:t>
            </a:r>
          </a:p>
          <a:p>
            <a:r>
              <a:rPr lang="en-US" dirty="0"/>
              <a:t>;; STRATEGY: Recur on n-1 and n-2</a:t>
            </a:r>
          </a:p>
          <a:p>
            <a:r>
              <a:rPr lang="en-US" dirty="0"/>
              <a:t>(define (fib n)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[(= n 0) 1]</a:t>
            </a:r>
          </a:p>
          <a:p>
            <a:r>
              <a:rPr lang="en-US" dirty="0"/>
              <a:t>   [(= n 1) 1]</a:t>
            </a:r>
          </a:p>
          <a:p>
            <a:r>
              <a:rPr lang="en-US" dirty="0"/>
              <a:t>   [else (+ (fib (- n 1))</a:t>
            </a:r>
          </a:p>
          <a:p>
            <a:r>
              <a:rPr lang="en-US" dirty="0"/>
              <a:t>            (fib (- n 2)))]))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53000" y="4267200"/>
            <a:ext cx="38862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At every recursive call, the value of </a:t>
            </a:r>
            <a:r>
              <a:rPr lang="en-US" b="1" dirty="0"/>
              <a:t> n </a:t>
            </a:r>
            <a:r>
              <a:rPr lang="en-US" dirty="0"/>
              <a:t>decreases, so eventually it reaches 0 or 1.</a:t>
            </a:r>
          </a:p>
        </p:txBody>
      </p:sp>
    </p:spTree>
    <p:extLst>
      <p:ext uri="{BB962C8B-B14F-4D97-AF65-F5344CB8AC3E}">
        <p14:creationId xmlns:p14="http://schemas.microsoft.com/office/powerpoint/2010/main" val="939136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Fibonacci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bad-fib : </a:t>
            </a:r>
            <a:r>
              <a:rPr lang="en-US" dirty="0" err="1"/>
              <a:t>NonNegInt</a:t>
            </a:r>
            <a:r>
              <a:rPr lang="en-US" dirty="0"/>
              <a:t> -&gt; </a:t>
            </a:r>
            <a:r>
              <a:rPr lang="en-US" dirty="0" err="1"/>
              <a:t>NonNegInt</a:t>
            </a: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;; GIVEN: a non-negative integer n</a:t>
            </a:r>
          </a:p>
          <a:p>
            <a:r>
              <a:rPr lang="en-US" dirty="0">
                <a:solidFill>
                  <a:schemeClr val="bg1"/>
                </a:solidFill>
              </a:rPr>
              <a:t>;; RETURNS: the n-</a:t>
            </a:r>
            <a:r>
              <a:rPr lang="en-US" dirty="0" err="1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fibonacci</a:t>
            </a:r>
            <a:r>
              <a:rPr lang="en-US" dirty="0">
                <a:solidFill>
                  <a:schemeClr val="bg1"/>
                </a:solidFill>
              </a:rPr>
              <a:t> number</a:t>
            </a:r>
          </a:p>
          <a:p>
            <a:r>
              <a:rPr lang="en-US" dirty="0">
                <a:solidFill>
                  <a:schemeClr val="bg1"/>
                </a:solidFill>
              </a:rPr>
              <a:t>;; EXAMPLES: </a:t>
            </a:r>
          </a:p>
          <a:p>
            <a:r>
              <a:rPr lang="en-US" dirty="0">
                <a:solidFill>
                  <a:schemeClr val="bg1"/>
                </a:solidFill>
              </a:rPr>
              <a:t>;; fib(0) = 1, fib(1) = 1, fib(2) = 2, fib(3) = 3,</a:t>
            </a:r>
          </a:p>
          <a:p>
            <a:r>
              <a:rPr lang="en-US" dirty="0">
                <a:solidFill>
                  <a:schemeClr val="bg1"/>
                </a:solidFill>
              </a:rPr>
              <a:t>;; fib(4) = 5, fib(5) = 8, fib(6) = 13</a:t>
            </a:r>
          </a:p>
          <a:p>
            <a:r>
              <a:rPr lang="en-US" dirty="0"/>
              <a:t>;; STRATEGY: Recur on n-1 and n-2</a:t>
            </a:r>
          </a:p>
          <a:p>
            <a:r>
              <a:rPr lang="en-US" dirty="0"/>
              <a:t>(define (bad-fib n)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[(= n 0) 1]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bg1"/>
                </a:solidFill>
              </a:rPr>
              <a:t>[(= n 1) 1]</a:t>
            </a:r>
          </a:p>
          <a:p>
            <a:r>
              <a:rPr lang="en-US" dirty="0"/>
              <a:t>   [else (+ (bad-fib (- n 1))</a:t>
            </a:r>
          </a:p>
          <a:p>
            <a:r>
              <a:rPr lang="en-US" dirty="0"/>
              <a:t>            (bad-fib (- n 2)))]))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62400" y="4029293"/>
            <a:ext cx="38862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At every recursive call, the value of </a:t>
            </a:r>
            <a:r>
              <a:rPr lang="en-US" b="1" dirty="0"/>
              <a:t> n </a:t>
            </a:r>
            <a:r>
              <a:rPr lang="en-US" dirty="0"/>
              <a:t>decreases.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26368" y="4832493"/>
            <a:ext cx="2327032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But wait!  When n = 1, this gets into an infinite loop. </a:t>
            </a:r>
          </a:p>
        </p:txBody>
      </p:sp>
    </p:spTree>
    <p:extLst>
      <p:ext uri="{BB962C8B-B14F-4D97-AF65-F5344CB8AC3E}">
        <p14:creationId xmlns:p14="http://schemas.microsoft.com/office/powerpoint/2010/main" val="84307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(bad-fib 1) </a:t>
            </a:r>
          </a:p>
          <a:p>
            <a:r>
              <a:rPr lang="en-US" dirty="0"/>
              <a:t>= (bad-fib -1)</a:t>
            </a:r>
          </a:p>
          <a:p>
            <a:r>
              <a:rPr lang="en-US" dirty="0"/>
              <a:t>= (bad-fib -3)</a:t>
            </a:r>
          </a:p>
          <a:p>
            <a:r>
              <a:rPr lang="en-US" dirty="0"/>
              <a:t>= ...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6200" y="1828800"/>
            <a:ext cx="44196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contract says the argument to bad-fib is supposed to be a </a:t>
            </a:r>
            <a:r>
              <a:rPr lang="en-US" b="1" dirty="0" err="1"/>
              <a:t>NonNegInt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When n=1, the call </a:t>
            </a:r>
            <a:r>
              <a:rPr lang="en-US" b="1" dirty="0"/>
              <a:t>(bad-fib (- n 2)) </a:t>
            </a:r>
            <a:r>
              <a:rPr lang="en-US" dirty="0"/>
              <a:t>VIOLATES THE CONTRACT, so all bets are off.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6200" y="3863181"/>
            <a:ext cx="44196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It’s really important to make sure that your recursive calls don’t violate the function’s contract.  We’ll see much more about this in Module 07.</a:t>
            </a:r>
          </a:p>
        </p:txBody>
      </p:sp>
    </p:spTree>
    <p:extLst>
      <p:ext uri="{BB962C8B-B14F-4D97-AF65-F5344CB8AC3E}">
        <p14:creationId xmlns:p14="http://schemas.microsoft.com/office/powerpoint/2010/main" val="2373052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you should be able to</a:t>
            </a:r>
          </a:p>
          <a:p>
            <a:pPr lvl="1"/>
            <a:r>
              <a:rPr lang="en-US" dirty="0"/>
              <a:t>list the properties that a data type with multiple constructors must have.</a:t>
            </a:r>
          </a:p>
          <a:p>
            <a:pPr lvl="1"/>
            <a:r>
              <a:rPr lang="en-US" dirty="0"/>
              <a:t>illustrate how a recursive function that follows the observer template always calls itself on smaller and smaller structures.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492BD-6A9C-48FC-AC76-0B4FE1119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6804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 about this lesson, ask them on the Discussion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492BD-6A9C-48FC-AC76-0B4FE1119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939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Lesson 5.6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you should be able to</a:t>
            </a:r>
          </a:p>
          <a:p>
            <a:pPr lvl="1"/>
            <a:r>
              <a:rPr lang="en-US" dirty="0"/>
              <a:t>list the properties that a data type with multiple constructors must have.</a:t>
            </a:r>
          </a:p>
          <a:p>
            <a:pPr lvl="1"/>
            <a:r>
              <a:rPr lang="en-US" dirty="0"/>
              <a:t>illustrate how a recursive function that follows the observer template always calls itself on smaller and smaller structures.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7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define recursive data, we introduced data definitions with </a:t>
            </a:r>
            <a:r>
              <a:rPr lang="en-US" i="1" dirty="0"/>
              <a:t>multiple constructors</a:t>
            </a:r>
            <a:r>
              <a:rPr lang="en-US" dirty="0"/>
              <a:t>, e.g.: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7606" y="3332205"/>
            <a:ext cx="3144794" cy="1631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;; CONSTRUCTOR TEMPLATES:</a:t>
            </a:r>
          </a:p>
          <a:p>
            <a:r>
              <a:rPr lang="en-US" dirty="0"/>
              <a:t>;; empty</a:t>
            </a:r>
          </a:p>
          <a:p>
            <a:r>
              <a:rPr lang="en-US" dirty="0"/>
              <a:t>;; (cons </a:t>
            </a:r>
            <a:r>
              <a:rPr lang="en-US" dirty="0" err="1"/>
              <a:t>bs</a:t>
            </a:r>
            <a:r>
              <a:rPr lang="en-US" dirty="0"/>
              <a:t> </a:t>
            </a:r>
            <a:r>
              <a:rPr lang="en-US" dirty="0" err="1"/>
              <a:t>inv</a:t>
            </a:r>
            <a:r>
              <a:rPr lang="en-US" dirty="0"/>
              <a:t>)</a:t>
            </a:r>
          </a:p>
          <a:p>
            <a:r>
              <a:rPr lang="en-US" dirty="0"/>
              <a:t>;;       -- WHERE 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4322806" y="3156895"/>
            <a:ext cx="3179805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/>
              <a:t>;; CONSTRUCTOR TEMPLATES:</a:t>
            </a:r>
          </a:p>
          <a:p>
            <a:r>
              <a:rPr lang="en-US"/>
              <a:t>;; -- (make-leaf Number)</a:t>
            </a:r>
          </a:p>
          <a:p>
            <a:r>
              <a:rPr lang="en-US"/>
              <a:t>;; -- (make-node Tree Tree)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71087" y="4758682"/>
            <a:ext cx="3799703" cy="1367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buNone/>
            </a:pPr>
            <a:r>
              <a:rPr lang="en-US" dirty="0">
                <a:cs typeface="Consolas" pitchFamily="49" charset="0"/>
              </a:rPr>
              <a:t>CONSTRUCTOR TEMPLATES </a:t>
            </a:r>
          </a:p>
          <a:p>
            <a:pPr>
              <a:buNone/>
            </a:pPr>
            <a:r>
              <a:rPr lang="en-US" dirty="0">
                <a:cs typeface="Consolas" pitchFamily="49" charset="0"/>
              </a:rPr>
              <a:t>for </a:t>
            </a:r>
            <a:r>
              <a:rPr lang="en-US" dirty="0" err="1">
                <a:cs typeface="Consolas" pitchFamily="49" charset="0"/>
              </a:rPr>
              <a:t>NonEmptyXList</a:t>
            </a:r>
            <a:r>
              <a:rPr lang="en-US" dirty="0">
                <a:cs typeface="Consolas" pitchFamily="49" charset="0"/>
              </a:rPr>
              <a:t>:</a:t>
            </a:r>
          </a:p>
          <a:p>
            <a:pPr>
              <a:buNone/>
            </a:pPr>
            <a:r>
              <a:rPr lang="en-US" dirty="0">
                <a:cs typeface="Consolas" pitchFamily="49" charset="0"/>
              </a:rPr>
              <a:t>-- (cons X empty)   </a:t>
            </a:r>
          </a:p>
          <a:p>
            <a:pPr>
              <a:buNone/>
            </a:pPr>
            <a:r>
              <a:rPr lang="en-US" dirty="0">
                <a:cs typeface="Consolas" pitchFamily="49" charset="0"/>
              </a:rPr>
              <a:t>-- (cons X </a:t>
            </a:r>
            <a:r>
              <a:rPr lang="en-US" dirty="0" err="1">
                <a:cs typeface="Consolas" pitchFamily="49" charset="0"/>
              </a:rPr>
              <a:t>NonEmptyXList</a:t>
            </a:r>
            <a:r>
              <a:rPr lang="en-US" dirty="0"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585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Properties of a good data definition for recursive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one or more </a:t>
            </a:r>
            <a:r>
              <a:rPr lang="en-US" i="1" dirty="0"/>
              <a:t>base cases </a:t>
            </a:r>
            <a:r>
              <a:rPr lang="en-US" dirty="0"/>
              <a:t>that do not use recursion</a:t>
            </a:r>
            <a:endParaRPr lang="en-US" i="1" dirty="0"/>
          </a:p>
          <a:p>
            <a:r>
              <a:rPr lang="en-US" dirty="0"/>
              <a:t>The cases are </a:t>
            </a:r>
            <a:r>
              <a:rPr lang="en-US" i="1" dirty="0"/>
              <a:t>mutually exclusive</a:t>
            </a:r>
          </a:p>
          <a:p>
            <a:r>
              <a:rPr lang="en-US" dirty="0"/>
              <a:t>It is easy to tell the alternatives apart</a:t>
            </a:r>
          </a:p>
          <a:p>
            <a:r>
              <a:rPr lang="en-US" dirty="0"/>
              <a:t>There is one and only one way of building any value.</a:t>
            </a:r>
          </a:p>
          <a:p>
            <a:r>
              <a:rPr lang="en-US" dirty="0"/>
              <a:t>There is an interpretation for each case.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6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Did our definitions have these properties?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back now and check to see that our definitions have these properties.</a:t>
            </a:r>
          </a:p>
          <a:p>
            <a:r>
              <a:rPr lang="en-US" dirty="0"/>
              <a:t>All the definitions we (and you) will write will have these properties.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8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Observer templates always recur on smaller pieces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observer templates embody the principle that the shape of the program follows the shape of the data.</a:t>
            </a:r>
          </a:p>
          <a:p>
            <a:r>
              <a:rPr lang="en-US" dirty="0"/>
              <a:t>This means that our functions always recur on smaller pieces of the data.</a:t>
            </a:r>
          </a:p>
          <a:p>
            <a:r>
              <a:rPr lang="en-US" dirty="0"/>
              <a:t>Let’s first see what that means for lists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67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40997" y="2553601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is-component-of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The Shape of the Program Follows the Shape of the Data: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95400" y="4648200"/>
            <a:ext cx="22098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Hierarchy (a non-empty </a:t>
            </a:r>
            <a:r>
              <a:rPr lang="en-US" dirty="0" err="1"/>
              <a:t>Xlist</a:t>
            </a:r>
            <a:r>
              <a:rPr lang="en-US" dirty="0"/>
              <a:t> contains another </a:t>
            </a:r>
            <a:r>
              <a:rPr lang="en-US" dirty="0" err="1"/>
              <a:t>Xlist</a:t>
            </a:r>
            <a:r>
              <a:rPr lang="en-US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682515" y="4660404"/>
            <a:ext cx="2057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Call Tree (</a:t>
            </a:r>
            <a:r>
              <a:rPr lang="en-US" b="1" dirty="0" err="1"/>
              <a:t>xlist-fn</a:t>
            </a:r>
            <a:r>
              <a:rPr lang="en-US" dirty="0"/>
              <a:t> calls itself on the component)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39715" y="2341504"/>
            <a:ext cx="1143000" cy="1244897"/>
            <a:chOff x="6139715" y="2341504"/>
            <a:chExt cx="1143000" cy="1244897"/>
          </a:xfrm>
        </p:grpSpPr>
        <p:sp>
          <p:nvSpPr>
            <p:cNvPr id="13" name="Rectangle 12"/>
            <p:cNvSpPr/>
            <p:nvPr/>
          </p:nvSpPr>
          <p:spPr>
            <a:xfrm>
              <a:off x="6139715" y="2341504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xlist-fn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730265" y="3114120"/>
              <a:ext cx="0" cy="4722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731008" y="2336194"/>
            <a:ext cx="1143000" cy="1250207"/>
            <a:chOff x="6139715" y="2341504"/>
            <a:chExt cx="1143000" cy="1250207"/>
          </a:xfrm>
        </p:grpSpPr>
        <p:sp>
          <p:nvSpPr>
            <p:cNvPr id="25" name="Rectangle 24"/>
            <p:cNvSpPr/>
            <p:nvPr/>
          </p:nvSpPr>
          <p:spPr>
            <a:xfrm>
              <a:off x="6139715" y="2341504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Xlist</a:t>
              </a:r>
              <a:endParaRPr lang="en-US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6711215" y="3119430"/>
              <a:ext cx="0" cy="4722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7633217" y="2543690"/>
            <a:ext cx="58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00585" y="1841227"/>
            <a:ext cx="914400" cy="2201819"/>
            <a:chOff x="2302508" y="1841227"/>
            <a:chExt cx="914400" cy="2201819"/>
          </a:xfrm>
        </p:grpSpPr>
        <p:sp>
          <p:nvSpPr>
            <p:cNvPr id="6" name="Arc 5"/>
            <p:cNvSpPr/>
            <p:nvPr/>
          </p:nvSpPr>
          <p:spPr>
            <a:xfrm flipV="1">
              <a:off x="2302508" y="3128646"/>
              <a:ext cx="914400" cy="914400"/>
            </a:xfrm>
            <a:prstGeom prst="arc">
              <a:avLst>
                <a:gd name="adj1" fmla="val 10800000"/>
                <a:gd name="adj2" fmla="val 109657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flipH="1">
              <a:off x="2302508" y="1841227"/>
              <a:ext cx="914400" cy="914400"/>
            </a:xfrm>
            <a:prstGeom prst="arc">
              <a:avLst>
                <a:gd name="adj1" fmla="val 10800000"/>
                <a:gd name="adj2" fmla="val 10965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/>
          <p:cNvCxnSpPr>
            <a:endCxn id="6" idx="2"/>
          </p:cNvCxnSpPr>
          <p:nvPr/>
        </p:nvCxnSpPr>
        <p:spPr>
          <a:xfrm>
            <a:off x="3214752" y="2298427"/>
            <a:ext cx="0" cy="127283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730265" y="1854203"/>
            <a:ext cx="914400" cy="2201819"/>
            <a:chOff x="2302508" y="1841227"/>
            <a:chExt cx="914400" cy="2201819"/>
          </a:xfrm>
        </p:grpSpPr>
        <p:sp>
          <p:nvSpPr>
            <p:cNvPr id="24" name="Arc 23"/>
            <p:cNvSpPr/>
            <p:nvPr/>
          </p:nvSpPr>
          <p:spPr>
            <a:xfrm flipV="1">
              <a:off x="2302508" y="3128646"/>
              <a:ext cx="914400" cy="914400"/>
            </a:xfrm>
            <a:prstGeom prst="arc">
              <a:avLst>
                <a:gd name="adj1" fmla="val 10800000"/>
                <a:gd name="adj2" fmla="val 109657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 flipH="1">
              <a:off x="2302508" y="1841227"/>
              <a:ext cx="914400" cy="914400"/>
            </a:xfrm>
            <a:prstGeom prst="arc">
              <a:avLst>
                <a:gd name="adj1" fmla="val 10800000"/>
                <a:gd name="adj2" fmla="val 10965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1" name="Straight Connector 30"/>
          <p:cNvCxnSpPr>
            <a:endCxn id="24" idx="2"/>
          </p:cNvCxnSpPr>
          <p:nvPr/>
        </p:nvCxnSpPr>
        <p:spPr>
          <a:xfrm flipH="1">
            <a:off x="7644432" y="2311403"/>
            <a:ext cx="233" cy="127283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42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watch this in action: remember </a:t>
            </a:r>
            <a:r>
              <a:rPr lang="en-US" b="1" dirty="0" err="1"/>
              <a:t>nl</a:t>
            </a:r>
            <a:r>
              <a:rPr lang="en-US" b="1" dirty="0"/>
              <a:t>-sum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9453" y="1638173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0]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(+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492BD-6A9C-48FC-AC76-0B4FE1119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547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4943e11653bfe799f564f7ca772caa6e14ec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1566</TotalTime>
  <Words>1475</Words>
  <Application>Microsoft Office PowerPoint</Application>
  <PresentationFormat>On-screen Show (4:3)</PresentationFormat>
  <Paragraphs>230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CMMI10</vt:lpstr>
      <vt:lpstr>CMR10</vt:lpstr>
      <vt:lpstr>CMSY10ORIG</vt:lpstr>
      <vt:lpstr>Consolas</vt:lpstr>
      <vt:lpstr>Courier New</vt:lpstr>
      <vt:lpstr>Helvetica Neue</vt:lpstr>
      <vt:lpstr>1_Office Theme</vt:lpstr>
      <vt:lpstr>2_Office Theme</vt:lpstr>
      <vt:lpstr>More About Recursive Data Types</vt:lpstr>
      <vt:lpstr>Introduction</vt:lpstr>
      <vt:lpstr>Key Points for Lesson 5.6</vt:lpstr>
      <vt:lpstr>Multiple constructors</vt:lpstr>
      <vt:lpstr>Properties of a good data definition for recursive data</vt:lpstr>
      <vt:lpstr>Did our definitions have these properties?</vt:lpstr>
      <vt:lpstr>Observer templates always recur on smaller pieces of data</vt:lpstr>
      <vt:lpstr>The Shape of the Program Follows the Shape of the Data: Lists</vt:lpstr>
      <vt:lpstr>Let’s watch this in action: remember nl-sum</vt:lpstr>
      <vt:lpstr>Watch this work:</vt:lpstr>
      <vt:lpstr>Clearly, this function will halt for any NumberList </vt:lpstr>
      <vt:lpstr>Let’s try something more complicated</vt:lpstr>
      <vt:lpstr>The Shape of the Program Follows the Shape of the Data: Descendant Trees</vt:lpstr>
      <vt:lpstr>Template: functions come in pairs</vt:lpstr>
      <vt:lpstr>Let’s look at our old example again</vt:lpstr>
      <vt:lpstr>Let's look at the data structure</vt:lpstr>
      <vt:lpstr>(person-children p) is always a smaller structure than p.</vt:lpstr>
      <vt:lpstr>The same thing works for NonNegInts</vt:lpstr>
      <vt:lpstr>Example</vt:lpstr>
      <vt:lpstr>Fibonacci </vt:lpstr>
      <vt:lpstr>Bad Fibonacci </vt:lpstr>
      <vt:lpstr>What went wrong?</vt:lpstr>
      <vt:lpstr>Summary</vt:lpstr>
      <vt:lpstr>Next Steps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74</cp:revision>
  <dcterms:created xsi:type="dcterms:W3CDTF">2012-09-27T03:54:02Z</dcterms:created>
  <dcterms:modified xsi:type="dcterms:W3CDTF">2017-09-02T16:52:57Z</dcterms:modified>
</cp:coreProperties>
</file>