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85" r:id="rId16"/>
    <p:sldId id="270" r:id="rId17"/>
    <p:sldId id="288" r:id="rId18"/>
    <p:sldId id="287" r:id="rId19"/>
    <p:sldId id="272" r:id="rId20"/>
    <p:sldId id="289" r:id="rId21"/>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4660"/>
  </p:normalViewPr>
  <p:slideViewPr>
    <p:cSldViewPr snapToGrid="0" snapToObjects="1">
      <p:cViewPr varScale="1">
        <p:scale>
          <a:sx n="104" d="100"/>
          <a:sy n="104" d="100"/>
        </p:scale>
        <p:origin x="1092" y="96"/>
      </p:cViewPr>
      <p:guideLst>
        <p:guide orient="horz" pos="2160"/>
        <p:guide pos="2745"/>
      </p:guideLst>
    </p:cSldViewPr>
  </p:slideViewPr>
  <p:notesTextViewPr>
    <p:cViewPr>
      <p:scale>
        <a:sx n="100" d="100"/>
        <a:sy n="100" d="100"/>
      </p:scale>
      <p:origin x="0" y="0"/>
    </p:cViewPr>
  </p:notesTextViewPr>
  <p:sorterViewPr>
    <p:cViewPr>
      <p:scale>
        <a:sx n="100" d="100"/>
        <a:sy n="100" d="100"/>
      </p:scale>
      <p:origin x="0" y="-67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CF6C012-F275-41F0-8DD0-AE524D8F0429}" type="presOf" srcId="{BE7A866F-FCC5-436D-A2E0-A8A6DF76F8EB}" destId="{4E231741-F076-452D-97E4-5E3BC1C34C63}" srcOrd="1" destOrd="0" presId="urn:microsoft.com/office/officeart/2005/8/layout/hierarchy2"/>
    <dgm:cxn modelId="{827D0814-B16B-4309-89AB-992AA109BBD5}" type="presOf" srcId="{B134233E-B436-4370-8867-923B23EB229F}" destId="{2CE1C545-78E0-47B5-8C72-53A9EE24CD60}"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DC8E1B-16E1-438F-A627-01363ECD2564}" srcId="{003EA6EE-58E5-40BF-9EA2-140291096720}" destId="{B134233E-B436-4370-8867-923B23EB229F}" srcOrd="1" destOrd="0" parTransId="{BE7A866F-FCC5-436D-A2E0-A8A6DF76F8EB}" sibTransId="{28A2D2F8-9ECA-46A6-A8B8-E71743D29E16}"/>
    <dgm:cxn modelId="{40B8D41D-B27E-4C0C-ACCF-96F520139232}" type="presOf" srcId="{432DCC30-3D30-4766-AE5A-DDA1E8E1C694}" destId="{22C8D88C-9200-449A-95CA-C6C951FF9EFA}" srcOrd="0" destOrd="0" presId="urn:microsoft.com/office/officeart/2005/8/layout/hierarchy2"/>
    <dgm:cxn modelId="{4B50A723-0D81-437A-8C22-5BEDBC396244}" type="presOf" srcId="{191770CA-EAB0-484A-8FFB-8F7DA062CE62}" destId="{250F3298-E4AA-4904-A12B-AAC232EBAA5C}" srcOrd="0" destOrd="0" presId="urn:microsoft.com/office/officeart/2005/8/layout/hierarchy2"/>
    <dgm:cxn modelId="{72CCEB2C-2900-4062-AA95-A57FDC79E9A7}" type="presOf" srcId="{75F56602-1F81-43B8-8FF4-6B603C2B9FA0}" destId="{2BD46A2F-C42F-406A-9A1B-2C52C3E69199}" srcOrd="0" destOrd="0" presId="urn:microsoft.com/office/officeart/2005/8/layout/hierarchy2"/>
    <dgm:cxn modelId="{227C052D-DBB0-4A4E-82F7-A2793D5804D0}" type="presOf" srcId="{2AA71D22-D60D-4322-B69D-1EBB711EFDD8}" destId="{2370C263-D04C-4203-963B-8F5DE028DD68}" srcOrd="0" destOrd="0" presId="urn:microsoft.com/office/officeart/2005/8/layout/hierarchy2"/>
    <dgm:cxn modelId="{1BA16D2D-1FFE-4BDB-9194-8E89354C94DD}" type="presOf" srcId="{2AD198EF-5E35-4DCE-8157-F6F2E2783276}" destId="{88EDACE5-21AE-4482-B8C7-116CF3A27E99}" srcOrd="0" destOrd="0" presId="urn:microsoft.com/office/officeart/2005/8/layout/hierarchy2"/>
    <dgm:cxn modelId="{E95E083B-AC39-4287-9EBD-A98C71668531}" type="presOf" srcId="{949292E5-5D9F-4BED-BBD5-D5D43417B63B}" destId="{CBB3C906-6C8E-43D0-A349-5CBA1BD5A1B2}" srcOrd="1" destOrd="0" presId="urn:microsoft.com/office/officeart/2005/8/layout/hierarchy2"/>
    <dgm:cxn modelId="{802DF15F-24A8-4105-A8E8-DD6AAFF32DF5}" type="presOf" srcId="{432DCC30-3D30-4766-AE5A-DDA1E8E1C694}" destId="{D7C91FB9-804C-419F-A840-60C1222CFEF0}" srcOrd="1" destOrd="0" presId="urn:microsoft.com/office/officeart/2005/8/layout/hierarchy2"/>
    <dgm:cxn modelId="{12791441-3641-4289-817F-E1F421060292}" type="presOf" srcId="{3B05B665-67A3-49B9-8B39-9C1EE857274C}" destId="{751A64B2-AA1B-4610-90F2-2585F0A6A46F}"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33DF3C45-E7C0-432A-A20B-7B8375196FCB}" type="presOf" srcId="{38E3F61A-3AE0-4155-B92C-9E8FDC31F5E1}" destId="{58F4492D-8348-40AC-AEC6-55C7C3535C7C}"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56FFB75-420F-404A-B63E-43D656068DC4}" type="presOf" srcId="{993E109E-C8C8-46D8-B666-173B14BC2FD7}" destId="{3E4CFFF9-FD55-47C7-9E6D-F0C6A9412ADB}" srcOrd="0" destOrd="0" presId="urn:microsoft.com/office/officeart/2005/8/layout/hierarchy2"/>
    <dgm:cxn modelId="{FC242A57-4FB6-4710-8A29-E686C5547E12}" type="presOf" srcId="{FEDD39BA-6E39-47D0-8586-07F39CC8648A}" destId="{4D73C71E-89F8-46D7-ABCD-94CC477E1629}" srcOrd="0" destOrd="0" presId="urn:microsoft.com/office/officeart/2005/8/layout/hierarchy2"/>
    <dgm:cxn modelId="{3C30DC77-46F1-458F-A870-79759412D8BC}" type="presOf" srcId="{38E3F61A-3AE0-4155-B92C-9E8FDC31F5E1}" destId="{9B1C92DF-85F9-4E10-9A54-D70B27BED890}" srcOrd="1" destOrd="0" presId="urn:microsoft.com/office/officeart/2005/8/layout/hierarchy2"/>
    <dgm:cxn modelId="{AC295178-346F-41CB-96EA-EF7BB862CAC7}" type="presOf" srcId="{003EA6EE-58E5-40BF-9EA2-140291096720}" destId="{CD21181F-0FF4-4082-92C6-4A9B73A74EDB}"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645B0791-D5DF-4BF7-AFF9-DEC141642B4C}" type="presOf" srcId="{949292E5-5D9F-4BED-BBD5-D5D43417B63B}" destId="{27E9DFBA-38D9-4890-81CD-E6DD6F1BD76C}" srcOrd="0" destOrd="0" presId="urn:microsoft.com/office/officeart/2005/8/layout/hierarchy2"/>
    <dgm:cxn modelId="{D41BE995-3D22-4D8E-9090-3309CF0B6094}" type="presOf" srcId="{B70532A7-D3DA-4B84-B3F6-1A2B4861FC82}" destId="{5B52B8B1-5A7E-47DC-BFAF-F4C44426EF47}" srcOrd="1" destOrd="0" presId="urn:microsoft.com/office/officeart/2005/8/layout/hierarchy2"/>
    <dgm:cxn modelId="{03B64096-807B-476E-8A01-F92F8F51B0DC}" type="presOf" srcId="{0969A4AF-FC06-4FD3-8A4B-F1026C3F433B}" destId="{37DFA971-3BDD-4614-B3F4-FCCCA928E801}" srcOrd="0" destOrd="0" presId="urn:microsoft.com/office/officeart/2005/8/layout/hierarchy2"/>
    <dgm:cxn modelId="{253A2B98-A0EE-42ED-93E5-503789C3CF60}" type="presOf" srcId="{A09C861D-2DAD-4964-84B8-895DB96D41E1}" destId="{11F686DE-25FA-4C6B-B5BD-0426FD435EBF}" srcOrd="0" destOrd="0" presId="urn:microsoft.com/office/officeart/2005/8/layout/hierarchy2"/>
    <dgm:cxn modelId="{B9D63D98-6BC1-40A8-8446-CB78C974C776}"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033F3EA1-BD91-41F0-9EE6-646EC37511B7}" type="presOf" srcId="{FEDD39BA-6E39-47D0-8586-07F39CC8648A}" destId="{031D1B23-0E26-4678-BE6A-437811C2DF66}" srcOrd="1" destOrd="0" presId="urn:microsoft.com/office/officeart/2005/8/layout/hierarchy2"/>
    <dgm:cxn modelId="{1D3DB3AD-26E0-4D74-BBCF-803793C48395}" type="presOf" srcId="{B2BE598A-CF53-4EAD-958F-AC3942F42736}" destId="{500CC38C-370D-4E38-962F-8E689C001DB3}"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E6C67D2-ABBE-4E43-AFA7-04D6D3423257}" type="presOf" srcId="{0969A4AF-FC06-4FD3-8A4B-F1026C3F433B}" destId="{2ED7A92A-530E-424D-81D7-0ABA1FBF8E80}" srcOrd="1" destOrd="0" presId="urn:microsoft.com/office/officeart/2005/8/layout/hierarchy2"/>
    <dgm:cxn modelId="{236EDDD5-EEC1-4D6F-A5ED-9B125F0B7CC3}" type="presOf" srcId="{BE7A866F-FCC5-436D-A2E0-A8A6DF76F8EB}" destId="{DF8ACA11-A784-4636-BE9F-ADD52C706CBC}" srcOrd="0" destOrd="0" presId="urn:microsoft.com/office/officeart/2005/8/layout/hierarchy2"/>
    <dgm:cxn modelId="{EB15E1DB-1BEC-4B05-9D46-CAE0DA7F42CF}" type="presOf" srcId="{B70532A7-D3DA-4B84-B3F6-1A2B4861FC82}" destId="{5B061652-2171-4D39-8BCD-A835674795F1}"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C3DDC5FA-6BCF-4CD2-9537-174A722B2F48}" type="presOf" srcId="{B2BE598A-CF53-4EAD-958F-AC3942F42736}" destId="{85D74912-EC50-4B9F-B5C0-FAED0F6C91EF}" srcOrd="1" destOrd="0" presId="urn:microsoft.com/office/officeart/2005/8/layout/hierarchy2"/>
    <dgm:cxn modelId="{DA167C48-0D28-4FFB-B02F-25A95E59E537}" type="presParOf" srcId="{2BD46A2F-C42F-406A-9A1B-2C52C3E69199}" destId="{64CF4588-342D-431F-BAAB-0FED7C7B9B22}" srcOrd="0" destOrd="0" presId="urn:microsoft.com/office/officeart/2005/8/layout/hierarchy2"/>
    <dgm:cxn modelId="{1B5AD2ED-0FE6-464C-AC09-2549B1CF9842}" type="presParOf" srcId="{64CF4588-342D-431F-BAAB-0FED7C7B9B22}" destId="{751A64B2-AA1B-4610-90F2-2585F0A6A46F}" srcOrd="0" destOrd="0" presId="urn:microsoft.com/office/officeart/2005/8/layout/hierarchy2"/>
    <dgm:cxn modelId="{7958BF3E-9E93-424C-8606-C6A5A68207BE}" type="presParOf" srcId="{64CF4588-342D-431F-BAAB-0FED7C7B9B22}" destId="{8F76A44D-3E95-4BEE-A6A2-B19DE39C4CC8}" srcOrd="1" destOrd="0" presId="urn:microsoft.com/office/officeart/2005/8/layout/hierarchy2"/>
    <dgm:cxn modelId="{FED4E04F-EAE7-4F1A-B20E-86EA488CCD51}" type="presParOf" srcId="{8F76A44D-3E95-4BEE-A6A2-B19DE39C4CC8}" destId="{27E9DFBA-38D9-4890-81CD-E6DD6F1BD76C}" srcOrd="0" destOrd="0" presId="urn:microsoft.com/office/officeart/2005/8/layout/hierarchy2"/>
    <dgm:cxn modelId="{4DAB4116-E1F6-426C-BB8A-BE977770BC78}" type="presParOf" srcId="{27E9DFBA-38D9-4890-81CD-E6DD6F1BD76C}" destId="{CBB3C906-6C8E-43D0-A349-5CBA1BD5A1B2}" srcOrd="0" destOrd="0" presId="urn:microsoft.com/office/officeart/2005/8/layout/hierarchy2"/>
    <dgm:cxn modelId="{CABA1819-422B-49C8-AB06-30CA26876005}" type="presParOf" srcId="{8F76A44D-3E95-4BEE-A6A2-B19DE39C4CC8}" destId="{16C6700E-9EBB-48A6-AFAB-3DD87471C1C2}" srcOrd="1" destOrd="0" presId="urn:microsoft.com/office/officeart/2005/8/layout/hierarchy2"/>
    <dgm:cxn modelId="{4F6830B5-5EE1-4F69-8B32-8B328CC109CA}" type="presParOf" srcId="{16C6700E-9EBB-48A6-AFAB-3DD87471C1C2}" destId="{CD21181F-0FF4-4082-92C6-4A9B73A74EDB}" srcOrd="0" destOrd="0" presId="urn:microsoft.com/office/officeart/2005/8/layout/hierarchy2"/>
    <dgm:cxn modelId="{31E42972-CF10-43A3-BB25-4D92F717AAD0}" type="presParOf" srcId="{16C6700E-9EBB-48A6-AFAB-3DD87471C1C2}" destId="{F1DFB375-DAC6-4FF8-91DE-BC0637159726}" srcOrd="1" destOrd="0" presId="urn:microsoft.com/office/officeart/2005/8/layout/hierarchy2"/>
    <dgm:cxn modelId="{1481466E-67EC-4F0D-AA7D-7216536A42DE}" type="presParOf" srcId="{F1DFB375-DAC6-4FF8-91DE-BC0637159726}" destId="{22C8D88C-9200-449A-95CA-C6C951FF9EFA}" srcOrd="0" destOrd="0" presId="urn:microsoft.com/office/officeart/2005/8/layout/hierarchy2"/>
    <dgm:cxn modelId="{C002A4BD-B373-48F9-B4BC-4B64A433AC63}" type="presParOf" srcId="{22C8D88C-9200-449A-95CA-C6C951FF9EFA}" destId="{D7C91FB9-804C-419F-A840-60C1222CFEF0}" srcOrd="0" destOrd="0" presId="urn:microsoft.com/office/officeart/2005/8/layout/hierarchy2"/>
    <dgm:cxn modelId="{4E2FCB29-967C-400C-AA7E-2366FBDE5021}" type="presParOf" srcId="{F1DFB375-DAC6-4FF8-91DE-BC0637159726}" destId="{6F13C50F-5A4A-42FF-8D18-6257C655505C}" srcOrd="1" destOrd="0" presId="urn:microsoft.com/office/officeart/2005/8/layout/hierarchy2"/>
    <dgm:cxn modelId="{EB2E3E62-F35F-4D5D-8F53-87AAEEBC38F8}" type="presParOf" srcId="{6F13C50F-5A4A-42FF-8D18-6257C655505C}" destId="{15AA3F71-DF63-44F2-A3BA-35AE6A6DBF7D}" srcOrd="0" destOrd="0" presId="urn:microsoft.com/office/officeart/2005/8/layout/hierarchy2"/>
    <dgm:cxn modelId="{3BEF54BF-40B9-4A1B-9673-70A1B3211219}" type="presParOf" srcId="{6F13C50F-5A4A-42FF-8D18-6257C655505C}" destId="{230A0D65-0855-402C-9DCF-6B08869A5139}" srcOrd="1" destOrd="0" presId="urn:microsoft.com/office/officeart/2005/8/layout/hierarchy2"/>
    <dgm:cxn modelId="{F7F42E77-5BB6-4B82-AA30-014AC76942A1}" type="presParOf" srcId="{F1DFB375-DAC6-4FF8-91DE-BC0637159726}" destId="{DF8ACA11-A784-4636-BE9F-ADD52C706CBC}" srcOrd="2" destOrd="0" presId="urn:microsoft.com/office/officeart/2005/8/layout/hierarchy2"/>
    <dgm:cxn modelId="{ABA9573A-674F-4B6B-A7A3-E114FBC78CE6}" type="presParOf" srcId="{DF8ACA11-A784-4636-BE9F-ADD52C706CBC}" destId="{4E231741-F076-452D-97E4-5E3BC1C34C63}" srcOrd="0" destOrd="0" presId="urn:microsoft.com/office/officeart/2005/8/layout/hierarchy2"/>
    <dgm:cxn modelId="{AB18FE6F-69E0-434D-98EC-D0A50DE8EFDD}" type="presParOf" srcId="{F1DFB375-DAC6-4FF8-91DE-BC0637159726}" destId="{9101B551-1B1D-4A77-A019-BBEE43D3A318}" srcOrd="3" destOrd="0" presId="urn:microsoft.com/office/officeart/2005/8/layout/hierarchy2"/>
    <dgm:cxn modelId="{8307E35C-5E52-49B6-BB05-2D259F287C68}" type="presParOf" srcId="{9101B551-1B1D-4A77-A019-BBEE43D3A318}" destId="{2CE1C545-78E0-47B5-8C72-53A9EE24CD60}" srcOrd="0" destOrd="0" presId="urn:microsoft.com/office/officeart/2005/8/layout/hierarchy2"/>
    <dgm:cxn modelId="{9A90812E-5099-421E-9B65-E2070BBDE6CA}" type="presParOf" srcId="{9101B551-1B1D-4A77-A019-BBEE43D3A318}" destId="{F811D60C-AF2A-4807-93C3-7732DE610F21}" srcOrd="1" destOrd="0" presId="urn:microsoft.com/office/officeart/2005/8/layout/hierarchy2"/>
    <dgm:cxn modelId="{F59BC658-6476-4876-99AF-08A18BC2A382}" type="presParOf" srcId="{8F76A44D-3E95-4BEE-A6A2-B19DE39C4CC8}" destId="{37DFA971-3BDD-4614-B3F4-FCCCA928E801}" srcOrd="2" destOrd="0" presId="urn:microsoft.com/office/officeart/2005/8/layout/hierarchy2"/>
    <dgm:cxn modelId="{263724E8-0992-438A-B62B-CFB7E1F2BF6E}" type="presParOf" srcId="{37DFA971-3BDD-4614-B3F4-FCCCA928E801}" destId="{2ED7A92A-530E-424D-81D7-0ABA1FBF8E80}" srcOrd="0" destOrd="0" presId="urn:microsoft.com/office/officeart/2005/8/layout/hierarchy2"/>
    <dgm:cxn modelId="{A743CC83-5C65-4E86-B1ED-141EEAE14292}" type="presParOf" srcId="{8F76A44D-3E95-4BEE-A6A2-B19DE39C4CC8}" destId="{E5225CE1-2F09-4369-9607-0D669EBA8068}" srcOrd="3" destOrd="0" presId="urn:microsoft.com/office/officeart/2005/8/layout/hierarchy2"/>
    <dgm:cxn modelId="{13F60FB6-864B-4C0D-B4B6-8761262278BE}" type="presParOf" srcId="{E5225CE1-2F09-4369-9607-0D669EBA8068}" destId="{250F3298-E4AA-4904-A12B-AAC232EBAA5C}" srcOrd="0" destOrd="0" presId="urn:microsoft.com/office/officeart/2005/8/layout/hierarchy2"/>
    <dgm:cxn modelId="{B70E8137-C37A-44AC-8BAA-39CBB03AC1BD}" type="presParOf" srcId="{E5225CE1-2F09-4369-9607-0D669EBA8068}" destId="{BFED8BB7-D33D-472F-9935-70CC83B2F037}" srcOrd="1" destOrd="0" presId="urn:microsoft.com/office/officeart/2005/8/layout/hierarchy2"/>
    <dgm:cxn modelId="{56F14A3C-3BCE-4517-841D-A97001E59A91}" type="presParOf" srcId="{BFED8BB7-D33D-472F-9935-70CC83B2F037}" destId="{500CC38C-370D-4E38-962F-8E689C001DB3}" srcOrd="0" destOrd="0" presId="urn:microsoft.com/office/officeart/2005/8/layout/hierarchy2"/>
    <dgm:cxn modelId="{7530BF15-CC9C-4BE2-A35D-3E90DF15DC28}" type="presParOf" srcId="{500CC38C-370D-4E38-962F-8E689C001DB3}" destId="{85D74912-EC50-4B9F-B5C0-FAED0F6C91EF}" srcOrd="0" destOrd="0" presId="urn:microsoft.com/office/officeart/2005/8/layout/hierarchy2"/>
    <dgm:cxn modelId="{B88CD780-6672-4E4F-8505-8AEBEF1160B4}" type="presParOf" srcId="{BFED8BB7-D33D-472F-9935-70CC83B2F037}" destId="{00CEF6A7-71FB-4F30-8D68-E51F32B89E83}" srcOrd="1" destOrd="0" presId="urn:microsoft.com/office/officeart/2005/8/layout/hierarchy2"/>
    <dgm:cxn modelId="{685B8372-110F-416E-AADF-064D1700CA40}" type="presParOf" srcId="{00CEF6A7-71FB-4F30-8D68-E51F32B89E83}" destId="{88EDACE5-21AE-4482-B8C7-116CF3A27E99}" srcOrd="0" destOrd="0" presId="urn:microsoft.com/office/officeart/2005/8/layout/hierarchy2"/>
    <dgm:cxn modelId="{68D0E304-7B0B-4DDE-8231-B847C0197ACA}" type="presParOf" srcId="{00CEF6A7-71FB-4F30-8D68-E51F32B89E83}" destId="{80B51281-666C-4AB5-84E9-437113A56E9E}" srcOrd="1" destOrd="0" presId="urn:microsoft.com/office/officeart/2005/8/layout/hierarchy2"/>
    <dgm:cxn modelId="{808B507F-1DEA-46E5-8F49-DDE274A330BE}" type="presParOf" srcId="{BFED8BB7-D33D-472F-9935-70CC83B2F037}" destId="{5B061652-2171-4D39-8BCD-A835674795F1}" srcOrd="2" destOrd="0" presId="urn:microsoft.com/office/officeart/2005/8/layout/hierarchy2"/>
    <dgm:cxn modelId="{2323DCFF-9958-4A36-AFAD-442C2273203F}" type="presParOf" srcId="{5B061652-2171-4D39-8BCD-A835674795F1}" destId="{5B52B8B1-5A7E-47DC-BFAF-F4C44426EF47}" srcOrd="0" destOrd="0" presId="urn:microsoft.com/office/officeart/2005/8/layout/hierarchy2"/>
    <dgm:cxn modelId="{2E2F11F9-F4E7-4A44-80B7-3CDCAF4A0F67}" type="presParOf" srcId="{BFED8BB7-D33D-472F-9935-70CC83B2F037}" destId="{9501ABE0-7D23-49A4-8799-651C2C2C8E56}" srcOrd="3" destOrd="0" presId="urn:microsoft.com/office/officeart/2005/8/layout/hierarchy2"/>
    <dgm:cxn modelId="{9A0C8C25-D444-4FFA-9A6F-97E3F0ABAD7C}" type="presParOf" srcId="{9501ABE0-7D23-49A4-8799-651C2C2C8E56}" destId="{11F686DE-25FA-4C6B-B5BD-0426FD435EBF}" srcOrd="0" destOrd="0" presId="urn:microsoft.com/office/officeart/2005/8/layout/hierarchy2"/>
    <dgm:cxn modelId="{581F15B9-2761-4B10-82BF-AE5460FA6BE8}" type="presParOf" srcId="{9501ABE0-7D23-49A4-8799-651C2C2C8E56}" destId="{32D9AA0C-B29A-4CDD-BC13-44F570C7D123}" srcOrd="1" destOrd="0" presId="urn:microsoft.com/office/officeart/2005/8/layout/hierarchy2"/>
    <dgm:cxn modelId="{18D6D020-CBCE-49BC-B17B-0D624EA7D797}" type="presParOf" srcId="{BFED8BB7-D33D-472F-9935-70CC83B2F037}" destId="{4D73C71E-89F8-46D7-ABCD-94CC477E1629}" srcOrd="4" destOrd="0" presId="urn:microsoft.com/office/officeart/2005/8/layout/hierarchy2"/>
    <dgm:cxn modelId="{655E0AAC-C59C-4662-993F-FF8E4541355C}" type="presParOf" srcId="{4D73C71E-89F8-46D7-ABCD-94CC477E1629}" destId="{031D1B23-0E26-4678-BE6A-437811C2DF66}" srcOrd="0" destOrd="0" presId="urn:microsoft.com/office/officeart/2005/8/layout/hierarchy2"/>
    <dgm:cxn modelId="{27BA4E91-8235-4234-A491-0BEDE1C41C57}" type="presParOf" srcId="{BFED8BB7-D33D-472F-9935-70CC83B2F037}" destId="{54A643DF-6179-4C93-8A7A-0DD209DD08D7}" srcOrd="5" destOrd="0" presId="urn:microsoft.com/office/officeart/2005/8/layout/hierarchy2"/>
    <dgm:cxn modelId="{F8A5F1F4-D43C-4B02-ABEA-81CFB10BB8B6}" type="presParOf" srcId="{54A643DF-6179-4C93-8A7A-0DD209DD08D7}" destId="{2370C263-D04C-4203-963B-8F5DE028DD68}" srcOrd="0" destOrd="0" presId="urn:microsoft.com/office/officeart/2005/8/layout/hierarchy2"/>
    <dgm:cxn modelId="{081F03C4-A4D4-4DC7-B388-EDFA02716FCB}" type="presParOf" srcId="{54A643DF-6179-4C93-8A7A-0DD209DD08D7}" destId="{026ADC69-F3F6-473F-9715-C26D88688F3B}" srcOrd="1" destOrd="0" presId="urn:microsoft.com/office/officeart/2005/8/layout/hierarchy2"/>
    <dgm:cxn modelId="{76DB4AAD-6610-4847-9A3A-0B945C6FA1D6}" type="presParOf" srcId="{BFED8BB7-D33D-472F-9935-70CC83B2F037}" destId="{58F4492D-8348-40AC-AEC6-55C7C3535C7C}" srcOrd="6" destOrd="0" presId="urn:microsoft.com/office/officeart/2005/8/layout/hierarchy2"/>
    <dgm:cxn modelId="{49AA58B2-8495-44BB-B982-8C3CE98D5662}" type="presParOf" srcId="{58F4492D-8348-40AC-AEC6-55C7C3535C7C}" destId="{9B1C92DF-85F9-4E10-9A54-D70B27BED890}" srcOrd="0" destOrd="0" presId="urn:microsoft.com/office/officeart/2005/8/layout/hierarchy2"/>
    <dgm:cxn modelId="{42AD56C7-F872-487C-888B-988AA6AFB5B7}" type="presParOf" srcId="{BFED8BB7-D33D-472F-9935-70CC83B2F037}" destId="{2CDA1DCB-B9F9-4A50-988C-DD08A9CE3EC9}" srcOrd="7" destOrd="0" presId="urn:microsoft.com/office/officeart/2005/8/layout/hierarchy2"/>
    <dgm:cxn modelId="{73050A0D-C61F-403B-A4D0-12276159D8C9}" type="presParOf" srcId="{2CDA1DCB-B9F9-4A50-988C-DD08A9CE3EC9}" destId="{3E4CFFF9-FD55-47C7-9E6D-F0C6A9412ADB}" srcOrd="0" destOrd="0" presId="urn:microsoft.com/office/officeart/2005/8/layout/hierarchy2"/>
    <dgm:cxn modelId="{7E8CAB73-D2C6-43C0-8A54-57CA93F2452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82D20D-F7C8-4BCC-9C69-DC4DE6C9A72D}" type="presOf" srcId="{0969A4AF-FC06-4FD3-8A4B-F1026C3F433B}" destId="{37DFA971-3BDD-4614-B3F4-FCCCA928E801}"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F9C61019-FBCA-4A4A-A42E-EB3959B42DA0}" type="presOf" srcId="{75F56602-1F81-43B8-8FF4-6B603C2B9FA0}" destId="{2BD46A2F-C42F-406A-9A1B-2C52C3E69199}"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511F2441-B8F0-4359-9592-268B4B39D51A}" type="presOf" srcId="{B2BE598A-CF53-4EAD-958F-AC3942F42736}" destId="{500CC38C-370D-4E38-962F-8E689C001DB3}"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258B8943-7280-4181-A02C-84FAE766F662}" type="presOf" srcId="{993E109E-C8C8-46D8-B666-173B14BC2FD7}" destId="{3E4CFFF9-FD55-47C7-9E6D-F0C6A9412ADB}" srcOrd="0" destOrd="0" presId="urn:microsoft.com/office/officeart/2005/8/layout/hierarchy2"/>
    <dgm:cxn modelId="{C3922245-FD3B-46DE-BCB3-D5E8F554B449}" type="presOf" srcId="{003EA6EE-58E5-40BF-9EA2-140291096720}" destId="{CD21181F-0FF4-4082-92C6-4A9B73A74EDB}" srcOrd="0" destOrd="0" presId="urn:microsoft.com/office/officeart/2005/8/layout/hierarchy2"/>
    <dgm:cxn modelId="{B736EB46-C703-4F56-BED2-F0D0E80A65F0}" type="presOf" srcId="{B70532A7-D3DA-4B84-B3F6-1A2B4861FC82}" destId="{5B52B8B1-5A7E-47DC-BFAF-F4C44426EF47}" srcOrd="1" destOrd="0" presId="urn:microsoft.com/office/officeart/2005/8/layout/hierarchy2"/>
    <dgm:cxn modelId="{82D27369-2FCE-4A3B-8152-A6A80334D5FA}" type="presOf" srcId="{3B05B665-67A3-49B9-8B39-9C1EE857274C}" destId="{751A64B2-AA1B-4610-90F2-2585F0A6A46F}" srcOrd="0" destOrd="0" presId="urn:microsoft.com/office/officeart/2005/8/layout/hierarchy2"/>
    <dgm:cxn modelId="{4964584B-BBC5-4F51-9061-0156C1205442}" type="presOf" srcId="{2AD198EF-5E35-4DCE-8157-F6F2E2783276}" destId="{88EDACE5-21AE-4482-B8C7-116CF3A27E99}"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7963754-C7AD-4852-9860-D2ED6A23FABD}" type="presOf" srcId="{949292E5-5D9F-4BED-BBD5-D5D43417B63B}" destId="{27E9DFBA-38D9-4890-81CD-E6DD6F1BD76C}" srcOrd="0" destOrd="0" presId="urn:microsoft.com/office/officeart/2005/8/layout/hierarchy2"/>
    <dgm:cxn modelId="{9378F156-4BB2-40CA-B72E-C62B23E73632}" type="presOf" srcId="{0969A4AF-FC06-4FD3-8A4B-F1026C3F433B}" destId="{2ED7A92A-530E-424D-81D7-0ABA1FBF8E80}" srcOrd="1" destOrd="0" presId="urn:microsoft.com/office/officeart/2005/8/layout/hierarchy2"/>
    <dgm:cxn modelId="{69453278-5AC6-4CA9-90F9-7417EE3F5CB8}" type="presOf" srcId="{BE7A866F-FCC5-436D-A2E0-A8A6DF76F8EB}" destId="{4E231741-F076-452D-97E4-5E3BC1C34C63}"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2ECA157B-E3CA-4DAA-A386-37CFBCDDDA7B}" type="presOf" srcId="{BE7A866F-FCC5-436D-A2E0-A8A6DF76F8EB}" destId="{DF8ACA11-A784-4636-BE9F-ADD52C706CBC}" srcOrd="0" destOrd="0" presId="urn:microsoft.com/office/officeart/2005/8/layout/hierarchy2"/>
    <dgm:cxn modelId="{9582B87F-A38C-4658-8A80-704A179AD803}" type="presOf" srcId="{FEDD39BA-6E39-47D0-8586-07F39CC8648A}" destId="{031D1B23-0E26-4678-BE6A-437811C2DF66}" srcOrd="1" destOrd="0" presId="urn:microsoft.com/office/officeart/2005/8/layout/hierarchy2"/>
    <dgm:cxn modelId="{F4E66F82-F48D-492C-9D59-2B8456997FE7}" type="presOf" srcId="{A09C861D-2DAD-4964-84B8-895DB96D41E1}" destId="{11F686DE-25FA-4C6B-B5BD-0426FD435EBF}" srcOrd="0" destOrd="0" presId="urn:microsoft.com/office/officeart/2005/8/layout/hierarchy2"/>
    <dgm:cxn modelId="{650A7585-F9CF-42D6-BDF7-5B5D0FF99C2B}" type="presOf" srcId="{38E3F61A-3AE0-4155-B92C-9E8FDC31F5E1}" destId="{9B1C92DF-85F9-4E10-9A54-D70B27BED890}" srcOrd="1" destOrd="0" presId="urn:microsoft.com/office/officeart/2005/8/layout/hierarchy2"/>
    <dgm:cxn modelId="{F125E985-7FA4-4F28-9A9A-F6132969146B}" type="presOf" srcId="{38E3F61A-3AE0-4155-B92C-9E8FDC31F5E1}" destId="{58F4492D-8348-40AC-AEC6-55C7C3535C7C}" srcOrd="0" destOrd="0" presId="urn:microsoft.com/office/officeart/2005/8/layout/hierarchy2"/>
    <dgm:cxn modelId="{4F988D8E-9085-44ED-84BA-6BFA93373410}" type="presOf" srcId="{2AA71D22-D60D-4322-B69D-1EBB711EFDD8}" destId="{2370C263-D04C-4203-963B-8F5DE028DD68}" srcOrd="0" destOrd="0" presId="urn:microsoft.com/office/officeart/2005/8/layout/hierarchy2"/>
    <dgm:cxn modelId="{B83BEA92-A67E-4E42-B5BA-1B46BA22E1F3}" type="presOf" srcId="{FEDD39BA-6E39-47D0-8586-07F39CC8648A}" destId="{4D73C71E-89F8-46D7-ABCD-94CC477E1629}" srcOrd="0" destOrd="0" presId="urn:microsoft.com/office/officeart/2005/8/layout/hierarchy2"/>
    <dgm:cxn modelId="{51D7B796-CCC5-4E04-A25D-C757038DDAA3}" type="presOf" srcId="{B70532A7-D3DA-4B84-B3F6-1A2B4861FC82}" destId="{5B061652-2171-4D39-8BCD-A835674795F1}"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422B43AD-A077-4399-A894-33872CBC3BDD}" type="presOf" srcId="{B134233E-B436-4370-8867-923B23EB229F}" destId="{2CE1C545-78E0-47B5-8C72-53A9EE24CD60}"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502E95C6-B3EA-4495-8430-35E515F190B7}" type="presOf" srcId="{432DCC30-3D30-4766-AE5A-DDA1E8E1C694}" destId="{D7C91FB9-804C-419F-A840-60C1222CFEF0}" srcOrd="1" destOrd="0" presId="urn:microsoft.com/office/officeart/2005/8/layout/hierarchy2"/>
    <dgm:cxn modelId="{1B5299D4-1478-4E13-A990-7D89550B9937}" type="presOf" srcId="{949292E5-5D9F-4BED-BBD5-D5D43417B63B}" destId="{CBB3C906-6C8E-43D0-A349-5CBA1BD5A1B2}" srcOrd="1" destOrd="0" presId="urn:microsoft.com/office/officeart/2005/8/layout/hierarchy2"/>
    <dgm:cxn modelId="{6BD528DD-8CD8-48C8-9B00-769D6FA3762B}" type="presOf" srcId="{B2BE598A-CF53-4EAD-958F-AC3942F42736}" destId="{85D74912-EC50-4B9F-B5C0-FAED0F6C91EF}" srcOrd="1" destOrd="0" presId="urn:microsoft.com/office/officeart/2005/8/layout/hierarchy2"/>
    <dgm:cxn modelId="{4538A5E1-8E98-475E-BA9F-ACA01E45112A}" type="presOf" srcId="{191770CA-EAB0-484A-8FFB-8F7DA062CE62}" destId="{250F3298-E4AA-4904-A12B-AAC232EBAA5C}" srcOrd="0" destOrd="0" presId="urn:microsoft.com/office/officeart/2005/8/layout/hierarchy2"/>
    <dgm:cxn modelId="{9FA82CE5-1765-44D6-87AE-13854C4B0006}" type="presOf" srcId="{0143ECBF-D013-4B67-835C-463B22DE9D12}" destId="{15AA3F71-DF63-44F2-A3BA-35AE6A6DBF7D}" srcOrd="0" destOrd="0" presId="urn:microsoft.com/office/officeart/2005/8/layout/hierarchy2"/>
    <dgm:cxn modelId="{2715A7E9-AFB3-46F4-B258-22537B8148BC}" type="presOf" srcId="{432DCC30-3D30-4766-AE5A-DDA1E8E1C694}" destId="{22C8D88C-9200-449A-95CA-C6C951FF9EFA}"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F8A8B10C-7AAA-46FE-A6A7-AE9FD5B09320}" type="presParOf" srcId="{2BD46A2F-C42F-406A-9A1B-2C52C3E69199}" destId="{64CF4588-342D-431F-BAAB-0FED7C7B9B22}" srcOrd="0" destOrd="0" presId="urn:microsoft.com/office/officeart/2005/8/layout/hierarchy2"/>
    <dgm:cxn modelId="{184A9CB7-7E14-43AE-AAA6-B9CB1005958D}" type="presParOf" srcId="{64CF4588-342D-431F-BAAB-0FED7C7B9B22}" destId="{751A64B2-AA1B-4610-90F2-2585F0A6A46F}" srcOrd="0" destOrd="0" presId="urn:microsoft.com/office/officeart/2005/8/layout/hierarchy2"/>
    <dgm:cxn modelId="{4971963E-4189-45F3-BBFA-CB716BE77609}" type="presParOf" srcId="{64CF4588-342D-431F-BAAB-0FED7C7B9B22}" destId="{8F76A44D-3E95-4BEE-A6A2-B19DE39C4CC8}" srcOrd="1" destOrd="0" presId="urn:microsoft.com/office/officeart/2005/8/layout/hierarchy2"/>
    <dgm:cxn modelId="{95243571-9FF4-451F-9BF2-5F69A9163ACE}" type="presParOf" srcId="{8F76A44D-3E95-4BEE-A6A2-B19DE39C4CC8}" destId="{27E9DFBA-38D9-4890-81CD-E6DD6F1BD76C}" srcOrd="0" destOrd="0" presId="urn:microsoft.com/office/officeart/2005/8/layout/hierarchy2"/>
    <dgm:cxn modelId="{7E69EBDD-83BA-48BA-B5A7-B7B4187ECA93}" type="presParOf" srcId="{27E9DFBA-38D9-4890-81CD-E6DD6F1BD76C}" destId="{CBB3C906-6C8E-43D0-A349-5CBA1BD5A1B2}" srcOrd="0" destOrd="0" presId="urn:microsoft.com/office/officeart/2005/8/layout/hierarchy2"/>
    <dgm:cxn modelId="{9F354960-9314-45A9-BDC4-0BB8315EAE10}" type="presParOf" srcId="{8F76A44D-3E95-4BEE-A6A2-B19DE39C4CC8}" destId="{16C6700E-9EBB-48A6-AFAB-3DD87471C1C2}" srcOrd="1" destOrd="0" presId="urn:microsoft.com/office/officeart/2005/8/layout/hierarchy2"/>
    <dgm:cxn modelId="{1B345626-2286-47CB-89EB-10388F8F3D9E}" type="presParOf" srcId="{16C6700E-9EBB-48A6-AFAB-3DD87471C1C2}" destId="{CD21181F-0FF4-4082-92C6-4A9B73A74EDB}" srcOrd="0" destOrd="0" presId="urn:microsoft.com/office/officeart/2005/8/layout/hierarchy2"/>
    <dgm:cxn modelId="{4FA25441-883F-4B79-BAA7-A6D37A26B782}" type="presParOf" srcId="{16C6700E-9EBB-48A6-AFAB-3DD87471C1C2}" destId="{F1DFB375-DAC6-4FF8-91DE-BC0637159726}" srcOrd="1" destOrd="0" presId="urn:microsoft.com/office/officeart/2005/8/layout/hierarchy2"/>
    <dgm:cxn modelId="{BF60E913-F61B-4035-8312-407A8AE9D957}" type="presParOf" srcId="{F1DFB375-DAC6-4FF8-91DE-BC0637159726}" destId="{22C8D88C-9200-449A-95CA-C6C951FF9EFA}" srcOrd="0" destOrd="0" presId="urn:microsoft.com/office/officeart/2005/8/layout/hierarchy2"/>
    <dgm:cxn modelId="{A0C4002C-5A44-4766-9B10-00A814B3D44A}" type="presParOf" srcId="{22C8D88C-9200-449A-95CA-C6C951FF9EFA}" destId="{D7C91FB9-804C-419F-A840-60C1222CFEF0}" srcOrd="0" destOrd="0" presId="urn:microsoft.com/office/officeart/2005/8/layout/hierarchy2"/>
    <dgm:cxn modelId="{EFB83422-31E0-4174-B929-E8517FED74C3}" type="presParOf" srcId="{F1DFB375-DAC6-4FF8-91DE-BC0637159726}" destId="{6F13C50F-5A4A-42FF-8D18-6257C655505C}" srcOrd="1" destOrd="0" presId="urn:microsoft.com/office/officeart/2005/8/layout/hierarchy2"/>
    <dgm:cxn modelId="{BA14F23E-7300-40A0-BBE1-4E8B463A5ECC}" type="presParOf" srcId="{6F13C50F-5A4A-42FF-8D18-6257C655505C}" destId="{15AA3F71-DF63-44F2-A3BA-35AE6A6DBF7D}" srcOrd="0" destOrd="0" presId="urn:microsoft.com/office/officeart/2005/8/layout/hierarchy2"/>
    <dgm:cxn modelId="{5B4BE301-77C4-4668-89D3-52EE538B7D90}" type="presParOf" srcId="{6F13C50F-5A4A-42FF-8D18-6257C655505C}" destId="{230A0D65-0855-402C-9DCF-6B08869A5139}" srcOrd="1" destOrd="0" presId="urn:microsoft.com/office/officeart/2005/8/layout/hierarchy2"/>
    <dgm:cxn modelId="{9F8BA869-2F2C-479D-9D73-1F810D21CE87}" type="presParOf" srcId="{F1DFB375-DAC6-4FF8-91DE-BC0637159726}" destId="{DF8ACA11-A784-4636-BE9F-ADD52C706CBC}" srcOrd="2" destOrd="0" presId="urn:microsoft.com/office/officeart/2005/8/layout/hierarchy2"/>
    <dgm:cxn modelId="{19B2B766-8989-43CA-BAFA-FAF08B20B83A}" type="presParOf" srcId="{DF8ACA11-A784-4636-BE9F-ADD52C706CBC}" destId="{4E231741-F076-452D-97E4-5E3BC1C34C63}" srcOrd="0" destOrd="0" presId="urn:microsoft.com/office/officeart/2005/8/layout/hierarchy2"/>
    <dgm:cxn modelId="{A9B2B38A-9940-40AB-9768-F2838BBF1421}" type="presParOf" srcId="{F1DFB375-DAC6-4FF8-91DE-BC0637159726}" destId="{9101B551-1B1D-4A77-A019-BBEE43D3A318}" srcOrd="3" destOrd="0" presId="urn:microsoft.com/office/officeart/2005/8/layout/hierarchy2"/>
    <dgm:cxn modelId="{A0E0DDA5-29F1-4821-89F2-32D7FF954416}" type="presParOf" srcId="{9101B551-1B1D-4A77-A019-BBEE43D3A318}" destId="{2CE1C545-78E0-47B5-8C72-53A9EE24CD60}" srcOrd="0" destOrd="0" presId="urn:microsoft.com/office/officeart/2005/8/layout/hierarchy2"/>
    <dgm:cxn modelId="{58E8087D-3DC5-4FDB-B00C-6867DFFFC3FD}" type="presParOf" srcId="{9101B551-1B1D-4A77-A019-BBEE43D3A318}" destId="{F811D60C-AF2A-4807-93C3-7732DE610F21}" srcOrd="1" destOrd="0" presId="urn:microsoft.com/office/officeart/2005/8/layout/hierarchy2"/>
    <dgm:cxn modelId="{AB722BC7-521F-49C2-A9F3-DFA00BBE6681}" type="presParOf" srcId="{8F76A44D-3E95-4BEE-A6A2-B19DE39C4CC8}" destId="{37DFA971-3BDD-4614-B3F4-FCCCA928E801}" srcOrd="2" destOrd="0" presId="urn:microsoft.com/office/officeart/2005/8/layout/hierarchy2"/>
    <dgm:cxn modelId="{483BD43D-82DF-46AC-A7CF-8E4706D0FC82}" type="presParOf" srcId="{37DFA971-3BDD-4614-B3F4-FCCCA928E801}" destId="{2ED7A92A-530E-424D-81D7-0ABA1FBF8E80}" srcOrd="0" destOrd="0" presId="urn:microsoft.com/office/officeart/2005/8/layout/hierarchy2"/>
    <dgm:cxn modelId="{5BFF6FC4-4335-4771-9A33-B544E9ABDBB7}" type="presParOf" srcId="{8F76A44D-3E95-4BEE-A6A2-B19DE39C4CC8}" destId="{E5225CE1-2F09-4369-9607-0D669EBA8068}" srcOrd="3" destOrd="0" presId="urn:microsoft.com/office/officeart/2005/8/layout/hierarchy2"/>
    <dgm:cxn modelId="{C3E8D271-B738-445E-B790-3CCF118D3BDA}" type="presParOf" srcId="{E5225CE1-2F09-4369-9607-0D669EBA8068}" destId="{250F3298-E4AA-4904-A12B-AAC232EBAA5C}" srcOrd="0" destOrd="0" presId="urn:microsoft.com/office/officeart/2005/8/layout/hierarchy2"/>
    <dgm:cxn modelId="{B6BDD606-8E06-40AF-8E3C-D440A45934C1}" type="presParOf" srcId="{E5225CE1-2F09-4369-9607-0D669EBA8068}" destId="{BFED8BB7-D33D-472F-9935-70CC83B2F037}" srcOrd="1" destOrd="0" presId="urn:microsoft.com/office/officeart/2005/8/layout/hierarchy2"/>
    <dgm:cxn modelId="{55284DEE-F824-4D27-8BA9-8D9C2B9A0FDC}" type="presParOf" srcId="{BFED8BB7-D33D-472F-9935-70CC83B2F037}" destId="{500CC38C-370D-4E38-962F-8E689C001DB3}" srcOrd="0" destOrd="0" presId="urn:microsoft.com/office/officeart/2005/8/layout/hierarchy2"/>
    <dgm:cxn modelId="{7CF57C13-4F1B-4E80-BA39-B0489883C78D}" type="presParOf" srcId="{500CC38C-370D-4E38-962F-8E689C001DB3}" destId="{85D74912-EC50-4B9F-B5C0-FAED0F6C91EF}" srcOrd="0" destOrd="0" presId="urn:microsoft.com/office/officeart/2005/8/layout/hierarchy2"/>
    <dgm:cxn modelId="{E7DA3139-99EC-44E9-ADCA-F77D0EC3882F}" type="presParOf" srcId="{BFED8BB7-D33D-472F-9935-70CC83B2F037}" destId="{00CEF6A7-71FB-4F30-8D68-E51F32B89E83}" srcOrd="1" destOrd="0" presId="urn:microsoft.com/office/officeart/2005/8/layout/hierarchy2"/>
    <dgm:cxn modelId="{C7E0FC08-B269-480F-B7D3-B49AB50F5E89}" type="presParOf" srcId="{00CEF6A7-71FB-4F30-8D68-E51F32B89E83}" destId="{88EDACE5-21AE-4482-B8C7-116CF3A27E99}" srcOrd="0" destOrd="0" presId="urn:microsoft.com/office/officeart/2005/8/layout/hierarchy2"/>
    <dgm:cxn modelId="{233471B8-0086-4D75-B8AC-21D786B6E148}" type="presParOf" srcId="{00CEF6A7-71FB-4F30-8D68-E51F32B89E83}" destId="{80B51281-666C-4AB5-84E9-437113A56E9E}" srcOrd="1" destOrd="0" presId="urn:microsoft.com/office/officeart/2005/8/layout/hierarchy2"/>
    <dgm:cxn modelId="{093DB08B-7038-43E8-9977-ABF532DFFAAD}" type="presParOf" srcId="{BFED8BB7-D33D-472F-9935-70CC83B2F037}" destId="{5B061652-2171-4D39-8BCD-A835674795F1}" srcOrd="2" destOrd="0" presId="urn:microsoft.com/office/officeart/2005/8/layout/hierarchy2"/>
    <dgm:cxn modelId="{9863C25C-BE6F-453C-ABD6-A40E03F80BC7}" type="presParOf" srcId="{5B061652-2171-4D39-8BCD-A835674795F1}" destId="{5B52B8B1-5A7E-47DC-BFAF-F4C44426EF47}" srcOrd="0" destOrd="0" presId="urn:microsoft.com/office/officeart/2005/8/layout/hierarchy2"/>
    <dgm:cxn modelId="{C9D62107-C269-467B-8D90-76DFF16948A1}" type="presParOf" srcId="{BFED8BB7-D33D-472F-9935-70CC83B2F037}" destId="{9501ABE0-7D23-49A4-8799-651C2C2C8E56}" srcOrd="3" destOrd="0" presId="urn:microsoft.com/office/officeart/2005/8/layout/hierarchy2"/>
    <dgm:cxn modelId="{3651E253-B8F0-4763-9AD9-40860312C201}" type="presParOf" srcId="{9501ABE0-7D23-49A4-8799-651C2C2C8E56}" destId="{11F686DE-25FA-4C6B-B5BD-0426FD435EBF}" srcOrd="0" destOrd="0" presId="urn:microsoft.com/office/officeart/2005/8/layout/hierarchy2"/>
    <dgm:cxn modelId="{7FC8C7C6-EF7D-433D-83A3-5E4FA14D0387}" type="presParOf" srcId="{9501ABE0-7D23-49A4-8799-651C2C2C8E56}" destId="{32D9AA0C-B29A-4CDD-BC13-44F570C7D123}" srcOrd="1" destOrd="0" presId="urn:microsoft.com/office/officeart/2005/8/layout/hierarchy2"/>
    <dgm:cxn modelId="{CF9C3D68-9A2F-4663-8202-623F24E1A62C}" type="presParOf" srcId="{BFED8BB7-D33D-472F-9935-70CC83B2F037}" destId="{4D73C71E-89F8-46D7-ABCD-94CC477E1629}" srcOrd="4" destOrd="0" presId="urn:microsoft.com/office/officeart/2005/8/layout/hierarchy2"/>
    <dgm:cxn modelId="{0FE5623A-24AD-4B23-A5FF-CD7E05DC81A4}" type="presParOf" srcId="{4D73C71E-89F8-46D7-ABCD-94CC477E1629}" destId="{031D1B23-0E26-4678-BE6A-437811C2DF66}" srcOrd="0" destOrd="0" presId="urn:microsoft.com/office/officeart/2005/8/layout/hierarchy2"/>
    <dgm:cxn modelId="{FE9E9F6F-F737-4C55-B425-7BBDE700040E}" type="presParOf" srcId="{BFED8BB7-D33D-472F-9935-70CC83B2F037}" destId="{54A643DF-6179-4C93-8A7A-0DD209DD08D7}" srcOrd="5" destOrd="0" presId="urn:microsoft.com/office/officeart/2005/8/layout/hierarchy2"/>
    <dgm:cxn modelId="{722358F1-2E7A-4918-8F91-E30EAFF1BC15}" type="presParOf" srcId="{54A643DF-6179-4C93-8A7A-0DD209DD08D7}" destId="{2370C263-D04C-4203-963B-8F5DE028DD68}" srcOrd="0" destOrd="0" presId="urn:microsoft.com/office/officeart/2005/8/layout/hierarchy2"/>
    <dgm:cxn modelId="{A2F87D74-FED2-4DB3-A342-6033AE5CB4BE}" type="presParOf" srcId="{54A643DF-6179-4C93-8A7A-0DD209DD08D7}" destId="{026ADC69-F3F6-473F-9715-C26D88688F3B}" srcOrd="1" destOrd="0" presId="urn:microsoft.com/office/officeart/2005/8/layout/hierarchy2"/>
    <dgm:cxn modelId="{484A5280-0ACD-48BC-8CB6-D5BD5D842AAF}" type="presParOf" srcId="{BFED8BB7-D33D-472F-9935-70CC83B2F037}" destId="{58F4492D-8348-40AC-AEC6-55C7C3535C7C}" srcOrd="6" destOrd="0" presId="urn:microsoft.com/office/officeart/2005/8/layout/hierarchy2"/>
    <dgm:cxn modelId="{2BABC9F4-0494-41D5-ABFA-CC5B1267EB58}" type="presParOf" srcId="{58F4492D-8348-40AC-AEC6-55C7C3535C7C}" destId="{9B1C92DF-85F9-4E10-9A54-D70B27BED890}" srcOrd="0" destOrd="0" presId="urn:microsoft.com/office/officeart/2005/8/layout/hierarchy2"/>
    <dgm:cxn modelId="{2915C96A-2473-4DF4-A0D5-BF727D3C9284}" type="presParOf" srcId="{BFED8BB7-D33D-472F-9935-70CC83B2F037}" destId="{2CDA1DCB-B9F9-4A50-988C-DD08A9CE3EC9}" srcOrd="7" destOrd="0" presId="urn:microsoft.com/office/officeart/2005/8/layout/hierarchy2"/>
    <dgm:cxn modelId="{55A107EC-9D08-41AC-84DC-47E38DC69148}" type="presParOf" srcId="{2CDA1DCB-B9F9-4A50-988C-DD08A9CE3EC9}" destId="{3E4CFFF9-FD55-47C7-9E6D-F0C6A9412ADB}" srcOrd="0" destOrd="0" presId="urn:microsoft.com/office/officeart/2005/8/layout/hierarchy2"/>
    <dgm:cxn modelId="{91B2F8D5-34D8-4B87-830F-83F1942AFF1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740DB16-55F5-4B69-9DD4-DE0501619762}" srcId="{3B05B665-67A3-49B9-8B39-9C1EE857274C}" destId="{191770CA-EAB0-484A-8FFB-8F7DA062CE62}" srcOrd="1" destOrd="0" parTransId="{0969A4AF-FC06-4FD3-8A4B-F1026C3F433B}" sibTransId="{2F79FE89-23AB-494F-9A0B-78BBBC2258FF}"/>
    <dgm:cxn modelId="{6F7A871B-2054-4ABA-927B-AA569D5DC219}" type="presOf" srcId="{B2BE598A-CF53-4EAD-958F-AC3942F42736}" destId="{500CC38C-370D-4E38-962F-8E689C001DB3}"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59A8671E-03DB-4727-807A-7935E123F471}" type="presOf" srcId="{2AD198EF-5E35-4DCE-8157-F6F2E2783276}" destId="{88EDACE5-21AE-4482-B8C7-116CF3A27E99}" srcOrd="0" destOrd="0" presId="urn:microsoft.com/office/officeart/2005/8/layout/hierarchy2"/>
    <dgm:cxn modelId="{DBA01420-BEBB-4032-BC7E-5D6D0C990748}" type="presOf" srcId="{B2BE598A-CF53-4EAD-958F-AC3942F42736}" destId="{85D74912-EC50-4B9F-B5C0-FAED0F6C91EF}" srcOrd="1" destOrd="0" presId="urn:microsoft.com/office/officeart/2005/8/layout/hierarchy2"/>
    <dgm:cxn modelId="{187D3B27-F329-4A06-B4D9-14F2FCBC2B07}" type="presOf" srcId="{38E3F61A-3AE0-4155-B92C-9E8FDC31F5E1}" destId="{9B1C92DF-85F9-4E10-9A54-D70B27BED890}" srcOrd="1" destOrd="0" presId="urn:microsoft.com/office/officeart/2005/8/layout/hierarchy2"/>
    <dgm:cxn modelId="{EC47AF5F-4E1D-492C-BCEC-56501635672C}" type="presOf" srcId="{B70532A7-D3DA-4B84-B3F6-1A2B4861FC82}" destId="{5B061652-2171-4D39-8BCD-A835674795F1}"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AF8324C-F99B-4B0C-993F-E29DE806F111}" srcId="{75F56602-1F81-43B8-8FF4-6B603C2B9FA0}" destId="{3B05B665-67A3-49B9-8B39-9C1EE857274C}" srcOrd="0" destOrd="0" parTransId="{C774EF35-4A74-4DA9-A4C0-0DDDB4D34667}" sibTransId="{228C30FF-8E66-484E-B0F5-02F5B778C350}"/>
    <dgm:cxn modelId="{9F41B570-5DD1-4BA8-83CC-76F2BCE1EFC1}" type="presOf" srcId="{B70532A7-D3DA-4B84-B3F6-1A2B4861FC82}" destId="{5B52B8B1-5A7E-47DC-BFAF-F4C44426EF47}" srcOrd="1" destOrd="0" presId="urn:microsoft.com/office/officeart/2005/8/layout/hierarchy2"/>
    <dgm:cxn modelId="{362F1F52-1482-43C7-B54B-5164D807C58F}" type="presOf" srcId="{75F56602-1F81-43B8-8FF4-6B603C2B9FA0}" destId="{2BD46A2F-C42F-406A-9A1B-2C52C3E69199}" srcOrd="0" destOrd="0" presId="urn:microsoft.com/office/officeart/2005/8/layout/hierarchy2"/>
    <dgm:cxn modelId="{6669F353-6379-4E95-9C0B-D1170C19B296}" type="presOf" srcId="{432DCC30-3D30-4766-AE5A-DDA1E8E1C694}" destId="{D7C91FB9-804C-419F-A840-60C1222CFEF0}" srcOrd="1" destOrd="0" presId="urn:microsoft.com/office/officeart/2005/8/layout/hierarchy2"/>
    <dgm:cxn modelId="{5018F553-E47A-4A82-A698-571BC3D44A13}" type="presOf" srcId="{432DCC30-3D30-4766-AE5A-DDA1E8E1C694}" destId="{22C8D88C-9200-449A-95CA-C6C951FF9EFA}"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1F3948C-11C3-445A-BCDA-052D04D59639}" type="presOf" srcId="{191770CA-EAB0-484A-8FFB-8F7DA062CE62}" destId="{250F3298-E4AA-4904-A12B-AAC232EBAA5C}" srcOrd="0" destOrd="0" presId="urn:microsoft.com/office/officeart/2005/8/layout/hierarchy2"/>
    <dgm:cxn modelId="{09B6EB8F-EC7B-4B01-BF7D-8F6992206780}" type="presOf" srcId="{FEDD39BA-6E39-47D0-8586-07F39CC8648A}" destId="{4D73C71E-89F8-46D7-ABCD-94CC477E1629}" srcOrd="0" destOrd="0" presId="urn:microsoft.com/office/officeart/2005/8/layout/hierarchy2"/>
    <dgm:cxn modelId="{66623197-22B4-4F63-8CC1-7CA7741EC1CE}" type="presOf" srcId="{BE7A866F-FCC5-436D-A2E0-A8A6DF76F8EB}" destId="{4E231741-F076-452D-97E4-5E3BC1C34C63}"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A008E39B-C805-48F4-A63B-7BBA0B8DDC8F}" type="presOf" srcId="{38E3F61A-3AE0-4155-B92C-9E8FDC31F5E1}" destId="{58F4492D-8348-40AC-AEC6-55C7C3535C7C}" srcOrd="0" destOrd="0" presId="urn:microsoft.com/office/officeart/2005/8/layout/hierarchy2"/>
    <dgm:cxn modelId="{AED3B4AA-6618-41AA-B9BD-82DA7AE8E5BD}" type="presOf" srcId="{003EA6EE-58E5-40BF-9EA2-140291096720}" destId="{CD21181F-0FF4-4082-92C6-4A9B73A74EDB}" srcOrd="0" destOrd="0" presId="urn:microsoft.com/office/officeart/2005/8/layout/hierarchy2"/>
    <dgm:cxn modelId="{167BF2AB-84CF-45F7-A253-BD8B0737FE31}" type="presOf" srcId="{B134233E-B436-4370-8867-923B23EB229F}" destId="{2CE1C545-78E0-47B5-8C72-53A9EE24CD60}" srcOrd="0" destOrd="0" presId="urn:microsoft.com/office/officeart/2005/8/layout/hierarchy2"/>
    <dgm:cxn modelId="{28D4A8AE-D24C-41E5-9E13-DFC6C99AB6BF}" type="presOf" srcId="{BE7A866F-FCC5-436D-A2E0-A8A6DF76F8EB}" destId="{DF8ACA11-A784-4636-BE9F-ADD52C706CBC}" srcOrd="0" destOrd="0" presId="urn:microsoft.com/office/officeart/2005/8/layout/hierarchy2"/>
    <dgm:cxn modelId="{B051D5B4-E466-4D82-9762-AE4B5F36E9DC}" type="presOf" srcId="{0969A4AF-FC06-4FD3-8A4B-F1026C3F433B}" destId="{2ED7A92A-530E-424D-81D7-0ABA1FBF8E8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E6B74AC7-BA0F-4E85-B145-8D3E5C4ED546}" type="presOf" srcId="{949292E5-5D9F-4BED-BBD5-D5D43417B63B}" destId="{27E9DFBA-38D9-4890-81CD-E6DD6F1BD76C}" srcOrd="0" destOrd="0" presId="urn:microsoft.com/office/officeart/2005/8/layout/hierarchy2"/>
    <dgm:cxn modelId="{E39B67C8-E82D-4613-A599-5A13A38BC572}" type="presOf" srcId="{3B05B665-67A3-49B9-8B39-9C1EE857274C}" destId="{751A64B2-AA1B-4610-90F2-2585F0A6A46F}" srcOrd="0" destOrd="0" presId="urn:microsoft.com/office/officeart/2005/8/layout/hierarchy2"/>
    <dgm:cxn modelId="{7E701FD1-6D9E-4B29-A5B9-FD2A81959AC2}" type="presOf" srcId="{993E109E-C8C8-46D8-B666-173B14BC2FD7}" destId="{3E4CFFF9-FD55-47C7-9E6D-F0C6A9412ADB}" srcOrd="0" destOrd="0" presId="urn:microsoft.com/office/officeart/2005/8/layout/hierarchy2"/>
    <dgm:cxn modelId="{807B8EE4-986B-4FDE-81AF-E67080673FF9}" type="presOf" srcId="{A09C861D-2DAD-4964-84B8-895DB96D41E1}" destId="{11F686DE-25FA-4C6B-B5BD-0426FD435EBF}" srcOrd="0" destOrd="0" presId="urn:microsoft.com/office/officeart/2005/8/layout/hierarchy2"/>
    <dgm:cxn modelId="{FC5B3FE9-AC0F-4995-BB29-9C86BCAF3BC7}" type="presOf" srcId="{0969A4AF-FC06-4FD3-8A4B-F1026C3F433B}" destId="{37DFA971-3BDD-4614-B3F4-FCCCA928E801}" srcOrd="0" destOrd="0" presId="urn:microsoft.com/office/officeart/2005/8/layout/hierarchy2"/>
    <dgm:cxn modelId="{13F7DBEA-DE0A-405C-9879-2422312BCE3B}" type="presOf" srcId="{FEDD39BA-6E39-47D0-8586-07F39CC8648A}" destId="{031D1B23-0E26-4678-BE6A-437811C2DF66}" srcOrd="1" destOrd="0" presId="urn:microsoft.com/office/officeart/2005/8/layout/hierarchy2"/>
    <dgm:cxn modelId="{345AB5ED-46E9-4D05-87BA-12AD72829F8F}" type="presOf" srcId="{2AA71D22-D60D-4322-B69D-1EBB711EFDD8}" destId="{2370C263-D04C-4203-963B-8F5DE028DD68}" srcOrd="0" destOrd="0" presId="urn:microsoft.com/office/officeart/2005/8/layout/hierarchy2"/>
    <dgm:cxn modelId="{949489F0-1486-43C8-BADA-2E257E78E110}" type="presOf" srcId="{0143ECBF-D013-4B67-835C-463B22DE9D12}" destId="{15AA3F71-DF63-44F2-A3BA-35AE6A6DBF7D}"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46C8BCFE-5C9B-4DE5-8000-F90A7FAC00BE}" type="presOf" srcId="{949292E5-5D9F-4BED-BBD5-D5D43417B63B}" destId="{CBB3C906-6C8E-43D0-A349-5CBA1BD5A1B2}" srcOrd="1" destOrd="0" presId="urn:microsoft.com/office/officeart/2005/8/layout/hierarchy2"/>
    <dgm:cxn modelId="{73B4B12B-F1AB-4D50-AC49-3093C9A8270B}" type="presParOf" srcId="{2BD46A2F-C42F-406A-9A1B-2C52C3E69199}" destId="{64CF4588-342D-431F-BAAB-0FED7C7B9B22}" srcOrd="0" destOrd="0" presId="urn:microsoft.com/office/officeart/2005/8/layout/hierarchy2"/>
    <dgm:cxn modelId="{5F2B7DF0-797F-46EC-B489-8C215EB8977E}" type="presParOf" srcId="{64CF4588-342D-431F-BAAB-0FED7C7B9B22}" destId="{751A64B2-AA1B-4610-90F2-2585F0A6A46F}" srcOrd="0" destOrd="0" presId="urn:microsoft.com/office/officeart/2005/8/layout/hierarchy2"/>
    <dgm:cxn modelId="{81700112-BCE7-4FDC-8807-B191C86BD0FB}" type="presParOf" srcId="{64CF4588-342D-431F-BAAB-0FED7C7B9B22}" destId="{8F76A44D-3E95-4BEE-A6A2-B19DE39C4CC8}" srcOrd="1" destOrd="0" presId="urn:microsoft.com/office/officeart/2005/8/layout/hierarchy2"/>
    <dgm:cxn modelId="{170FCE8B-D4AF-4AB1-BEBC-CA9AA04ECC39}" type="presParOf" srcId="{8F76A44D-3E95-4BEE-A6A2-B19DE39C4CC8}" destId="{27E9DFBA-38D9-4890-81CD-E6DD6F1BD76C}" srcOrd="0" destOrd="0" presId="urn:microsoft.com/office/officeart/2005/8/layout/hierarchy2"/>
    <dgm:cxn modelId="{902DA6B4-811B-4F0F-8E08-C3C344005A7F}" type="presParOf" srcId="{27E9DFBA-38D9-4890-81CD-E6DD6F1BD76C}" destId="{CBB3C906-6C8E-43D0-A349-5CBA1BD5A1B2}" srcOrd="0" destOrd="0" presId="urn:microsoft.com/office/officeart/2005/8/layout/hierarchy2"/>
    <dgm:cxn modelId="{8DCCE1FD-857E-4B2C-9597-28E8DAF752CA}" type="presParOf" srcId="{8F76A44D-3E95-4BEE-A6A2-B19DE39C4CC8}" destId="{16C6700E-9EBB-48A6-AFAB-3DD87471C1C2}" srcOrd="1" destOrd="0" presId="urn:microsoft.com/office/officeart/2005/8/layout/hierarchy2"/>
    <dgm:cxn modelId="{61DDDF76-2A30-4A8F-81A2-08A2CC66122F}" type="presParOf" srcId="{16C6700E-9EBB-48A6-AFAB-3DD87471C1C2}" destId="{CD21181F-0FF4-4082-92C6-4A9B73A74EDB}" srcOrd="0" destOrd="0" presId="urn:microsoft.com/office/officeart/2005/8/layout/hierarchy2"/>
    <dgm:cxn modelId="{957D470B-2445-46D2-8367-442C72BA46D6}" type="presParOf" srcId="{16C6700E-9EBB-48A6-AFAB-3DD87471C1C2}" destId="{F1DFB375-DAC6-4FF8-91DE-BC0637159726}" srcOrd="1" destOrd="0" presId="urn:microsoft.com/office/officeart/2005/8/layout/hierarchy2"/>
    <dgm:cxn modelId="{91262DD3-9E6A-415C-8BD6-4E8EC884E381}" type="presParOf" srcId="{F1DFB375-DAC6-4FF8-91DE-BC0637159726}" destId="{22C8D88C-9200-449A-95CA-C6C951FF9EFA}" srcOrd="0" destOrd="0" presId="urn:microsoft.com/office/officeart/2005/8/layout/hierarchy2"/>
    <dgm:cxn modelId="{5AACBF03-6990-4FB3-ABF2-1E98F11E2FC4}" type="presParOf" srcId="{22C8D88C-9200-449A-95CA-C6C951FF9EFA}" destId="{D7C91FB9-804C-419F-A840-60C1222CFEF0}" srcOrd="0" destOrd="0" presId="urn:microsoft.com/office/officeart/2005/8/layout/hierarchy2"/>
    <dgm:cxn modelId="{56B124D1-3666-4AB0-8C70-F70331C4037B}" type="presParOf" srcId="{F1DFB375-DAC6-4FF8-91DE-BC0637159726}" destId="{6F13C50F-5A4A-42FF-8D18-6257C655505C}" srcOrd="1" destOrd="0" presId="urn:microsoft.com/office/officeart/2005/8/layout/hierarchy2"/>
    <dgm:cxn modelId="{20042D8D-C4CE-4834-BEF9-B59AF9D3FE12}" type="presParOf" srcId="{6F13C50F-5A4A-42FF-8D18-6257C655505C}" destId="{15AA3F71-DF63-44F2-A3BA-35AE6A6DBF7D}" srcOrd="0" destOrd="0" presId="urn:microsoft.com/office/officeart/2005/8/layout/hierarchy2"/>
    <dgm:cxn modelId="{6339B72A-7CDF-4B71-AD97-099E47DBEED2}" type="presParOf" srcId="{6F13C50F-5A4A-42FF-8D18-6257C655505C}" destId="{230A0D65-0855-402C-9DCF-6B08869A5139}" srcOrd="1" destOrd="0" presId="urn:microsoft.com/office/officeart/2005/8/layout/hierarchy2"/>
    <dgm:cxn modelId="{EB4B130D-0EEE-4751-803E-6356DA75AC3B}" type="presParOf" srcId="{F1DFB375-DAC6-4FF8-91DE-BC0637159726}" destId="{DF8ACA11-A784-4636-BE9F-ADD52C706CBC}" srcOrd="2" destOrd="0" presId="urn:microsoft.com/office/officeart/2005/8/layout/hierarchy2"/>
    <dgm:cxn modelId="{E23F7F7E-E91B-4126-93E1-FCB94F06B489}" type="presParOf" srcId="{DF8ACA11-A784-4636-BE9F-ADD52C706CBC}" destId="{4E231741-F076-452D-97E4-5E3BC1C34C63}" srcOrd="0" destOrd="0" presId="urn:microsoft.com/office/officeart/2005/8/layout/hierarchy2"/>
    <dgm:cxn modelId="{544DE7C9-0302-4231-ADC6-E37005042776}" type="presParOf" srcId="{F1DFB375-DAC6-4FF8-91DE-BC0637159726}" destId="{9101B551-1B1D-4A77-A019-BBEE43D3A318}" srcOrd="3" destOrd="0" presId="urn:microsoft.com/office/officeart/2005/8/layout/hierarchy2"/>
    <dgm:cxn modelId="{DBA7A471-3E90-48C7-96B1-FAFE7453BDDA}" type="presParOf" srcId="{9101B551-1B1D-4A77-A019-BBEE43D3A318}" destId="{2CE1C545-78E0-47B5-8C72-53A9EE24CD60}" srcOrd="0" destOrd="0" presId="urn:microsoft.com/office/officeart/2005/8/layout/hierarchy2"/>
    <dgm:cxn modelId="{2FE3C1C9-A90D-42B7-B49C-A29E72F9B8A5}" type="presParOf" srcId="{9101B551-1B1D-4A77-A019-BBEE43D3A318}" destId="{F811D60C-AF2A-4807-93C3-7732DE610F21}" srcOrd="1" destOrd="0" presId="urn:microsoft.com/office/officeart/2005/8/layout/hierarchy2"/>
    <dgm:cxn modelId="{0BCF1DB7-C2D3-4821-AA5C-C0A8CEB9E2BE}" type="presParOf" srcId="{8F76A44D-3E95-4BEE-A6A2-B19DE39C4CC8}" destId="{37DFA971-3BDD-4614-B3F4-FCCCA928E801}" srcOrd="2" destOrd="0" presId="urn:microsoft.com/office/officeart/2005/8/layout/hierarchy2"/>
    <dgm:cxn modelId="{092BC06E-9ED4-4BEA-8E0F-7AF739DB747E}" type="presParOf" srcId="{37DFA971-3BDD-4614-B3F4-FCCCA928E801}" destId="{2ED7A92A-530E-424D-81D7-0ABA1FBF8E80}" srcOrd="0" destOrd="0" presId="urn:microsoft.com/office/officeart/2005/8/layout/hierarchy2"/>
    <dgm:cxn modelId="{75A9299E-5E1A-4BE0-9BC5-5C033662AE60}" type="presParOf" srcId="{8F76A44D-3E95-4BEE-A6A2-B19DE39C4CC8}" destId="{E5225CE1-2F09-4369-9607-0D669EBA8068}" srcOrd="3" destOrd="0" presId="urn:microsoft.com/office/officeart/2005/8/layout/hierarchy2"/>
    <dgm:cxn modelId="{E8AB2388-02CC-490D-A167-256FF42E8F7F}" type="presParOf" srcId="{E5225CE1-2F09-4369-9607-0D669EBA8068}" destId="{250F3298-E4AA-4904-A12B-AAC232EBAA5C}" srcOrd="0" destOrd="0" presId="urn:microsoft.com/office/officeart/2005/8/layout/hierarchy2"/>
    <dgm:cxn modelId="{595AE159-385B-41C9-B71F-0AE7FF01B358}" type="presParOf" srcId="{E5225CE1-2F09-4369-9607-0D669EBA8068}" destId="{BFED8BB7-D33D-472F-9935-70CC83B2F037}" srcOrd="1" destOrd="0" presId="urn:microsoft.com/office/officeart/2005/8/layout/hierarchy2"/>
    <dgm:cxn modelId="{37121DA6-E47A-491F-82C2-2C0069E9CEBB}" type="presParOf" srcId="{BFED8BB7-D33D-472F-9935-70CC83B2F037}" destId="{500CC38C-370D-4E38-962F-8E689C001DB3}" srcOrd="0" destOrd="0" presId="urn:microsoft.com/office/officeart/2005/8/layout/hierarchy2"/>
    <dgm:cxn modelId="{BEAA6C63-00E0-458C-9203-46ED5088283B}" type="presParOf" srcId="{500CC38C-370D-4E38-962F-8E689C001DB3}" destId="{85D74912-EC50-4B9F-B5C0-FAED0F6C91EF}" srcOrd="0" destOrd="0" presId="urn:microsoft.com/office/officeart/2005/8/layout/hierarchy2"/>
    <dgm:cxn modelId="{193CC563-C876-4C3C-97C1-9DC54B5CA512}" type="presParOf" srcId="{BFED8BB7-D33D-472F-9935-70CC83B2F037}" destId="{00CEF6A7-71FB-4F30-8D68-E51F32B89E83}" srcOrd="1" destOrd="0" presId="urn:microsoft.com/office/officeart/2005/8/layout/hierarchy2"/>
    <dgm:cxn modelId="{9D7378A4-1EF2-4CD2-A3B1-694541B62BE3}" type="presParOf" srcId="{00CEF6A7-71FB-4F30-8D68-E51F32B89E83}" destId="{88EDACE5-21AE-4482-B8C7-116CF3A27E99}" srcOrd="0" destOrd="0" presId="urn:microsoft.com/office/officeart/2005/8/layout/hierarchy2"/>
    <dgm:cxn modelId="{CFA89366-3714-4889-89DA-FE9C10154FBD}" type="presParOf" srcId="{00CEF6A7-71FB-4F30-8D68-E51F32B89E83}" destId="{80B51281-666C-4AB5-84E9-437113A56E9E}" srcOrd="1" destOrd="0" presId="urn:microsoft.com/office/officeart/2005/8/layout/hierarchy2"/>
    <dgm:cxn modelId="{0D51A408-A1B0-4095-8CBB-4A2D7B56ABBC}" type="presParOf" srcId="{BFED8BB7-D33D-472F-9935-70CC83B2F037}" destId="{5B061652-2171-4D39-8BCD-A835674795F1}" srcOrd="2" destOrd="0" presId="urn:microsoft.com/office/officeart/2005/8/layout/hierarchy2"/>
    <dgm:cxn modelId="{3219C45F-47B6-44A6-BFFD-08A4FD78900A}" type="presParOf" srcId="{5B061652-2171-4D39-8BCD-A835674795F1}" destId="{5B52B8B1-5A7E-47DC-BFAF-F4C44426EF47}" srcOrd="0" destOrd="0" presId="urn:microsoft.com/office/officeart/2005/8/layout/hierarchy2"/>
    <dgm:cxn modelId="{90F8D366-6008-4A41-8744-5905E12841EA}" type="presParOf" srcId="{BFED8BB7-D33D-472F-9935-70CC83B2F037}" destId="{9501ABE0-7D23-49A4-8799-651C2C2C8E56}" srcOrd="3" destOrd="0" presId="urn:microsoft.com/office/officeart/2005/8/layout/hierarchy2"/>
    <dgm:cxn modelId="{8610FE28-D214-4369-B779-045A3F82E6C1}" type="presParOf" srcId="{9501ABE0-7D23-49A4-8799-651C2C2C8E56}" destId="{11F686DE-25FA-4C6B-B5BD-0426FD435EBF}" srcOrd="0" destOrd="0" presId="urn:microsoft.com/office/officeart/2005/8/layout/hierarchy2"/>
    <dgm:cxn modelId="{3CEF979E-1069-4A13-9B4D-ACBD3D2EDC9E}" type="presParOf" srcId="{9501ABE0-7D23-49A4-8799-651C2C2C8E56}" destId="{32D9AA0C-B29A-4CDD-BC13-44F570C7D123}" srcOrd="1" destOrd="0" presId="urn:microsoft.com/office/officeart/2005/8/layout/hierarchy2"/>
    <dgm:cxn modelId="{EDD6220A-66DB-4539-876E-BC5EA37FDE4E}" type="presParOf" srcId="{BFED8BB7-D33D-472F-9935-70CC83B2F037}" destId="{4D73C71E-89F8-46D7-ABCD-94CC477E1629}" srcOrd="4" destOrd="0" presId="urn:microsoft.com/office/officeart/2005/8/layout/hierarchy2"/>
    <dgm:cxn modelId="{069D68FD-44C6-4D71-A862-DDF373A65231}" type="presParOf" srcId="{4D73C71E-89F8-46D7-ABCD-94CC477E1629}" destId="{031D1B23-0E26-4678-BE6A-437811C2DF66}" srcOrd="0" destOrd="0" presId="urn:microsoft.com/office/officeart/2005/8/layout/hierarchy2"/>
    <dgm:cxn modelId="{6150F508-15D4-43AC-99EC-536D5901E70E}" type="presParOf" srcId="{BFED8BB7-D33D-472F-9935-70CC83B2F037}" destId="{54A643DF-6179-4C93-8A7A-0DD209DD08D7}" srcOrd="5" destOrd="0" presId="urn:microsoft.com/office/officeart/2005/8/layout/hierarchy2"/>
    <dgm:cxn modelId="{7C5BFA73-4B03-4156-9CB5-1FA68234FA31}" type="presParOf" srcId="{54A643DF-6179-4C93-8A7A-0DD209DD08D7}" destId="{2370C263-D04C-4203-963B-8F5DE028DD68}" srcOrd="0" destOrd="0" presId="urn:microsoft.com/office/officeart/2005/8/layout/hierarchy2"/>
    <dgm:cxn modelId="{2A37CF78-5747-47B7-922E-8F40B1F93475}" type="presParOf" srcId="{54A643DF-6179-4C93-8A7A-0DD209DD08D7}" destId="{026ADC69-F3F6-473F-9715-C26D88688F3B}" srcOrd="1" destOrd="0" presId="urn:microsoft.com/office/officeart/2005/8/layout/hierarchy2"/>
    <dgm:cxn modelId="{441EB028-DC5E-439B-A2BC-1AEFA4F63AE1}" type="presParOf" srcId="{BFED8BB7-D33D-472F-9935-70CC83B2F037}" destId="{58F4492D-8348-40AC-AEC6-55C7C3535C7C}" srcOrd="6" destOrd="0" presId="urn:microsoft.com/office/officeart/2005/8/layout/hierarchy2"/>
    <dgm:cxn modelId="{DB15CD3A-1E24-459E-9803-5BB76658BE16}" type="presParOf" srcId="{58F4492D-8348-40AC-AEC6-55C7C3535C7C}" destId="{9B1C92DF-85F9-4E10-9A54-D70B27BED890}" srcOrd="0" destOrd="0" presId="urn:microsoft.com/office/officeart/2005/8/layout/hierarchy2"/>
    <dgm:cxn modelId="{6FC98F55-1AAC-4E30-879A-F7C9F4C0B9A0}" type="presParOf" srcId="{BFED8BB7-D33D-472F-9935-70CC83B2F037}" destId="{2CDA1DCB-B9F9-4A50-988C-DD08A9CE3EC9}" srcOrd="7" destOrd="0" presId="urn:microsoft.com/office/officeart/2005/8/layout/hierarchy2"/>
    <dgm:cxn modelId="{044209E8-CE99-406E-BAD0-D84BBB76AD0C}" type="presParOf" srcId="{2CDA1DCB-B9F9-4A50-988C-DD08A9CE3EC9}" destId="{3E4CFFF9-FD55-47C7-9E6D-F0C6A9412ADB}" srcOrd="0" destOrd="0" presId="urn:microsoft.com/office/officeart/2005/8/layout/hierarchy2"/>
    <dgm:cxn modelId="{E7C08695-CDD3-4367-8EA7-BB1A3DA3268F}"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03E2BD06-92C0-4F69-8544-31AD010F5451}" type="presOf" srcId="{75F56602-1F81-43B8-8FF4-6B603C2B9FA0}" destId="{2BD46A2F-C42F-406A-9A1B-2C52C3E69199}"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27FF4B0B-0618-43FE-96FC-45E1C99D4A72}" type="presOf" srcId="{BE7A866F-FCC5-436D-A2E0-A8A6DF76F8EB}" destId="{4E231741-F076-452D-97E4-5E3BC1C34C63}" srcOrd="1" destOrd="0" presId="urn:microsoft.com/office/officeart/2005/8/layout/hierarchy2"/>
    <dgm:cxn modelId="{1A86760B-4935-41F1-82A6-F3E24CF67776}" type="presOf" srcId="{003EA6EE-58E5-40BF-9EA2-140291096720}" destId="{CD21181F-0FF4-4082-92C6-4A9B73A74EDB}" srcOrd="0" destOrd="0" presId="urn:microsoft.com/office/officeart/2005/8/layout/hierarchy2"/>
    <dgm:cxn modelId="{E86E4610-985D-421C-A6B7-225072241664}" type="presOf" srcId="{B2BE598A-CF53-4EAD-958F-AC3942F42736}" destId="{500CC38C-370D-4E38-962F-8E689C001DB3}" srcOrd="0" destOrd="0" presId="urn:microsoft.com/office/officeart/2005/8/layout/hierarchy2"/>
    <dgm:cxn modelId="{AFA4D210-74A5-44D5-BB29-C047F6CEDA8B}" type="presOf" srcId="{B2BE598A-CF53-4EAD-958F-AC3942F42736}" destId="{85D74912-EC50-4B9F-B5C0-FAED0F6C91EF}" srcOrd="1" destOrd="0" presId="urn:microsoft.com/office/officeart/2005/8/layout/hierarchy2"/>
    <dgm:cxn modelId="{D56B7911-70FF-4D8B-A169-D25F7DF73B42}" type="presOf" srcId="{FEDD39BA-6E39-47D0-8586-07F39CC8648A}" destId="{4D73C71E-89F8-46D7-ABCD-94CC477E1629}"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4EEC161A-1082-479F-8BA2-EA577DFDF1D8}" type="presOf" srcId="{993E109E-C8C8-46D8-B666-173B14BC2FD7}" destId="{3E4CFFF9-FD55-47C7-9E6D-F0C6A9412ADB}"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8F43C51B-3C60-4357-8209-34AD78EC34A9}" type="presOf" srcId="{2AD198EF-5E35-4DCE-8157-F6F2E2783276}" destId="{88EDACE5-21AE-4482-B8C7-116CF3A27E99}" srcOrd="0" destOrd="0" presId="urn:microsoft.com/office/officeart/2005/8/layout/hierarchy2"/>
    <dgm:cxn modelId="{040B071D-9BBE-4DD5-A4AD-E2188AAAA44C}" type="presOf" srcId="{0143ECBF-D013-4B67-835C-463B22DE9D12}" destId="{15AA3F71-DF63-44F2-A3BA-35AE6A6DBF7D}" srcOrd="0" destOrd="0" presId="urn:microsoft.com/office/officeart/2005/8/layout/hierarchy2"/>
    <dgm:cxn modelId="{61241F1F-5841-4108-908C-4E7DC0ECA37F}" type="presOf" srcId="{191770CA-EAB0-484A-8FFB-8F7DA062CE62}" destId="{250F3298-E4AA-4904-A12B-AAC232EBAA5C}" srcOrd="0" destOrd="0" presId="urn:microsoft.com/office/officeart/2005/8/layout/hierarchy2"/>
    <dgm:cxn modelId="{D6DC3F33-9032-4B97-9B60-CB30FA09EC4E}" type="presOf" srcId="{A09C861D-2DAD-4964-84B8-895DB96D41E1}" destId="{11F686DE-25FA-4C6B-B5BD-0426FD435EBF}" srcOrd="0" destOrd="0" presId="urn:microsoft.com/office/officeart/2005/8/layout/hierarchy2"/>
    <dgm:cxn modelId="{5966FB3C-187B-4B3F-9EAF-9D71F9B600CF}" type="presOf" srcId="{FEDD39BA-6E39-47D0-8586-07F39CC8648A}" destId="{031D1B23-0E26-4678-BE6A-437811C2DF66}" srcOrd="1" destOrd="0" presId="urn:microsoft.com/office/officeart/2005/8/layout/hierarchy2"/>
    <dgm:cxn modelId="{7FD7415B-06F2-4DBE-A668-582C3F91E650}" type="presOf" srcId="{2AA71D22-D60D-4322-B69D-1EBB711EFDD8}" destId="{2370C263-D04C-4203-963B-8F5DE028DD68}"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F0376662-BA69-4597-A78C-8FED05C62AA1}" type="presOf" srcId="{3B05B665-67A3-49B9-8B39-9C1EE857274C}" destId="{751A64B2-AA1B-4610-90F2-2585F0A6A46F}"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3FC6B86C-29B4-44E3-940D-7F6EC46AC95D}" type="presOf" srcId="{949292E5-5D9F-4BED-BBD5-D5D43417B63B}" destId="{27E9DFBA-38D9-4890-81CD-E6DD6F1BD76C}" srcOrd="0" destOrd="0" presId="urn:microsoft.com/office/officeart/2005/8/layout/hierarchy2"/>
    <dgm:cxn modelId="{54607755-EC39-42F0-B711-6418685F6842}" type="presOf" srcId="{BE7A866F-FCC5-436D-A2E0-A8A6DF76F8EB}" destId="{DF8ACA11-A784-4636-BE9F-ADD52C706CBC}"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B8A2A890-E473-41FD-ABEF-2E0B9C29A4D5}" type="presOf" srcId="{B70532A7-D3DA-4B84-B3F6-1A2B4861FC82}" destId="{5B061652-2171-4D39-8BCD-A835674795F1}"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E8A67A8-2A76-41C0-B3B3-D84F8F35B3C8}" type="presOf" srcId="{432DCC30-3D30-4766-AE5A-DDA1E8E1C694}" destId="{22C8D88C-9200-449A-95CA-C6C951FF9EFA}" srcOrd="0" destOrd="0" presId="urn:microsoft.com/office/officeart/2005/8/layout/hierarchy2"/>
    <dgm:cxn modelId="{F759FBB7-025C-4304-80EE-51249C0F37FE}" type="presOf" srcId="{949292E5-5D9F-4BED-BBD5-D5D43417B63B}" destId="{CBB3C906-6C8E-43D0-A349-5CBA1BD5A1B2}"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557F88C2-8F66-4CC0-AB95-621E392DD257}" type="presOf" srcId="{0969A4AF-FC06-4FD3-8A4B-F1026C3F433B}" destId="{37DFA971-3BDD-4614-B3F4-FCCCA928E801}" srcOrd="0" destOrd="0" presId="urn:microsoft.com/office/officeart/2005/8/layout/hierarchy2"/>
    <dgm:cxn modelId="{48D547D4-D231-4405-903D-AB0549FBF6B3}" type="presOf" srcId="{432DCC30-3D30-4766-AE5A-DDA1E8E1C694}" destId="{D7C91FB9-804C-419F-A840-60C1222CFEF0}" srcOrd="1" destOrd="0" presId="urn:microsoft.com/office/officeart/2005/8/layout/hierarchy2"/>
    <dgm:cxn modelId="{982F20E0-59CE-4401-82FB-F8B872AD1EB5}" type="presOf" srcId="{38E3F61A-3AE0-4155-B92C-9E8FDC31F5E1}" destId="{58F4492D-8348-40AC-AEC6-55C7C3535C7C}" srcOrd="0" destOrd="0" presId="urn:microsoft.com/office/officeart/2005/8/layout/hierarchy2"/>
    <dgm:cxn modelId="{7ADF98E2-0C61-49AA-96BA-59041884F193}" type="presOf" srcId="{B70532A7-D3DA-4B84-B3F6-1A2B4861FC82}" destId="{5B52B8B1-5A7E-47DC-BFAF-F4C44426EF47}" srcOrd="1" destOrd="0" presId="urn:microsoft.com/office/officeart/2005/8/layout/hierarchy2"/>
    <dgm:cxn modelId="{D9AAF7F0-944B-444C-945D-71B0C0500237}" type="presOf" srcId="{38E3F61A-3AE0-4155-B92C-9E8FDC31F5E1}" destId="{9B1C92DF-85F9-4E10-9A54-D70B27BED890}" srcOrd="1" destOrd="0" presId="urn:microsoft.com/office/officeart/2005/8/layout/hierarchy2"/>
    <dgm:cxn modelId="{C4BA5BF2-72BC-4BC9-93DB-84AC3190135A}" type="presOf" srcId="{0969A4AF-FC06-4FD3-8A4B-F1026C3F433B}" destId="{2ED7A92A-530E-424D-81D7-0ABA1FBF8E80}"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8D6335FA-5834-4444-A6E3-70594C56F817}" type="presOf" srcId="{B134233E-B436-4370-8867-923B23EB229F}" destId="{2CE1C545-78E0-47B5-8C72-53A9EE24CD60}" srcOrd="0" destOrd="0" presId="urn:microsoft.com/office/officeart/2005/8/layout/hierarchy2"/>
    <dgm:cxn modelId="{B185FC7B-DAB7-46FD-BD18-319BC74BAF63}" type="presParOf" srcId="{2BD46A2F-C42F-406A-9A1B-2C52C3E69199}" destId="{64CF4588-342D-431F-BAAB-0FED7C7B9B22}" srcOrd="0" destOrd="0" presId="urn:microsoft.com/office/officeart/2005/8/layout/hierarchy2"/>
    <dgm:cxn modelId="{D1F07FBF-7DF8-4B25-9F64-B959F65E05BA}" type="presParOf" srcId="{64CF4588-342D-431F-BAAB-0FED7C7B9B22}" destId="{751A64B2-AA1B-4610-90F2-2585F0A6A46F}" srcOrd="0" destOrd="0" presId="urn:microsoft.com/office/officeart/2005/8/layout/hierarchy2"/>
    <dgm:cxn modelId="{35C26D46-2558-4992-A009-8E1D2B6004DF}" type="presParOf" srcId="{64CF4588-342D-431F-BAAB-0FED7C7B9B22}" destId="{8F76A44D-3E95-4BEE-A6A2-B19DE39C4CC8}" srcOrd="1" destOrd="0" presId="urn:microsoft.com/office/officeart/2005/8/layout/hierarchy2"/>
    <dgm:cxn modelId="{4950585C-6B58-43EF-89E0-B698E1D9AE7B}" type="presParOf" srcId="{8F76A44D-3E95-4BEE-A6A2-B19DE39C4CC8}" destId="{27E9DFBA-38D9-4890-81CD-E6DD6F1BD76C}" srcOrd="0" destOrd="0" presId="urn:microsoft.com/office/officeart/2005/8/layout/hierarchy2"/>
    <dgm:cxn modelId="{AD213FA6-47B7-4E80-9F78-E0AFB37B808B}" type="presParOf" srcId="{27E9DFBA-38D9-4890-81CD-E6DD6F1BD76C}" destId="{CBB3C906-6C8E-43D0-A349-5CBA1BD5A1B2}" srcOrd="0" destOrd="0" presId="urn:microsoft.com/office/officeart/2005/8/layout/hierarchy2"/>
    <dgm:cxn modelId="{677FC3A6-81AD-4687-B48F-CC1F76F3D04E}" type="presParOf" srcId="{8F76A44D-3E95-4BEE-A6A2-B19DE39C4CC8}" destId="{16C6700E-9EBB-48A6-AFAB-3DD87471C1C2}" srcOrd="1" destOrd="0" presId="urn:microsoft.com/office/officeart/2005/8/layout/hierarchy2"/>
    <dgm:cxn modelId="{187A8922-0919-43BA-87D3-508773F39180}" type="presParOf" srcId="{16C6700E-9EBB-48A6-AFAB-3DD87471C1C2}" destId="{CD21181F-0FF4-4082-92C6-4A9B73A74EDB}" srcOrd="0" destOrd="0" presId="urn:microsoft.com/office/officeart/2005/8/layout/hierarchy2"/>
    <dgm:cxn modelId="{B1E2DA0F-E3D3-40A8-8D8B-D70E5FABB307}" type="presParOf" srcId="{16C6700E-9EBB-48A6-AFAB-3DD87471C1C2}" destId="{F1DFB375-DAC6-4FF8-91DE-BC0637159726}" srcOrd="1" destOrd="0" presId="urn:microsoft.com/office/officeart/2005/8/layout/hierarchy2"/>
    <dgm:cxn modelId="{0204491E-2FDC-4854-80B3-0FC04A520BA5}" type="presParOf" srcId="{F1DFB375-DAC6-4FF8-91DE-BC0637159726}" destId="{22C8D88C-9200-449A-95CA-C6C951FF9EFA}" srcOrd="0" destOrd="0" presId="urn:microsoft.com/office/officeart/2005/8/layout/hierarchy2"/>
    <dgm:cxn modelId="{6A0BD17B-365E-42FB-9233-AAB43B7C7E83}" type="presParOf" srcId="{22C8D88C-9200-449A-95CA-C6C951FF9EFA}" destId="{D7C91FB9-804C-419F-A840-60C1222CFEF0}" srcOrd="0" destOrd="0" presId="urn:microsoft.com/office/officeart/2005/8/layout/hierarchy2"/>
    <dgm:cxn modelId="{1B7C8D52-34A2-4161-B533-B5860E372FB6}" type="presParOf" srcId="{F1DFB375-DAC6-4FF8-91DE-BC0637159726}" destId="{6F13C50F-5A4A-42FF-8D18-6257C655505C}" srcOrd="1" destOrd="0" presId="urn:microsoft.com/office/officeart/2005/8/layout/hierarchy2"/>
    <dgm:cxn modelId="{B1C2C28B-DB42-41A3-A8EB-F74E623E44D2}" type="presParOf" srcId="{6F13C50F-5A4A-42FF-8D18-6257C655505C}" destId="{15AA3F71-DF63-44F2-A3BA-35AE6A6DBF7D}" srcOrd="0" destOrd="0" presId="urn:microsoft.com/office/officeart/2005/8/layout/hierarchy2"/>
    <dgm:cxn modelId="{1C47D66D-3A1B-440F-B96F-6CF3DB438986}" type="presParOf" srcId="{6F13C50F-5A4A-42FF-8D18-6257C655505C}" destId="{230A0D65-0855-402C-9DCF-6B08869A5139}" srcOrd="1" destOrd="0" presId="urn:microsoft.com/office/officeart/2005/8/layout/hierarchy2"/>
    <dgm:cxn modelId="{4F5B1544-CB5F-4493-8F07-1372E6B16860}" type="presParOf" srcId="{F1DFB375-DAC6-4FF8-91DE-BC0637159726}" destId="{DF8ACA11-A784-4636-BE9F-ADD52C706CBC}" srcOrd="2" destOrd="0" presId="urn:microsoft.com/office/officeart/2005/8/layout/hierarchy2"/>
    <dgm:cxn modelId="{B8F0A921-A569-40FF-BB11-FB5B1A6F5285}" type="presParOf" srcId="{DF8ACA11-A784-4636-BE9F-ADD52C706CBC}" destId="{4E231741-F076-452D-97E4-5E3BC1C34C63}" srcOrd="0" destOrd="0" presId="urn:microsoft.com/office/officeart/2005/8/layout/hierarchy2"/>
    <dgm:cxn modelId="{E6CEE258-16F1-4268-B39B-63E54F74BB00}" type="presParOf" srcId="{F1DFB375-DAC6-4FF8-91DE-BC0637159726}" destId="{9101B551-1B1D-4A77-A019-BBEE43D3A318}" srcOrd="3" destOrd="0" presId="urn:microsoft.com/office/officeart/2005/8/layout/hierarchy2"/>
    <dgm:cxn modelId="{6F869D14-D878-496E-8B45-BDBFE1F4BEA2}" type="presParOf" srcId="{9101B551-1B1D-4A77-A019-BBEE43D3A318}" destId="{2CE1C545-78E0-47B5-8C72-53A9EE24CD60}" srcOrd="0" destOrd="0" presId="urn:microsoft.com/office/officeart/2005/8/layout/hierarchy2"/>
    <dgm:cxn modelId="{E057601E-FB63-4637-9001-83B69DEC7833}" type="presParOf" srcId="{9101B551-1B1D-4A77-A019-BBEE43D3A318}" destId="{F811D60C-AF2A-4807-93C3-7732DE610F21}" srcOrd="1" destOrd="0" presId="urn:microsoft.com/office/officeart/2005/8/layout/hierarchy2"/>
    <dgm:cxn modelId="{2A2B0864-AF57-4646-9B75-C2158F20C1A9}" type="presParOf" srcId="{8F76A44D-3E95-4BEE-A6A2-B19DE39C4CC8}" destId="{37DFA971-3BDD-4614-B3F4-FCCCA928E801}" srcOrd="2" destOrd="0" presId="urn:microsoft.com/office/officeart/2005/8/layout/hierarchy2"/>
    <dgm:cxn modelId="{6B8882FB-D60B-4EBA-991E-239C307FCEFE}" type="presParOf" srcId="{37DFA971-3BDD-4614-B3F4-FCCCA928E801}" destId="{2ED7A92A-530E-424D-81D7-0ABA1FBF8E80}" srcOrd="0" destOrd="0" presId="urn:microsoft.com/office/officeart/2005/8/layout/hierarchy2"/>
    <dgm:cxn modelId="{0BA92D58-CF73-49EE-B1C3-95700B02E7B4}" type="presParOf" srcId="{8F76A44D-3E95-4BEE-A6A2-B19DE39C4CC8}" destId="{E5225CE1-2F09-4369-9607-0D669EBA8068}" srcOrd="3" destOrd="0" presId="urn:microsoft.com/office/officeart/2005/8/layout/hierarchy2"/>
    <dgm:cxn modelId="{69ACC34B-CD5B-4F38-8102-46B4E56F53B4}" type="presParOf" srcId="{E5225CE1-2F09-4369-9607-0D669EBA8068}" destId="{250F3298-E4AA-4904-A12B-AAC232EBAA5C}" srcOrd="0" destOrd="0" presId="urn:microsoft.com/office/officeart/2005/8/layout/hierarchy2"/>
    <dgm:cxn modelId="{AE28AB8C-19CC-4A2D-8631-FB1CD911A00B}" type="presParOf" srcId="{E5225CE1-2F09-4369-9607-0D669EBA8068}" destId="{BFED8BB7-D33D-472F-9935-70CC83B2F037}" srcOrd="1" destOrd="0" presId="urn:microsoft.com/office/officeart/2005/8/layout/hierarchy2"/>
    <dgm:cxn modelId="{4A33956E-63D8-43AB-A209-78EB42F1676E}" type="presParOf" srcId="{BFED8BB7-D33D-472F-9935-70CC83B2F037}" destId="{500CC38C-370D-4E38-962F-8E689C001DB3}" srcOrd="0" destOrd="0" presId="urn:microsoft.com/office/officeart/2005/8/layout/hierarchy2"/>
    <dgm:cxn modelId="{988ADC68-26EB-4B51-A86F-EBAC1B87E59E}" type="presParOf" srcId="{500CC38C-370D-4E38-962F-8E689C001DB3}" destId="{85D74912-EC50-4B9F-B5C0-FAED0F6C91EF}" srcOrd="0" destOrd="0" presId="urn:microsoft.com/office/officeart/2005/8/layout/hierarchy2"/>
    <dgm:cxn modelId="{92DDF58F-E01A-4DCD-BFC0-6142EBEED45B}" type="presParOf" srcId="{BFED8BB7-D33D-472F-9935-70CC83B2F037}" destId="{00CEF6A7-71FB-4F30-8D68-E51F32B89E83}" srcOrd="1" destOrd="0" presId="urn:microsoft.com/office/officeart/2005/8/layout/hierarchy2"/>
    <dgm:cxn modelId="{7429F9ED-F371-4DD3-8B3D-DDEC7843135C}" type="presParOf" srcId="{00CEF6A7-71FB-4F30-8D68-E51F32B89E83}" destId="{88EDACE5-21AE-4482-B8C7-116CF3A27E99}" srcOrd="0" destOrd="0" presId="urn:microsoft.com/office/officeart/2005/8/layout/hierarchy2"/>
    <dgm:cxn modelId="{DD0BBC42-CE91-4FAC-9FB6-702C4B2D623E}" type="presParOf" srcId="{00CEF6A7-71FB-4F30-8D68-E51F32B89E83}" destId="{80B51281-666C-4AB5-84E9-437113A56E9E}" srcOrd="1" destOrd="0" presId="urn:microsoft.com/office/officeart/2005/8/layout/hierarchy2"/>
    <dgm:cxn modelId="{CED356E2-F282-4084-A87E-735925D871A1}" type="presParOf" srcId="{BFED8BB7-D33D-472F-9935-70CC83B2F037}" destId="{5B061652-2171-4D39-8BCD-A835674795F1}" srcOrd="2" destOrd="0" presId="urn:microsoft.com/office/officeart/2005/8/layout/hierarchy2"/>
    <dgm:cxn modelId="{E7BB40FF-9C0D-4797-817B-4128216881A2}" type="presParOf" srcId="{5B061652-2171-4D39-8BCD-A835674795F1}" destId="{5B52B8B1-5A7E-47DC-BFAF-F4C44426EF47}" srcOrd="0" destOrd="0" presId="urn:microsoft.com/office/officeart/2005/8/layout/hierarchy2"/>
    <dgm:cxn modelId="{750D745C-9B2A-4EB2-9379-0813B6427248}" type="presParOf" srcId="{BFED8BB7-D33D-472F-9935-70CC83B2F037}" destId="{9501ABE0-7D23-49A4-8799-651C2C2C8E56}" srcOrd="3" destOrd="0" presId="urn:microsoft.com/office/officeart/2005/8/layout/hierarchy2"/>
    <dgm:cxn modelId="{4764451F-6C10-49AE-91F3-2F15607AAB6D}" type="presParOf" srcId="{9501ABE0-7D23-49A4-8799-651C2C2C8E56}" destId="{11F686DE-25FA-4C6B-B5BD-0426FD435EBF}" srcOrd="0" destOrd="0" presId="urn:microsoft.com/office/officeart/2005/8/layout/hierarchy2"/>
    <dgm:cxn modelId="{D8DE33CF-E1BE-4FF5-BCB6-A9C9FF87659E}" type="presParOf" srcId="{9501ABE0-7D23-49A4-8799-651C2C2C8E56}" destId="{32D9AA0C-B29A-4CDD-BC13-44F570C7D123}" srcOrd="1" destOrd="0" presId="urn:microsoft.com/office/officeart/2005/8/layout/hierarchy2"/>
    <dgm:cxn modelId="{53B05034-54B7-4C0A-A5DF-D851A1213B4A}" type="presParOf" srcId="{BFED8BB7-D33D-472F-9935-70CC83B2F037}" destId="{4D73C71E-89F8-46D7-ABCD-94CC477E1629}" srcOrd="4" destOrd="0" presId="urn:microsoft.com/office/officeart/2005/8/layout/hierarchy2"/>
    <dgm:cxn modelId="{9D8D241B-B2F5-4A85-BFC2-B408CD2080BA}" type="presParOf" srcId="{4D73C71E-89F8-46D7-ABCD-94CC477E1629}" destId="{031D1B23-0E26-4678-BE6A-437811C2DF66}" srcOrd="0" destOrd="0" presId="urn:microsoft.com/office/officeart/2005/8/layout/hierarchy2"/>
    <dgm:cxn modelId="{3E160EDF-3FF2-4D4E-87B9-917797E80B8D}" type="presParOf" srcId="{BFED8BB7-D33D-472F-9935-70CC83B2F037}" destId="{54A643DF-6179-4C93-8A7A-0DD209DD08D7}" srcOrd="5" destOrd="0" presId="urn:microsoft.com/office/officeart/2005/8/layout/hierarchy2"/>
    <dgm:cxn modelId="{DD945C0E-1DF0-4B9A-92AC-29874A293B95}" type="presParOf" srcId="{54A643DF-6179-4C93-8A7A-0DD209DD08D7}" destId="{2370C263-D04C-4203-963B-8F5DE028DD68}" srcOrd="0" destOrd="0" presId="urn:microsoft.com/office/officeart/2005/8/layout/hierarchy2"/>
    <dgm:cxn modelId="{BDE04A2B-6F15-40C6-B196-BA6EBA8B3B16}" type="presParOf" srcId="{54A643DF-6179-4C93-8A7A-0DD209DD08D7}" destId="{026ADC69-F3F6-473F-9715-C26D88688F3B}" srcOrd="1" destOrd="0" presId="urn:microsoft.com/office/officeart/2005/8/layout/hierarchy2"/>
    <dgm:cxn modelId="{5FCF9C5E-AE98-4229-A2C2-9E536B074F21}" type="presParOf" srcId="{BFED8BB7-D33D-472F-9935-70CC83B2F037}" destId="{58F4492D-8348-40AC-AEC6-55C7C3535C7C}" srcOrd="6" destOrd="0" presId="urn:microsoft.com/office/officeart/2005/8/layout/hierarchy2"/>
    <dgm:cxn modelId="{DB307E1A-C5D4-4A6C-BEC4-CA8A6CE07E12}" type="presParOf" srcId="{58F4492D-8348-40AC-AEC6-55C7C3535C7C}" destId="{9B1C92DF-85F9-4E10-9A54-D70B27BED890}" srcOrd="0" destOrd="0" presId="urn:microsoft.com/office/officeart/2005/8/layout/hierarchy2"/>
    <dgm:cxn modelId="{719A4568-326D-4268-BB12-A89A9E97A8D6}" type="presParOf" srcId="{BFED8BB7-D33D-472F-9935-70CC83B2F037}" destId="{2CDA1DCB-B9F9-4A50-988C-DD08A9CE3EC9}" srcOrd="7" destOrd="0" presId="urn:microsoft.com/office/officeart/2005/8/layout/hierarchy2"/>
    <dgm:cxn modelId="{B7D09D03-F867-418F-A2B7-27BE3D2BBD53}" type="presParOf" srcId="{2CDA1DCB-B9F9-4A50-988C-DD08A9CE3EC9}" destId="{3E4CFFF9-FD55-47C7-9E6D-F0C6A9412ADB}" srcOrd="0" destOrd="0" presId="urn:microsoft.com/office/officeart/2005/8/layout/hierarchy2"/>
    <dgm:cxn modelId="{1F1C937C-AB9D-4066-B98A-B84F1B99A37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91870201-311C-4DB0-ADA6-A81D8F433DA8}" type="presOf" srcId="{993E109E-C8C8-46D8-B666-173B14BC2FD7}" destId="{3E4CFFF9-FD55-47C7-9E6D-F0C6A9412ADB}" srcOrd="0" destOrd="0" presId="urn:microsoft.com/office/officeart/2005/8/layout/hierarchy2"/>
    <dgm:cxn modelId="{987B1504-E19F-48A7-AB93-0C8FCC1E2ABA}" type="presOf" srcId="{B2BE598A-CF53-4EAD-958F-AC3942F42736}" destId="{500CC38C-370D-4E38-962F-8E689C001DB3}"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E9699E09-135B-4B68-8F64-746C21F1D93E}" type="presOf" srcId="{A09C861D-2DAD-4964-84B8-895DB96D41E1}" destId="{11F686DE-25FA-4C6B-B5BD-0426FD435EBF}" srcOrd="0" destOrd="0" presId="urn:microsoft.com/office/officeart/2005/8/layout/hierarchy2"/>
    <dgm:cxn modelId="{05A09C0E-089F-4BD8-B453-0D48351684D8}" type="presOf" srcId="{38E3F61A-3AE0-4155-B92C-9E8FDC31F5E1}" destId="{9B1C92DF-85F9-4E10-9A54-D70B27BED890}" srcOrd="1" destOrd="0" presId="urn:microsoft.com/office/officeart/2005/8/layout/hierarchy2"/>
    <dgm:cxn modelId="{2A17C80E-CFF1-45B0-BCC7-5A01AF9BB33F}" type="presOf" srcId="{B70532A7-D3DA-4B84-B3F6-1A2B4861FC82}" destId="{5B52B8B1-5A7E-47DC-BFAF-F4C44426EF47}" srcOrd="1" destOrd="0" presId="urn:microsoft.com/office/officeart/2005/8/layout/hierarchy2"/>
    <dgm:cxn modelId="{804E8910-A080-4747-9538-AD55926DCB20}" type="presOf" srcId="{B134233E-B436-4370-8867-923B23EB229F}" destId="{2CE1C545-78E0-47B5-8C72-53A9EE24CD60}"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B2A57A1A-AADF-4A7A-9E65-C3D24EBCCA7B}"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1506B33C-8F13-454F-A8B9-BBF7C481F82D}" type="presOf" srcId="{0969A4AF-FC06-4FD3-8A4B-F1026C3F433B}" destId="{37DFA971-3BDD-4614-B3F4-FCCCA928E801}" srcOrd="0" destOrd="0" presId="urn:microsoft.com/office/officeart/2005/8/layout/hierarchy2"/>
    <dgm:cxn modelId="{2B83733E-33D9-45F0-87D7-109F79F8958A}" type="presOf" srcId="{0969A4AF-FC06-4FD3-8A4B-F1026C3F433B}" destId="{2ED7A92A-530E-424D-81D7-0ABA1FBF8E8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64C444A-1355-4D3C-82DC-D5804DDD991E}" type="presOf" srcId="{949292E5-5D9F-4BED-BBD5-D5D43417B63B}" destId="{27E9DFBA-38D9-4890-81CD-E6DD6F1BD76C}" srcOrd="0" destOrd="0" presId="urn:microsoft.com/office/officeart/2005/8/layout/hierarchy2"/>
    <dgm:cxn modelId="{392CEF4A-F13C-4B68-AC7D-8BFF55FE916B}" type="presOf" srcId="{B70532A7-D3DA-4B84-B3F6-1A2B4861FC82}" destId="{5B061652-2171-4D39-8BCD-A835674795F1}"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DC876177-7E55-4116-8718-D32B7A3ADBE5}" type="presOf" srcId="{949292E5-5D9F-4BED-BBD5-D5D43417B63B}" destId="{CBB3C906-6C8E-43D0-A349-5CBA1BD5A1B2}"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4F2FF81-E674-4D7A-8D59-E9577AC3006F}" type="presOf" srcId="{75F56602-1F81-43B8-8FF4-6B603C2B9FA0}" destId="{2BD46A2F-C42F-406A-9A1B-2C52C3E69199}" srcOrd="0" destOrd="0" presId="urn:microsoft.com/office/officeart/2005/8/layout/hierarchy2"/>
    <dgm:cxn modelId="{9A123098-83B9-4663-B13B-B03C83AF158A}" type="presOf" srcId="{38E3F61A-3AE0-4155-B92C-9E8FDC31F5E1}" destId="{58F4492D-8348-40AC-AEC6-55C7C3535C7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9739F3A5-B242-448C-AB86-9F82163611DE}" type="presOf" srcId="{BE7A866F-FCC5-436D-A2E0-A8A6DF76F8EB}" destId="{DF8ACA11-A784-4636-BE9F-ADD52C706CBC}" srcOrd="0" destOrd="0" presId="urn:microsoft.com/office/officeart/2005/8/layout/hierarchy2"/>
    <dgm:cxn modelId="{4EE17AA8-C153-48B4-91B6-446FAF689D4D}" type="presOf" srcId="{2AD198EF-5E35-4DCE-8157-F6F2E2783276}" destId="{88EDACE5-21AE-4482-B8C7-116CF3A27E99}" srcOrd="0" destOrd="0" presId="urn:microsoft.com/office/officeart/2005/8/layout/hierarchy2"/>
    <dgm:cxn modelId="{F1809DA9-2B51-403D-8D4C-069C0C3A75B2}" type="presOf" srcId="{FEDD39BA-6E39-47D0-8586-07F39CC8648A}" destId="{031D1B23-0E26-4678-BE6A-437811C2DF66}" srcOrd="1" destOrd="0" presId="urn:microsoft.com/office/officeart/2005/8/layout/hierarchy2"/>
    <dgm:cxn modelId="{3322F9AB-DBE1-4872-84E7-9B219AFE0F3A}" type="presOf" srcId="{FEDD39BA-6E39-47D0-8586-07F39CC8648A}" destId="{4D73C71E-89F8-46D7-ABCD-94CC477E1629}" srcOrd="0" destOrd="0" presId="urn:microsoft.com/office/officeart/2005/8/layout/hierarchy2"/>
    <dgm:cxn modelId="{D399E2AD-20AE-4FA8-8830-094DC1086B55}" type="presOf" srcId="{003EA6EE-58E5-40BF-9EA2-140291096720}" destId="{CD21181F-0FF4-4082-92C6-4A9B73A74EDB}" srcOrd="0" destOrd="0" presId="urn:microsoft.com/office/officeart/2005/8/layout/hierarchy2"/>
    <dgm:cxn modelId="{A2E75BBB-69F4-4247-A99D-E2B759D49285}" type="presOf" srcId="{432DCC30-3D30-4766-AE5A-DDA1E8E1C694}" destId="{D7C91FB9-804C-419F-A840-60C1222CFEF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E14F86C5-5AE8-4E15-A534-A043367C183E}" type="presOf" srcId="{3B05B665-67A3-49B9-8B39-9C1EE857274C}" destId="{751A64B2-AA1B-4610-90F2-2585F0A6A46F}" srcOrd="0" destOrd="0" presId="urn:microsoft.com/office/officeart/2005/8/layout/hierarchy2"/>
    <dgm:cxn modelId="{D8FE8BCA-F7F4-45D9-BE72-12E6E9418E8F}" type="presOf" srcId="{0143ECBF-D013-4B67-835C-463B22DE9D12}" destId="{15AA3F71-DF63-44F2-A3BA-35AE6A6DBF7D}" srcOrd="0" destOrd="0" presId="urn:microsoft.com/office/officeart/2005/8/layout/hierarchy2"/>
    <dgm:cxn modelId="{AEFF97DA-379B-45B6-BB40-A78CF4B04CD3}" type="presOf" srcId="{432DCC30-3D30-4766-AE5A-DDA1E8E1C694}" destId="{22C8D88C-9200-449A-95CA-C6C951FF9EFA}" srcOrd="0" destOrd="0" presId="urn:microsoft.com/office/officeart/2005/8/layout/hierarchy2"/>
    <dgm:cxn modelId="{7108FCDC-49CD-48B3-B8CE-172490692D94}" type="presOf" srcId="{191770CA-EAB0-484A-8FFB-8F7DA062CE62}" destId="{250F3298-E4AA-4904-A12B-AAC232EBAA5C}" srcOrd="0" destOrd="0" presId="urn:microsoft.com/office/officeart/2005/8/layout/hierarchy2"/>
    <dgm:cxn modelId="{4508DADF-E097-454F-8DEC-3C2E2892C996}" type="presOf" srcId="{2AA71D22-D60D-4322-B69D-1EBB711EFDD8}" destId="{2370C263-D04C-4203-963B-8F5DE028DD68}" srcOrd="0" destOrd="0" presId="urn:microsoft.com/office/officeart/2005/8/layout/hierarchy2"/>
    <dgm:cxn modelId="{773C9FF1-644A-4CE4-8256-F2242C9FBF70}" type="presOf" srcId="{B2BE598A-CF53-4EAD-958F-AC3942F42736}" destId="{85D74912-EC50-4B9F-B5C0-FAED0F6C91EF}"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222FA5B-F1BB-4665-9142-56DF92AF6C60}" type="presParOf" srcId="{2BD46A2F-C42F-406A-9A1B-2C52C3E69199}" destId="{64CF4588-342D-431F-BAAB-0FED7C7B9B22}" srcOrd="0" destOrd="0" presId="urn:microsoft.com/office/officeart/2005/8/layout/hierarchy2"/>
    <dgm:cxn modelId="{AB5EEA53-0635-42B1-A501-D306DAECFD45}" type="presParOf" srcId="{64CF4588-342D-431F-BAAB-0FED7C7B9B22}" destId="{751A64B2-AA1B-4610-90F2-2585F0A6A46F}" srcOrd="0" destOrd="0" presId="urn:microsoft.com/office/officeart/2005/8/layout/hierarchy2"/>
    <dgm:cxn modelId="{3D4CA392-FB1E-456F-8D3B-26F9A3D22A05}" type="presParOf" srcId="{64CF4588-342D-431F-BAAB-0FED7C7B9B22}" destId="{8F76A44D-3E95-4BEE-A6A2-B19DE39C4CC8}" srcOrd="1" destOrd="0" presId="urn:microsoft.com/office/officeart/2005/8/layout/hierarchy2"/>
    <dgm:cxn modelId="{DC6E4DB3-14AC-4655-8A28-D6D1D8A60C68}" type="presParOf" srcId="{8F76A44D-3E95-4BEE-A6A2-B19DE39C4CC8}" destId="{27E9DFBA-38D9-4890-81CD-E6DD6F1BD76C}" srcOrd="0" destOrd="0" presId="urn:microsoft.com/office/officeart/2005/8/layout/hierarchy2"/>
    <dgm:cxn modelId="{1687D03F-A486-458B-9AF2-ECC111679AF4}" type="presParOf" srcId="{27E9DFBA-38D9-4890-81CD-E6DD6F1BD76C}" destId="{CBB3C906-6C8E-43D0-A349-5CBA1BD5A1B2}" srcOrd="0" destOrd="0" presId="urn:microsoft.com/office/officeart/2005/8/layout/hierarchy2"/>
    <dgm:cxn modelId="{0B26E9F8-4566-4FF7-8CA8-81D61554195F}" type="presParOf" srcId="{8F76A44D-3E95-4BEE-A6A2-B19DE39C4CC8}" destId="{16C6700E-9EBB-48A6-AFAB-3DD87471C1C2}" srcOrd="1" destOrd="0" presId="urn:microsoft.com/office/officeart/2005/8/layout/hierarchy2"/>
    <dgm:cxn modelId="{819183F9-78F0-4F59-8F1F-5528CA1E0C89}" type="presParOf" srcId="{16C6700E-9EBB-48A6-AFAB-3DD87471C1C2}" destId="{CD21181F-0FF4-4082-92C6-4A9B73A74EDB}" srcOrd="0" destOrd="0" presId="urn:microsoft.com/office/officeart/2005/8/layout/hierarchy2"/>
    <dgm:cxn modelId="{A1EBE040-B7D0-4A92-A2BB-60806164CB59}" type="presParOf" srcId="{16C6700E-9EBB-48A6-AFAB-3DD87471C1C2}" destId="{F1DFB375-DAC6-4FF8-91DE-BC0637159726}" srcOrd="1" destOrd="0" presId="urn:microsoft.com/office/officeart/2005/8/layout/hierarchy2"/>
    <dgm:cxn modelId="{F31D2C8D-D514-4E4E-AF17-0CBDDFB6F05D}" type="presParOf" srcId="{F1DFB375-DAC6-4FF8-91DE-BC0637159726}" destId="{22C8D88C-9200-449A-95CA-C6C951FF9EFA}" srcOrd="0" destOrd="0" presId="urn:microsoft.com/office/officeart/2005/8/layout/hierarchy2"/>
    <dgm:cxn modelId="{676D5E81-A117-4357-AF82-8EDACBCBE292}" type="presParOf" srcId="{22C8D88C-9200-449A-95CA-C6C951FF9EFA}" destId="{D7C91FB9-804C-419F-A840-60C1222CFEF0}" srcOrd="0" destOrd="0" presId="urn:microsoft.com/office/officeart/2005/8/layout/hierarchy2"/>
    <dgm:cxn modelId="{8031A3D0-0616-44FB-BC37-4B4DD23CA695}" type="presParOf" srcId="{F1DFB375-DAC6-4FF8-91DE-BC0637159726}" destId="{6F13C50F-5A4A-42FF-8D18-6257C655505C}" srcOrd="1" destOrd="0" presId="urn:microsoft.com/office/officeart/2005/8/layout/hierarchy2"/>
    <dgm:cxn modelId="{442F1C2C-77D9-4FE8-B242-D5D1B98946BF}" type="presParOf" srcId="{6F13C50F-5A4A-42FF-8D18-6257C655505C}" destId="{15AA3F71-DF63-44F2-A3BA-35AE6A6DBF7D}" srcOrd="0" destOrd="0" presId="urn:microsoft.com/office/officeart/2005/8/layout/hierarchy2"/>
    <dgm:cxn modelId="{4BA5CFB3-F05C-40A3-9493-3F30A37C7CE0}" type="presParOf" srcId="{6F13C50F-5A4A-42FF-8D18-6257C655505C}" destId="{230A0D65-0855-402C-9DCF-6B08869A5139}" srcOrd="1" destOrd="0" presId="urn:microsoft.com/office/officeart/2005/8/layout/hierarchy2"/>
    <dgm:cxn modelId="{B258CC9A-432B-4163-BF11-2045BD235440}" type="presParOf" srcId="{F1DFB375-DAC6-4FF8-91DE-BC0637159726}" destId="{DF8ACA11-A784-4636-BE9F-ADD52C706CBC}" srcOrd="2" destOrd="0" presId="urn:microsoft.com/office/officeart/2005/8/layout/hierarchy2"/>
    <dgm:cxn modelId="{7E848870-4BB8-4302-9711-F1CC6E7174BB}" type="presParOf" srcId="{DF8ACA11-A784-4636-BE9F-ADD52C706CBC}" destId="{4E231741-F076-452D-97E4-5E3BC1C34C63}" srcOrd="0" destOrd="0" presId="urn:microsoft.com/office/officeart/2005/8/layout/hierarchy2"/>
    <dgm:cxn modelId="{C323955E-2FC6-4FF7-88FB-1D02730CC626}" type="presParOf" srcId="{F1DFB375-DAC6-4FF8-91DE-BC0637159726}" destId="{9101B551-1B1D-4A77-A019-BBEE43D3A318}" srcOrd="3" destOrd="0" presId="urn:microsoft.com/office/officeart/2005/8/layout/hierarchy2"/>
    <dgm:cxn modelId="{699196DD-4997-4705-BBAD-0608F521E4E0}" type="presParOf" srcId="{9101B551-1B1D-4A77-A019-BBEE43D3A318}" destId="{2CE1C545-78E0-47B5-8C72-53A9EE24CD60}" srcOrd="0" destOrd="0" presId="urn:microsoft.com/office/officeart/2005/8/layout/hierarchy2"/>
    <dgm:cxn modelId="{D3CE4D49-3B88-498A-9583-1EE77463EBBC}" type="presParOf" srcId="{9101B551-1B1D-4A77-A019-BBEE43D3A318}" destId="{F811D60C-AF2A-4807-93C3-7732DE610F21}" srcOrd="1" destOrd="0" presId="urn:microsoft.com/office/officeart/2005/8/layout/hierarchy2"/>
    <dgm:cxn modelId="{08ECBD3E-5FE2-46AE-8787-8E3DF0CD5D21}" type="presParOf" srcId="{8F76A44D-3E95-4BEE-A6A2-B19DE39C4CC8}" destId="{37DFA971-3BDD-4614-B3F4-FCCCA928E801}" srcOrd="2" destOrd="0" presId="urn:microsoft.com/office/officeart/2005/8/layout/hierarchy2"/>
    <dgm:cxn modelId="{42689DC9-C479-4F12-AD50-B2C863E21266}" type="presParOf" srcId="{37DFA971-3BDD-4614-B3F4-FCCCA928E801}" destId="{2ED7A92A-530E-424D-81D7-0ABA1FBF8E80}" srcOrd="0" destOrd="0" presId="urn:microsoft.com/office/officeart/2005/8/layout/hierarchy2"/>
    <dgm:cxn modelId="{17FC4D70-D5A0-423F-94DB-51C4DA371380}" type="presParOf" srcId="{8F76A44D-3E95-4BEE-A6A2-B19DE39C4CC8}" destId="{E5225CE1-2F09-4369-9607-0D669EBA8068}" srcOrd="3" destOrd="0" presId="urn:microsoft.com/office/officeart/2005/8/layout/hierarchy2"/>
    <dgm:cxn modelId="{0D3B4381-2E16-4D54-BD26-F25EF671C935}" type="presParOf" srcId="{E5225CE1-2F09-4369-9607-0D669EBA8068}" destId="{250F3298-E4AA-4904-A12B-AAC232EBAA5C}" srcOrd="0" destOrd="0" presId="urn:microsoft.com/office/officeart/2005/8/layout/hierarchy2"/>
    <dgm:cxn modelId="{5AEB8964-7E7C-4558-9685-F6C5B832D8C0}" type="presParOf" srcId="{E5225CE1-2F09-4369-9607-0D669EBA8068}" destId="{BFED8BB7-D33D-472F-9935-70CC83B2F037}" srcOrd="1" destOrd="0" presId="urn:microsoft.com/office/officeart/2005/8/layout/hierarchy2"/>
    <dgm:cxn modelId="{BBF624A1-D66F-43F7-AC35-1AFB034CEDF5}" type="presParOf" srcId="{BFED8BB7-D33D-472F-9935-70CC83B2F037}" destId="{500CC38C-370D-4E38-962F-8E689C001DB3}" srcOrd="0" destOrd="0" presId="urn:microsoft.com/office/officeart/2005/8/layout/hierarchy2"/>
    <dgm:cxn modelId="{5BB1B63E-32AC-494D-A52E-76915AA8B5CC}" type="presParOf" srcId="{500CC38C-370D-4E38-962F-8E689C001DB3}" destId="{85D74912-EC50-4B9F-B5C0-FAED0F6C91EF}" srcOrd="0" destOrd="0" presId="urn:microsoft.com/office/officeart/2005/8/layout/hierarchy2"/>
    <dgm:cxn modelId="{0ABBA89C-A9B3-48F9-8AF2-08372A71B49E}" type="presParOf" srcId="{BFED8BB7-D33D-472F-9935-70CC83B2F037}" destId="{00CEF6A7-71FB-4F30-8D68-E51F32B89E83}" srcOrd="1" destOrd="0" presId="urn:microsoft.com/office/officeart/2005/8/layout/hierarchy2"/>
    <dgm:cxn modelId="{D1011323-71C8-4EF3-A4A9-298E68BD5AD1}" type="presParOf" srcId="{00CEF6A7-71FB-4F30-8D68-E51F32B89E83}" destId="{88EDACE5-21AE-4482-B8C7-116CF3A27E99}" srcOrd="0" destOrd="0" presId="urn:microsoft.com/office/officeart/2005/8/layout/hierarchy2"/>
    <dgm:cxn modelId="{1DADDD96-917D-4193-AD3B-B8526849B764}" type="presParOf" srcId="{00CEF6A7-71FB-4F30-8D68-E51F32B89E83}" destId="{80B51281-666C-4AB5-84E9-437113A56E9E}" srcOrd="1" destOrd="0" presId="urn:microsoft.com/office/officeart/2005/8/layout/hierarchy2"/>
    <dgm:cxn modelId="{574D8E7B-B7AD-4369-908C-E90D4F7313C3}" type="presParOf" srcId="{BFED8BB7-D33D-472F-9935-70CC83B2F037}" destId="{5B061652-2171-4D39-8BCD-A835674795F1}" srcOrd="2" destOrd="0" presId="urn:microsoft.com/office/officeart/2005/8/layout/hierarchy2"/>
    <dgm:cxn modelId="{3BCC5753-DACA-437B-AF81-3EFCFF8D3067}" type="presParOf" srcId="{5B061652-2171-4D39-8BCD-A835674795F1}" destId="{5B52B8B1-5A7E-47DC-BFAF-F4C44426EF47}" srcOrd="0" destOrd="0" presId="urn:microsoft.com/office/officeart/2005/8/layout/hierarchy2"/>
    <dgm:cxn modelId="{5E175466-E50F-49D3-AD71-EF758161A093}" type="presParOf" srcId="{BFED8BB7-D33D-472F-9935-70CC83B2F037}" destId="{9501ABE0-7D23-49A4-8799-651C2C2C8E56}" srcOrd="3" destOrd="0" presId="urn:microsoft.com/office/officeart/2005/8/layout/hierarchy2"/>
    <dgm:cxn modelId="{32D199D9-1ACF-4CAC-A5A1-873BD2A99AB3}" type="presParOf" srcId="{9501ABE0-7D23-49A4-8799-651C2C2C8E56}" destId="{11F686DE-25FA-4C6B-B5BD-0426FD435EBF}" srcOrd="0" destOrd="0" presId="urn:microsoft.com/office/officeart/2005/8/layout/hierarchy2"/>
    <dgm:cxn modelId="{183BCD14-29A7-416A-AD8B-2023EF6B387A}" type="presParOf" srcId="{9501ABE0-7D23-49A4-8799-651C2C2C8E56}" destId="{32D9AA0C-B29A-4CDD-BC13-44F570C7D123}" srcOrd="1" destOrd="0" presId="urn:microsoft.com/office/officeart/2005/8/layout/hierarchy2"/>
    <dgm:cxn modelId="{8CB5DD50-332B-45F9-9337-05B7A7269E01}" type="presParOf" srcId="{BFED8BB7-D33D-472F-9935-70CC83B2F037}" destId="{4D73C71E-89F8-46D7-ABCD-94CC477E1629}" srcOrd="4" destOrd="0" presId="urn:microsoft.com/office/officeart/2005/8/layout/hierarchy2"/>
    <dgm:cxn modelId="{7D4A27C2-B2F6-4A5F-9379-558F6F218E2D}" type="presParOf" srcId="{4D73C71E-89F8-46D7-ABCD-94CC477E1629}" destId="{031D1B23-0E26-4678-BE6A-437811C2DF66}" srcOrd="0" destOrd="0" presId="urn:microsoft.com/office/officeart/2005/8/layout/hierarchy2"/>
    <dgm:cxn modelId="{73393D21-0D81-40AE-9F58-AE46B76F1B42}" type="presParOf" srcId="{BFED8BB7-D33D-472F-9935-70CC83B2F037}" destId="{54A643DF-6179-4C93-8A7A-0DD209DD08D7}" srcOrd="5" destOrd="0" presId="urn:microsoft.com/office/officeart/2005/8/layout/hierarchy2"/>
    <dgm:cxn modelId="{ACEC8988-71EF-49FC-9D2F-8A3FC815D04A}" type="presParOf" srcId="{54A643DF-6179-4C93-8A7A-0DD209DD08D7}" destId="{2370C263-D04C-4203-963B-8F5DE028DD68}" srcOrd="0" destOrd="0" presId="urn:microsoft.com/office/officeart/2005/8/layout/hierarchy2"/>
    <dgm:cxn modelId="{6EC9E4B0-97A5-4D27-BB14-C2068AED12D6}" type="presParOf" srcId="{54A643DF-6179-4C93-8A7A-0DD209DD08D7}" destId="{026ADC69-F3F6-473F-9715-C26D88688F3B}" srcOrd="1" destOrd="0" presId="urn:microsoft.com/office/officeart/2005/8/layout/hierarchy2"/>
    <dgm:cxn modelId="{CF24A0FE-C6AB-4E16-B5CB-5C334282A4E6}" type="presParOf" srcId="{BFED8BB7-D33D-472F-9935-70CC83B2F037}" destId="{58F4492D-8348-40AC-AEC6-55C7C3535C7C}" srcOrd="6" destOrd="0" presId="urn:microsoft.com/office/officeart/2005/8/layout/hierarchy2"/>
    <dgm:cxn modelId="{96A46ED6-E0FE-4F6E-B96A-6A560EA4185F}" type="presParOf" srcId="{58F4492D-8348-40AC-AEC6-55C7C3535C7C}" destId="{9B1C92DF-85F9-4E10-9A54-D70B27BED890}" srcOrd="0" destOrd="0" presId="urn:microsoft.com/office/officeart/2005/8/layout/hierarchy2"/>
    <dgm:cxn modelId="{E8E5C1B8-28AE-4745-A1AD-900FB8781747}" type="presParOf" srcId="{BFED8BB7-D33D-472F-9935-70CC83B2F037}" destId="{2CDA1DCB-B9F9-4A50-988C-DD08A9CE3EC9}" srcOrd="7" destOrd="0" presId="urn:microsoft.com/office/officeart/2005/8/layout/hierarchy2"/>
    <dgm:cxn modelId="{1BF70A21-8AE6-445C-866A-74C6764800B9}" type="presParOf" srcId="{2CDA1DCB-B9F9-4A50-988C-DD08A9CE3EC9}" destId="{3E4CFFF9-FD55-47C7-9E6D-F0C6A9412ADB}" srcOrd="0" destOrd="0" presId="urn:microsoft.com/office/officeart/2005/8/layout/hierarchy2"/>
    <dgm:cxn modelId="{9113E14E-E628-4AC0-8CAA-B5A4D5EBF914}"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02BE0A-9426-4E4D-A941-C009D01364FA}" type="presOf" srcId="{A09C861D-2DAD-4964-84B8-895DB96D41E1}" destId="{11F686DE-25FA-4C6B-B5BD-0426FD435EBF}" srcOrd="0" destOrd="0" presId="urn:microsoft.com/office/officeart/2005/8/layout/hierarchy2"/>
    <dgm:cxn modelId="{90F2530C-4D9B-4B93-ABBD-10C4200A1537}" type="presOf" srcId="{BE7A866F-FCC5-436D-A2E0-A8A6DF76F8EB}" destId="{4E231741-F076-452D-97E4-5E3BC1C34C63}"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DC8E1B-16E1-438F-A627-01363ECD2564}" srcId="{003EA6EE-58E5-40BF-9EA2-140291096720}" destId="{B134233E-B436-4370-8867-923B23EB229F}" srcOrd="1" destOrd="0" parTransId="{BE7A866F-FCC5-436D-A2E0-A8A6DF76F8EB}" sibTransId="{28A2D2F8-9ECA-46A6-A8B8-E71743D29E16}"/>
    <dgm:cxn modelId="{D1EF571E-AFB1-4538-817C-A9B3DEBF1DF8}" type="presOf" srcId="{FEDD39BA-6E39-47D0-8586-07F39CC8648A}" destId="{4D73C71E-89F8-46D7-ABCD-94CC477E1629}" srcOrd="0" destOrd="0" presId="urn:microsoft.com/office/officeart/2005/8/layout/hierarchy2"/>
    <dgm:cxn modelId="{8D7A643F-C156-45E4-9728-034C634586DC}" type="presOf" srcId="{0143ECBF-D013-4B67-835C-463B22DE9D12}" destId="{15AA3F71-DF63-44F2-A3BA-35AE6A6DBF7D}" srcOrd="0" destOrd="0" presId="urn:microsoft.com/office/officeart/2005/8/layout/hierarchy2"/>
    <dgm:cxn modelId="{CE60685C-20F3-4924-BF28-55AA2806D851}" type="presOf" srcId="{BE7A866F-FCC5-436D-A2E0-A8A6DF76F8EB}" destId="{DF8ACA11-A784-4636-BE9F-ADD52C706CB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BD0B9463-FA10-47C1-9FB1-AB8879A23F16}" type="presOf" srcId="{949292E5-5D9F-4BED-BBD5-D5D43417B63B}" destId="{CBB3C906-6C8E-43D0-A349-5CBA1BD5A1B2}" srcOrd="1" destOrd="0" presId="urn:microsoft.com/office/officeart/2005/8/layout/hierarchy2"/>
    <dgm:cxn modelId="{06CCB069-282F-4153-9A7F-281268CF336B}" type="presOf" srcId="{FEDD39BA-6E39-47D0-8586-07F39CC8648A}" destId="{031D1B23-0E26-4678-BE6A-437811C2DF66}" srcOrd="1" destOrd="0" presId="urn:microsoft.com/office/officeart/2005/8/layout/hierarchy2"/>
    <dgm:cxn modelId="{A8381E6B-7017-451B-AE8A-534D93BDD2CF}" type="presOf" srcId="{B70532A7-D3DA-4B84-B3F6-1A2B4861FC82}" destId="{5B52B8B1-5A7E-47DC-BFAF-F4C44426EF47}" srcOrd="1"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0C02B470-A703-4A06-B9EC-F19D6BC6438D}" type="presOf" srcId="{191770CA-EAB0-484A-8FFB-8F7DA062CE62}" destId="{250F3298-E4AA-4904-A12B-AAC232EBAA5C}" srcOrd="0" destOrd="0" presId="urn:microsoft.com/office/officeart/2005/8/layout/hierarchy2"/>
    <dgm:cxn modelId="{A3DC1372-A33E-431E-A27D-19D062E272C9}" type="presOf" srcId="{3B05B665-67A3-49B9-8B39-9C1EE857274C}" destId="{751A64B2-AA1B-4610-90F2-2585F0A6A46F}" srcOrd="0" destOrd="0" presId="urn:microsoft.com/office/officeart/2005/8/layout/hierarchy2"/>
    <dgm:cxn modelId="{8E5EB755-8E43-4F3B-A262-83359C90B1A4}" type="presOf" srcId="{2AD198EF-5E35-4DCE-8157-F6F2E2783276}" destId="{88EDACE5-21AE-4482-B8C7-116CF3A27E99}" srcOrd="0" destOrd="0" presId="urn:microsoft.com/office/officeart/2005/8/layout/hierarchy2"/>
    <dgm:cxn modelId="{87974A78-E81A-4299-AA07-AE7C84A8D68A}" type="presOf" srcId="{993E109E-C8C8-46D8-B666-173B14BC2FD7}" destId="{3E4CFFF9-FD55-47C7-9E6D-F0C6A9412ADB}" srcOrd="0" destOrd="0" presId="urn:microsoft.com/office/officeart/2005/8/layout/hierarchy2"/>
    <dgm:cxn modelId="{551F0E7A-9DC5-4E02-8562-A9CC9B69909F}" type="presOf" srcId="{0969A4AF-FC06-4FD3-8A4B-F1026C3F433B}" destId="{37DFA971-3BDD-4614-B3F4-FCCCA928E801}" srcOrd="0" destOrd="0" presId="urn:microsoft.com/office/officeart/2005/8/layout/hierarchy2"/>
    <dgm:cxn modelId="{1BB13B5A-E67B-4078-9C47-B674CC782EDC}" type="presOf" srcId="{B2BE598A-CF53-4EAD-958F-AC3942F42736}" destId="{85D74912-EC50-4B9F-B5C0-FAED0F6C91EF}"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79EAD37B-ECDC-4B03-8A2C-8DD55B2038CB}" type="presOf" srcId="{003EA6EE-58E5-40BF-9EA2-140291096720}" destId="{CD21181F-0FF4-4082-92C6-4A9B73A74EDB}" srcOrd="0" destOrd="0" presId="urn:microsoft.com/office/officeart/2005/8/layout/hierarchy2"/>
    <dgm:cxn modelId="{E2820889-5B51-4740-9A4B-20BD65D95B92}" type="presOf" srcId="{B70532A7-D3DA-4B84-B3F6-1A2B4861FC82}" destId="{5B061652-2171-4D39-8BCD-A835674795F1}" srcOrd="0" destOrd="0" presId="urn:microsoft.com/office/officeart/2005/8/layout/hierarchy2"/>
    <dgm:cxn modelId="{8070BD90-0E18-4FE9-9FED-73FFF63565C8}" type="presOf" srcId="{432DCC30-3D30-4766-AE5A-DDA1E8E1C694}" destId="{22C8D88C-9200-449A-95CA-C6C951FF9EFA}" srcOrd="0" destOrd="0" presId="urn:microsoft.com/office/officeart/2005/8/layout/hierarchy2"/>
    <dgm:cxn modelId="{9F25EC92-EA01-4B62-9382-65B2C88426CB}" type="presOf" srcId="{38E3F61A-3AE0-4155-B92C-9E8FDC31F5E1}" destId="{9B1C92DF-85F9-4E10-9A54-D70B27BED890}"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3AC1AA0-B19C-4D2E-9509-26EF429DC45F}" type="presOf" srcId="{0969A4AF-FC06-4FD3-8A4B-F1026C3F433B}" destId="{2ED7A92A-530E-424D-81D7-0ABA1FBF8E80}" srcOrd="1" destOrd="0" presId="urn:microsoft.com/office/officeart/2005/8/layout/hierarchy2"/>
    <dgm:cxn modelId="{C807FFAF-44D5-4E92-AC47-5386BEA13C86}" type="presOf" srcId="{949292E5-5D9F-4BED-BBD5-D5D43417B63B}" destId="{27E9DFBA-38D9-4890-81CD-E6DD6F1BD76C}" srcOrd="0" destOrd="0" presId="urn:microsoft.com/office/officeart/2005/8/layout/hierarchy2"/>
    <dgm:cxn modelId="{326AA3B8-811C-41D9-B8B4-63D2B4687905}" type="presOf" srcId="{B2BE598A-CF53-4EAD-958F-AC3942F42736}" destId="{500CC38C-370D-4E38-962F-8E689C001DB3}" srcOrd="0" destOrd="0" presId="urn:microsoft.com/office/officeart/2005/8/layout/hierarchy2"/>
    <dgm:cxn modelId="{9B4D09BA-9B15-45EA-807E-F1F349897C5E}" type="presOf" srcId="{38E3F61A-3AE0-4155-B92C-9E8FDC31F5E1}" destId="{58F4492D-8348-40AC-AEC6-55C7C3535C7C}"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4B39A0C6-5901-4D1B-8AA1-954218BC3892}" type="presOf" srcId="{2AA71D22-D60D-4322-B69D-1EBB711EFDD8}" destId="{2370C263-D04C-4203-963B-8F5DE028DD68}" srcOrd="0" destOrd="0" presId="urn:microsoft.com/office/officeart/2005/8/layout/hierarchy2"/>
    <dgm:cxn modelId="{51B49CDE-0D92-4165-93E4-493FC9E62122}" type="presOf" srcId="{75F56602-1F81-43B8-8FF4-6B603C2B9FA0}" destId="{2BD46A2F-C42F-406A-9A1B-2C52C3E69199}" srcOrd="0" destOrd="0" presId="urn:microsoft.com/office/officeart/2005/8/layout/hierarchy2"/>
    <dgm:cxn modelId="{6A38A1E0-779B-4529-9454-0284A0A55116}" type="presOf" srcId="{432DCC30-3D30-4766-AE5A-DDA1E8E1C694}" destId="{D7C91FB9-804C-419F-A840-60C1222CFEF0}"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380570F5-0730-47B1-AE73-593FCBC60543}" type="presOf" srcId="{B134233E-B436-4370-8867-923B23EB229F}" destId="{2CE1C545-78E0-47B5-8C72-53A9EE24CD60}" srcOrd="0" destOrd="0" presId="urn:microsoft.com/office/officeart/2005/8/layout/hierarchy2"/>
    <dgm:cxn modelId="{A7944DAD-3E26-4865-8F61-10536FC5DCE4}" type="presParOf" srcId="{2BD46A2F-C42F-406A-9A1B-2C52C3E69199}" destId="{64CF4588-342D-431F-BAAB-0FED7C7B9B22}" srcOrd="0" destOrd="0" presId="urn:microsoft.com/office/officeart/2005/8/layout/hierarchy2"/>
    <dgm:cxn modelId="{F362AD15-1D5A-42E6-99A4-069412FD3988}" type="presParOf" srcId="{64CF4588-342D-431F-BAAB-0FED7C7B9B22}" destId="{751A64B2-AA1B-4610-90F2-2585F0A6A46F}" srcOrd="0" destOrd="0" presId="urn:microsoft.com/office/officeart/2005/8/layout/hierarchy2"/>
    <dgm:cxn modelId="{F393EB09-869D-4572-B99E-895E5BBFA02B}" type="presParOf" srcId="{64CF4588-342D-431F-BAAB-0FED7C7B9B22}" destId="{8F76A44D-3E95-4BEE-A6A2-B19DE39C4CC8}" srcOrd="1" destOrd="0" presId="urn:microsoft.com/office/officeart/2005/8/layout/hierarchy2"/>
    <dgm:cxn modelId="{A0CB2E21-50AD-40CB-8A6C-FC0FF0D4C5DA}" type="presParOf" srcId="{8F76A44D-3E95-4BEE-A6A2-B19DE39C4CC8}" destId="{27E9DFBA-38D9-4890-81CD-E6DD6F1BD76C}" srcOrd="0" destOrd="0" presId="urn:microsoft.com/office/officeart/2005/8/layout/hierarchy2"/>
    <dgm:cxn modelId="{3060C089-2CB4-476D-A2B5-E30F916BEEB9}" type="presParOf" srcId="{27E9DFBA-38D9-4890-81CD-E6DD6F1BD76C}" destId="{CBB3C906-6C8E-43D0-A349-5CBA1BD5A1B2}" srcOrd="0" destOrd="0" presId="urn:microsoft.com/office/officeart/2005/8/layout/hierarchy2"/>
    <dgm:cxn modelId="{BB6D030B-7C6C-459E-8921-8D2475172E9D}" type="presParOf" srcId="{8F76A44D-3E95-4BEE-A6A2-B19DE39C4CC8}" destId="{16C6700E-9EBB-48A6-AFAB-3DD87471C1C2}" srcOrd="1" destOrd="0" presId="urn:microsoft.com/office/officeart/2005/8/layout/hierarchy2"/>
    <dgm:cxn modelId="{D43AF728-E9B1-43CE-BC71-663184D38973}" type="presParOf" srcId="{16C6700E-9EBB-48A6-AFAB-3DD87471C1C2}" destId="{CD21181F-0FF4-4082-92C6-4A9B73A74EDB}" srcOrd="0" destOrd="0" presId="urn:microsoft.com/office/officeart/2005/8/layout/hierarchy2"/>
    <dgm:cxn modelId="{C271A6D0-4353-4E2F-87CB-599FD1D2615D}" type="presParOf" srcId="{16C6700E-9EBB-48A6-AFAB-3DD87471C1C2}" destId="{F1DFB375-DAC6-4FF8-91DE-BC0637159726}" srcOrd="1" destOrd="0" presId="urn:microsoft.com/office/officeart/2005/8/layout/hierarchy2"/>
    <dgm:cxn modelId="{D24AF99D-EB9D-4880-815C-3EB896FA576A}" type="presParOf" srcId="{F1DFB375-DAC6-4FF8-91DE-BC0637159726}" destId="{22C8D88C-9200-449A-95CA-C6C951FF9EFA}" srcOrd="0" destOrd="0" presId="urn:microsoft.com/office/officeart/2005/8/layout/hierarchy2"/>
    <dgm:cxn modelId="{57733223-FD80-49B7-9C6B-DBC158924B52}" type="presParOf" srcId="{22C8D88C-9200-449A-95CA-C6C951FF9EFA}" destId="{D7C91FB9-804C-419F-A840-60C1222CFEF0}" srcOrd="0" destOrd="0" presId="urn:microsoft.com/office/officeart/2005/8/layout/hierarchy2"/>
    <dgm:cxn modelId="{B7C08326-1D24-4E4C-BD4F-4C3992ED4B01}" type="presParOf" srcId="{F1DFB375-DAC6-4FF8-91DE-BC0637159726}" destId="{6F13C50F-5A4A-42FF-8D18-6257C655505C}" srcOrd="1" destOrd="0" presId="urn:microsoft.com/office/officeart/2005/8/layout/hierarchy2"/>
    <dgm:cxn modelId="{D3645BD9-2A96-4D38-B026-195AD68466DE}" type="presParOf" srcId="{6F13C50F-5A4A-42FF-8D18-6257C655505C}" destId="{15AA3F71-DF63-44F2-A3BA-35AE6A6DBF7D}" srcOrd="0" destOrd="0" presId="urn:microsoft.com/office/officeart/2005/8/layout/hierarchy2"/>
    <dgm:cxn modelId="{45EB77EA-69BD-403C-88B8-0A378381EA5C}" type="presParOf" srcId="{6F13C50F-5A4A-42FF-8D18-6257C655505C}" destId="{230A0D65-0855-402C-9DCF-6B08869A5139}" srcOrd="1" destOrd="0" presId="urn:microsoft.com/office/officeart/2005/8/layout/hierarchy2"/>
    <dgm:cxn modelId="{B39ED161-4C07-4D59-A8B3-F86617C3D706}" type="presParOf" srcId="{F1DFB375-DAC6-4FF8-91DE-BC0637159726}" destId="{DF8ACA11-A784-4636-BE9F-ADD52C706CBC}" srcOrd="2" destOrd="0" presId="urn:microsoft.com/office/officeart/2005/8/layout/hierarchy2"/>
    <dgm:cxn modelId="{D91AE0D4-4BBB-458A-A035-F6B1CB37E7CD}" type="presParOf" srcId="{DF8ACA11-A784-4636-BE9F-ADD52C706CBC}" destId="{4E231741-F076-452D-97E4-5E3BC1C34C63}" srcOrd="0" destOrd="0" presId="urn:microsoft.com/office/officeart/2005/8/layout/hierarchy2"/>
    <dgm:cxn modelId="{7B6A9331-E177-4E8C-BBBF-59261C4DC8F6}" type="presParOf" srcId="{F1DFB375-DAC6-4FF8-91DE-BC0637159726}" destId="{9101B551-1B1D-4A77-A019-BBEE43D3A318}" srcOrd="3" destOrd="0" presId="urn:microsoft.com/office/officeart/2005/8/layout/hierarchy2"/>
    <dgm:cxn modelId="{83E8CC6F-143B-4CF2-A394-F4F2288E7F08}" type="presParOf" srcId="{9101B551-1B1D-4A77-A019-BBEE43D3A318}" destId="{2CE1C545-78E0-47B5-8C72-53A9EE24CD60}" srcOrd="0" destOrd="0" presId="urn:microsoft.com/office/officeart/2005/8/layout/hierarchy2"/>
    <dgm:cxn modelId="{A5B67278-3A8A-4301-AE28-364C95007D2A}" type="presParOf" srcId="{9101B551-1B1D-4A77-A019-BBEE43D3A318}" destId="{F811D60C-AF2A-4807-93C3-7732DE610F21}" srcOrd="1" destOrd="0" presId="urn:microsoft.com/office/officeart/2005/8/layout/hierarchy2"/>
    <dgm:cxn modelId="{2A8273FA-24E7-4AD2-9607-98F88E3AE3E4}" type="presParOf" srcId="{8F76A44D-3E95-4BEE-A6A2-B19DE39C4CC8}" destId="{37DFA971-3BDD-4614-B3F4-FCCCA928E801}" srcOrd="2" destOrd="0" presId="urn:microsoft.com/office/officeart/2005/8/layout/hierarchy2"/>
    <dgm:cxn modelId="{E7727BB1-DB01-4AEE-AB0F-93BBA917678D}" type="presParOf" srcId="{37DFA971-3BDD-4614-B3F4-FCCCA928E801}" destId="{2ED7A92A-530E-424D-81D7-0ABA1FBF8E80}" srcOrd="0" destOrd="0" presId="urn:microsoft.com/office/officeart/2005/8/layout/hierarchy2"/>
    <dgm:cxn modelId="{2D0BCEF1-C4BE-423C-BB1F-AFA4E322BBA9}" type="presParOf" srcId="{8F76A44D-3E95-4BEE-A6A2-B19DE39C4CC8}" destId="{E5225CE1-2F09-4369-9607-0D669EBA8068}" srcOrd="3" destOrd="0" presId="urn:microsoft.com/office/officeart/2005/8/layout/hierarchy2"/>
    <dgm:cxn modelId="{D05CA3C1-8E9B-4C64-B8C4-0504333893C8}" type="presParOf" srcId="{E5225CE1-2F09-4369-9607-0D669EBA8068}" destId="{250F3298-E4AA-4904-A12B-AAC232EBAA5C}" srcOrd="0" destOrd="0" presId="urn:microsoft.com/office/officeart/2005/8/layout/hierarchy2"/>
    <dgm:cxn modelId="{7C7CEAFF-2DF3-40C9-84C2-CCB00607A1A4}" type="presParOf" srcId="{E5225CE1-2F09-4369-9607-0D669EBA8068}" destId="{BFED8BB7-D33D-472F-9935-70CC83B2F037}" srcOrd="1" destOrd="0" presId="urn:microsoft.com/office/officeart/2005/8/layout/hierarchy2"/>
    <dgm:cxn modelId="{4CC5BA2A-55EF-4D0F-AC80-DEC5BD7B72D0}" type="presParOf" srcId="{BFED8BB7-D33D-472F-9935-70CC83B2F037}" destId="{500CC38C-370D-4E38-962F-8E689C001DB3}" srcOrd="0" destOrd="0" presId="urn:microsoft.com/office/officeart/2005/8/layout/hierarchy2"/>
    <dgm:cxn modelId="{3F3FE45F-FECD-40E0-AB9F-C5D024B6895C}" type="presParOf" srcId="{500CC38C-370D-4E38-962F-8E689C001DB3}" destId="{85D74912-EC50-4B9F-B5C0-FAED0F6C91EF}" srcOrd="0" destOrd="0" presId="urn:microsoft.com/office/officeart/2005/8/layout/hierarchy2"/>
    <dgm:cxn modelId="{F41EED33-FD5C-4478-9A1D-36720D72EF3B}" type="presParOf" srcId="{BFED8BB7-D33D-472F-9935-70CC83B2F037}" destId="{00CEF6A7-71FB-4F30-8D68-E51F32B89E83}" srcOrd="1" destOrd="0" presId="urn:microsoft.com/office/officeart/2005/8/layout/hierarchy2"/>
    <dgm:cxn modelId="{1AAE80B5-FF54-42C1-A0FE-20D304E597E1}" type="presParOf" srcId="{00CEF6A7-71FB-4F30-8D68-E51F32B89E83}" destId="{88EDACE5-21AE-4482-B8C7-116CF3A27E99}" srcOrd="0" destOrd="0" presId="urn:microsoft.com/office/officeart/2005/8/layout/hierarchy2"/>
    <dgm:cxn modelId="{B6AF7FD3-67CD-467C-BB76-4D0163EE41C7}" type="presParOf" srcId="{00CEF6A7-71FB-4F30-8D68-E51F32B89E83}" destId="{80B51281-666C-4AB5-84E9-437113A56E9E}" srcOrd="1" destOrd="0" presId="urn:microsoft.com/office/officeart/2005/8/layout/hierarchy2"/>
    <dgm:cxn modelId="{6C0D7497-3B3F-4064-8ED1-CE79EC0BE3EC}" type="presParOf" srcId="{BFED8BB7-D33D-472F-9935-70CC83B2F037}" destId="{5B061652-2171-4D39-8BCD-A835674795F1}" srcOrd="2" destOrd="0" presId="urn:microsoft.com/office/officeart/2005/8/layout/hierarchy2"/>
    <dgm:cxn modelId="{6BE729C1-47C6-4C0B-AD99-6DF4BD6A6E2F}" type="presParOf" srcId="{5B061652-2171-4D39-8BCD-A835674795F1}" destId="{5B52B8B1-5A7E-47DC-BFAF-F4C44426EF47}" srcOrd="0" destOrd="0" presId="urn:microsoft.com/office/officeart/2005/8/layout/hierarchy2"/>
    <dgm:cxn modelId="{A9D195C5-2B88-4776-90F8-38CAE057AF4C}" type="presParOf" srcId="{BFED8BB7-D33D-472F-9935-70CC83B2F037}" destId="{9501ABE0-7D23-49A4-8799-651C2C2C8E56}" srcOrd="3" destOrd="0" presId="urn:microsoft.com/office/officeart/2005/8/layout/hierarchy2"/>
    <dgm:cxn modelId="{1B35B67B-81D0-4629-8D17-56A3480FCB91}" type="presParOf" srcId="{9501ABE0-7D23-49A4-8799-651C2C2C8E56}" destId="{11F686DE-25FA-4C6B-B5BD-0426FD435EBF}" srcOrd="0" destOrd="0" presId="urn:microsoft.com/office/officeart/2005/8/layout/hierarchy2"/>
    <dgm:cxn modelId="{235CB3A9-E2AA-4360-869E-1F905C7867E3}" type="presParOf" srcId="{9501ABE0-7D23-49A4-8799-651C2C2C8E56}" destId="{32D9AA0C-B29A-4CDD-BC13-44F570C7D123}" srcOrd="1" destOrd="0" presId="urn:microsoft.com/office/officeart/2005/8/layout/hierarchy2"/>
    <dgm:cxn modelId="{662D9D6B-180D-43C1-B190-6957BEA29D5B}" type="presParOf" srcId="{BFED8BB7-D33D-472F-9935-70CC83B2F037}" destId="{4D73C71E-89F8-46D7-ABCD-94CC477E1629}" srcOrd="4" destOrd="0" presId="urn:microsoft.com/office/officeart/2005/8/layout/hierarchy2"/>
    <dgm:cxn modelId="{53FBAB40-FC00-44E8-84E2-DFAEE534198E}" type="presParOf" srcId="{4D73C71E-89F8-46D7-ABCD-94CC477E1629}" destId="{031D1B23-0E26-4678-BE6A-437811C2DF66}" srcOrd="0" destOrd="0" presId="urn:microsoft.com/office/officeart/2005/8/layout/hierarchy2"/>
    <dgm:cxn modelId="{CB38A1C0-2DE8-49C6-B976-CBBD675421EE}" type="presParOf" srcId="{BFED8BB7-D33D-472F-9935-70CC83B2F037}" destId="{54A643DF-6179-4C93-8A7A-0DD209DD08D7}" srcOrd="5" destOrd="0" presId="urn:microsoft.com/office/officeart/2005/8/layout/hierarchy2"/>
    <dgm:cxn modelId="{38F73A70-DD31-4226-9457-44E9E0294EA4}" type="presParOf" srcId="{54A643DF-6179-4C93-8A7A-0DD209DD08D7}" destId="{2370C263-D04C-4203-963B-8F5DE028DD68}" srcOrd="0" destOrd="0" presId="urn:microsoft.com/office/officeart/2005/8/layout/hierarchy2"/>
    <dgm:cxn modelId="{C6AD5799-2C75-49CE-A70C-16AF5B1C31A2}" type="presParOf" srcId="{54A643DF-6179-4C93-8A7A-0DD209DD08D7}" destId="{026ADC69-F3F6-473F-9715-C26D88688F3B}" srcOrd="1" destOrd="0" presId="urn:microsoft.com/office/officeart/2005/8/layout/hierarchy2"/>
    <dgm:cxn modelId="{C9BEA168-3152-4A24-9347-EB47FC22175D}" type="presParOf" srcId="{BFED8BB7-D33D-472F-9935-70CC83B2F037}" destId="{58F4492D-8348-40AC-AEC6-55C7C3535C7C}" srcOrd="6" destOrd="0" presId="urn:microsoft.com/office/officeart/2005/8/layout/hierarchy2"/>
    <dgm:cxn modelId="{AD46E3E1-663F-4937-92B0-FBA80C1B04BE}" type="presParOf" srcId="{58F4492D-8348-40AC-AEC6-55C7C3535C7C}" destId="{9B1C92DF-85F9-4E10-9A54-D70B27BED890}" srcOrd="0" destOrd="0" presId="urn:microsoft.com/office/officeart/2005/8/layout/hierarchy2"/>
    <dgm:cxn modelId="{A90C1305-CF44-485C-9A51-18D0778A52DB}" type="presParOf" srcId="{BFED8BB7-D33D-472F-9935-70CC83B2F037}" destId="{2CDA1DCB-B9F9-4A50-988C-DD08A9CE3EC9}" srcOrd="7" destOrd="0" presId="urn:microsoft.com/office/officeart/2005/8/layout/hierarchy2"/>
    <dgm:cxn modelId="{FC3A17B4-6E23-4B65-9E95-67486E6A154B}" type="presParOf" srcId="{2CDA1DCB-B9F9-4A50-988C-DD08A9CE3EC9}" destId="{3E4CFFF9-FD55-47C7-9E6D-F0C6A9412ADB}" srcOrd="0" destOrd="0" presId="urn:microsoft.com/office/officeart/2005/8/layout/hierarchy2"/>
    <dgm:cxn modelId="{1F68895F-FD10-4F1C-A734-E666F00EA7E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5FDBA905-16A6-4CE7-8129-63F8A9631B5A}" type="presOf" srcId="{B2BE598A-CF53-4EAD-958F-AC3942F42736}" destId="{85D74912-EC50-4B9F-B5C0-FAED0F6C91EF}" srcOrd="1"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64FB330E-1438-47C7-8D33-C582F3A3DD7E}" type="presOf" srcId="{0969A4AF-FC06-4FD3-8A4B-F1026C3F433B}" destId="{2ED7A92A-530E-424D-81D7-0ABA1FBF8E80}"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C9280317-9DC4-471E-8415-8D6007282657}"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EBFFD51C-8F9E-4CC4-8F90-35F65E416B7B}" type="presOf" srcId="{0969A4AF-FC06-4FD3-8A4B-F1026C3F433B}" destId="{37DFA971-3BDD-4614-B3F4-FCCCA928E801}" srcOrd="0" destOrd="0" presId="urn:microsoft.com/office/officeart/2005/8/layout/hierarchy2"/>
    <dgm:cxn modelId="{2BAF351D-A223-43A9-8F06-1F760641D2B6}" type="presOf" srcId="{B70532A7-D3DA-4B84-B3F6-1A2B4861FC82}" destId="{5B52B8B1-5A7E-47DC-BFAF-F4C44426EF47}" srcOrd="1" destOrd="0" presId="urn:microsoft.com/office/officeart/2005/8/layout/hierarchy2"/>
    <dgm:cxn modelId="{65FC7C26-D3AA-4016-875D-C5ECC97739CE}" type="presOf" srcId="{993E109E-C8C8-46D8-B666-173B14BC2FD7}" destId="{3E4CFFF9-FD55-47C7-9E6D-F0C6A9412ADB}" srcOrd="0" destOrd="0" presId="urn:microsoft.com/office/officeart/2005/8/layout/hierarchy2"/>
    <dgm:cxn modelId="{A4B81127-524C-4678-88FE-7C2FCE57D54E}" type="presOf" srcId="{3B05B665-67A3-49B9-8B39-9C1EE857274C}" destId="{751A64B2-AA1B-4610-90F2-2585F0A6A46F}" srcOrd="0" destOrd="0" presId="urn:microsoft.com/office/officeart/2005/8/layout/hierarchy2"/>
    <dgm:cxn modelId="{A5FF9C27-6EA0-42D6-86B4-AA20E3718CF7}" type="presOf" srcId="{2AD198EF-5E35-4DCE-8157-F6F2E2783276}" destId="{88EDACE5-21AE-4482-B8C7-116CF3A27E99}" srcOrd="0" destOrd="0" presId="urn:microsoft.com/office/officeart/2005/8/layout/hierarchy2"/>
    <dgm:cxn modelId="{4517BF30-21E0-4E30-BC1C-D3753C75B6CD}" type="presOf" srcId="{38E3F61A-3AE0-4155-B92C-9E8FDC31F5E1}" destId="{9B1C92DF-85F9-4E10-9A54-D70B27BED890}" srcOrd="1" destOrd="0" presId="urn:microsoft.com/office/officeart/2005/8/layout/hierarchy2"/>
    <dgm:cxn modelId="{8A9AE33B-57F9-45A5-9276-EFC9058728E5}" type="presOf" srcId="{949292E5-5D9F-4BED-BBD5-D5D43417B63B}" destId="{27E9DFBA-38D9-4890-81CD-E6DD6F1BD76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8D720E46-6CD9-4422-97FB-291311C4B500}" type="presOf" srcId="{FEDD39BA-6E39-47D0-8586-07F39CC8648A}" destId="{031D1B23-0E26-4678-BE6A-437811C2DF66}" srcOrd="1" destOrd="0" presId="urn:microsoft.com/office/officeart/2005/8/layout/hierarchy2"/>
    <dgm:cxn modelId="{3A94BD67-F1EB-49B0-B214-46C3E8121411}" type="presOf" srcId="{003EA6EE-58E5-40BF-9EA2-140291096720}" destId="{CD21181F-0FF4-4082-92C6-4A9B73A74EDB}" srcOrd="0" destOrd="0" presId="urn:microsoft.com/office/officeart/2005/8/layout/hierarchy2"/>
    <dgm:cxn modelId="{1D424F4A-67E1-493E-B2BC-D64722C7DC12}" type="presOf" srcId="{B2BE598A-CF53-4EAD-958F-AC3942F42736}" destId="{500CC38C-370D-4E38-962F-8E689C001DB3}" srcOrd="0" destOrd="0" presId="urn:microsoft.com/office/officeart/2005/8/layout/hierarchy2"/>
    <dgm:cxn modelId="{CE0A7C4B-EC74-423C-B32D-6184037088F0}" type="presOf" srcId="{B134233E-B436-4370-8867-923B23EB229F}" destId="{2CE1C545-78E0-47B5-8C72-53A9EE24CD60}"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97066B4E-1005-48E3-92D3-762CB3341F1E}" type="presOf" srcId="{B70532A7-D3DA-4B84-B3F6-1A2B4861FC82}" destId="{5B061652-2171-4D39-8BCD-A835674795F1}"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3177C80-64CC-4978-83EC-EEE4C12557FE}" type="presOf" srcId="{BE7A866F-FCC5-436D-A2E0-A8A6DF76F8EB}" destId="{DF8ACA11-A784-4636-BE9F-ADD52C706CBC}" srcOrd="0" destOrd="0" presId="urn:microsoft.com/office/officeart/2005/8/layout/hierarchy2"/>
    <dgm:cxn modelId="{3B825A85-C936-40B1-8008-0DD56A757A3B}" type="presOf" srcId="{432DCC30-3D30-4766-AE5A-DDA1E8E1C694}" destId="{D7C91FB9-804C-419F-A840-60C1222CFEF0}" srcOrd="1" destOrd="0" presId="urn:microsoft.com/office/officeart/2005/8/layout/hierarchy2"/>
    <dgm:cxn modelId="{9CD4E287-F2B1-4B36-AFB8-D3CBA7BF4400}" type="presOf" srcId="{38E3F61A-3AE0-4155-B92C-9E8FDC31F5E1}" destId="{58F4492D-8348-40AC-AEC6-55C7C3535C7C}" srcOrd="0" destOrd="0" presId="urn:microsoft.com/office/officeart/2005/8/layout/hierarchy2"/>
    <dgm:cxn modelId="{E0162C91-43E1-4597-B179-8365B4379B40}"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74EBDE99-6453-4415-AC3A-F2A309ED3E4F}" type="presOf" srcId="{432DCC30-3D30-4766-AE5A-DDA1E8E1C694}" destId="{22C8D88C-9200-449A-95CA-C6C951FF9EFA}" srcOrd="0" destOrd="0" presId="urn:microsoft.com/office/officeart/2005/8/layout/hierarchy2"/>
    <dgm:cxn modelId="{3F715AA4-F994-4939-985B-AA8F48DCE99F}" type="presOf" srcId="{191770CA-EAB0-484A-8FFB-8F7DA062CE62}" destId="{250F3298-E4AA-4904-A12B-AAC232EBAA5C}" srcOrd="0" destOrd="0" presId="urn:microsoft.com/office/officeart/2005/8/layout/hierarchy2"/>
    <dgm:cxn modelId="{853B40BD-CFAA-400A-972D-40DEEFF4CBB6}" type="presOf" srcId="{FEDD39BA-6E39-47D0-8586-07F39CC8648A}" destId="{4D73C71E-89F8-46D7-ABCD-94CC477E162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E8296C3-C5F3-4104-B1D4-1118D4CFFA51}" type="presOf" srcId="{75F56602-1F81-43B8-8FF4-6B603C2B9FA0}" destId="{2BD46A2F-C42F-406A-9A1B-2C52C3E69199}" srcOrd="0" destOrd="0" presId="urn:microsoft.com/office/officeart/2005/8/layout/hierarchy2"/>
    <dgm:cxn modelId="{6BF8A3C8-0513-4289-97E7-3F2154B2031A}" type="presOf" srcId="{A09C861D-2DAD-4964-84B8-895DB96D41E1}" destId="{11F686DE-25FA-4C6B-B5BD-0426FD435EBF}" srcOrd="0" destOrd="0" presId="urn:microsoft.com/office/officeart/2005/8/layout/hierarchy2"/>
    <dgm:cxn modelId="{471D48E5-9F5B-48C7-A5BA-8172C57E8D56}" type="presOf" srcId="{2AA71D22-D60D-4322-B69D-1EBB711EFDD8}" destId="{2370C263-D04C-4203-963B-8F5DE028DD68}"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F9D04FA-50E7-4ECF-974D-56EE23E2F480}" type="presOf" srcId="{949292E5-5D9F-4BED-BBD5-D5D43417B63B}" destId="{CBB3C906-6C8E-43D0-A349-5CBA1BD5A1B2}" srcOrd="1" destOrd="0" presId="urn:microsoft.com/office/officeart/2005/8/layout/hierarchy2"/>
    <dgm:cxn modelId="{FBD6DDD7-C9FF-4F61-A50A-5A4BC3D722AF}" type="presParOf" srcId="{2BD46A2F-C42F-406A-9A1B-2C52C3E69199}" destId="{64CF4588-342D-431F-BAAB-0FED7C7B9B22}" srcOrd="0" destOrd="0" presId="urn:microsoft.com/office/officeart/2005/8/layout/hierarchy2"/>
    <dgm:cxn modelId="{F3713453-B54B-4F5A-8D7A-352F225A3D9E}" type="presParOf" srcId="{64CF4588-342D-431F-BAAB-0FED7C7B9B22}" destId="{751A64B2-AA1B-4610-90F2-2585F0A6A46F}" srcOrd="0" destOrd="0" presId="urn:microsoft.com/office/officeart/2005/8/layout/hierarchy2"/>
    <dgm:cxn modelId="{A39D4596-EA94-4E45-B823-E77C55E8A5AB}" type="presParOf" srcId="{64CF4588-342D-431F-BAAB-0FED7C7B9B22}" destId="{8F76A44D-3E95-4BEE-A6A2-B19DE39C4CC8}" srcOrd="1" destOrd="0" presId="urn:microsoft.com/office/officeart/2005/8/layout/hierarchy2"/>
    <dgm:cxn modelId="{D7CC1EA3-B958-4DC4-A779-F130A44BD3C1}" type="presParOf" srcId="{8F76A44D-3E95-4BEE-A6A2-B19DE39C4CC8}" destId="{27E9DFBA-38D9-4890-81CD-E6DD6F1BD76C}" srcOrd="0" destOrd="0" presId="urn:microsoft.com/office/officeart/2005/8/layout/hierarchy2"/>
    <dgm:cxn modelId="{FADA5888-36C7-43FC-B94B-E34A50808591}" type="presParOf" srcId="{27E9DFBA-38D9-4890-81CD-E6DD6F1BD76C}" destId="{CBB3C906-6C8E-43D0-A349-5CBA1BD5A1B2}" srcOrd="0" destOrd="0" presId="urn:microsoft.com/office/officeart/2005/8/layout/hierarchy2"/>
    <dgm:cxn modelId="{583598A6-BA5B-4A59-8250-740DF00AF037}" type="presParOf" srcId="{8F76A44D-3E95-4BEE-A6A2-B19DE39C4CC8}" destId="{16C6700E-9EBB-48A6-AFAB-3DD87471C1C2}" srcOrd="1" destOrd="0" presId="urn:microsoft.com/office/officeart/2005/8/layout/hierarchy2"/>
    <dgm:cxn modelId="{AB1B28FE-EE01-437A-BC91-E165D4F5561B}" type="presParOf" srcId="{16C6700E-9EBB-48A6-AFAB-3DD87471C1C2}" destId="{CD21181F-0FF4-4082-92C6-4A9B73A74EDB}" srcOrd="0" destOrd="0" presId="urn:microsoft.com/office/officeart/2005/8/layout/hierarchy2"/>
    <dgm:cxn modelId="{03244EFA-3D56-44A2-95BD-A275024202A6}" type="presParOf" srcId="{16C6700E-9EBB-48A6-AFAB-3DD87471C1C2}" destId="{F1DFB375-DAC6-4FF8-91DE-BC0637159726}" srcOrd="1" destOrd="0" presId="urn:microsoft.com/office/officeart/2005/8/layout/hierarchy2"/>
    <dgm:cxn modelId="{3F98CF02-C308-475C-83FE-E37BC3144375}" type="presParOf" srcId="{F1DFB375-DAC6-4FF8-91DE-BC0637159726}" destId="{22C8D88C-9200-449A-95CA-C6C951FF9EFA}" srcOrd="0" destOrd="0" presId="urn:microsoft.com/office/officeart/2005/8/layout/hierarchy2"/>
    <dgm:cxn modelId="{58CBB962-2EB2-4E04-AF83-5CD600A18BF3}" type="presParOf" srcId="{22C8D88C-9200-449A-95CA-C6C951FF9EFA}" destId="{D7C91FB9-804C-419F-A840-60C1222CFEF0}" srcOrd="0" destOrd="0" presId="urn:microsoft.com/office/officeart/2005/8/layout/hierarchy2"/>
    <dgm:cxn modelId="{EDA83859-3C45-4828-9AC8-07CDED9D877A}" type="presParOf" srcId="{F1DFB375-DAC6-4FF8-91DE-BC0637159726}" destId="{6F13C50F-5A4A-42FF-8D18-6257C655505C}" srcOrd="1" destOrd="0" presId="urn:microsoft.com/office/officeart/2005/8/layout/hierarchy2"/>
    <dgm:cxn modelId="{39EC98C5-0B5D-4506-868E-444932687925}" type="presParOf" srcId="{6F13C50F-5A4A-42FF-8D18-6257C655505C}" destId="{15AA3F71-DF63-44F2-A3BA-35AE6A6DBF7D}" srcOrd="0" destOrd="0" presId="urn:microsoft.com/office/officeart/2005/8/layout/hierarchy2"/>
    <dgm:cxn modelId="{2B44A23C-44EF-460A-B919-BA8259808DB3}" type="presParOf" srcId="{6F13C50F-5A4A-42FF-8D18-6257C655505C}" destId="{230A0D65-0855-402C-9DCF-6B08869A5139}" srcOrd="1" destOrd="0" presId="urn:microsoft.com/office/officeart/2005/8/layout/hierarchy2"/>
    <dgm:cxn modelId="{7089A684-84E7-41C1-AE88-931328466C3D}" type="presParOf" srcId="{F1DFB375-DAC6-4FF8-91DE-BC0637159726}" destId="{DF8ACA11-A784-4636-BE9F-ADD52C706CBC}" srcOrd="2" destOrd="0" presId="urn:microsoft.com/office/officeart/2005/8/layout/hierarchy2"/>
    <dgm:cxn modelId="{FACD8937-4CD8-4AEA-8AB5-24B82AC25796}" type="presParOf" srcId="{DF8ACA11-A784-4636-BE9F-ADD52C706CBC}" destId="{4E231741-F076-452D-97E4-5E3BC1C34C63}" srcOrd="0" destOrd="0" presId="urn:microsoft.com/office/officeart/2005/8/layout/hierarchy2"/>
    <dgm:cxn modelId="{863BB683-3D88-404E-89FB-874647F8633E}" type="presParOf" srcId="{F1DFB375-DAC6-4FF8-91DE-BC0637159726}" destId="{9101B551-1B1D-4A77-A019-BBEE43D3A318}" srcOrd="3" destOrd="0" presId="urn:microsoft.com/office/officeart/2005/8/layout/hierarchy2"/>
    <dgm:cxn modelId="{AC36C9B7-A6E1-4CC0-B49B-FD4940BABD88}" type="presParOf" srcId="{9101B551-1B1D-4A77-A019-BBEE43D3A318}" destId="{2CE1C545-78E0-47B5-8C72-53A9EE24CD60}" srcOrd="0" destOrd="0" presId="urn:microsoft.com/office/officeart/2005/8/layout/hierarchy2"/>
    <dgm:cxn modelId="{8D402246-6AD1-4DAD-8AEF-C9C06E42ABB9}" type="presParOf" srcId="{9101B551-1B1D-4A77-A019-BBEE43D3A318}" destId="{F811D60C-AF2A-4807-93C3-7732DE610F21}" srcOrd="1" destOrd="0" presId="urn:microsoft.com/office/officeart/2005/8/layout/hierarchy2"/>
    <dgm:cxn modelId="{0F77917E-DFFB-4AC5-8F1F-A0B35F9EBE44}" type="presParOf" srcId="{8F76A44D-3E95-4BEE-A6A2-B19DE39C4CC8}" destId="{37DFA971-3BDD-4614-B3F4-FCCCA928E801}" srcOrd="2" destOrd="0" presId="urn:microsoft.com/office/officeart/2005/8/layout/hierarchy2"/>
    <dgm:cxn modelId="{4C0D3DF7-4E63-4042-BE49-6211673C9A04}" type="presParOf" srcId="{37DFA971-3BDD-4614-B3F4-FCCCA928E801}" destId="{2ED7A92A-530E-424D-81D7-0ABA1FBF8E80}" srcOrd="0" destOrd="0" presId="urn:microsoft.com/office/officeart/2005/8/layout/hierarchy2"/>
    <dgm:cxn modelId="{24776B63-5806-4FCA-9E78-D0CA1ECE1CD8}" type="presParOf" srcId="{8F76A44D-3E95-4BEE-A6A2-B19DE39C4CC8}" destId="{E5225CE1-2F09-4369-9607-0D669EBA8068}" srcOrd="3" destOrd="0" presId="urn:microsoft.com/office/officeart/2005/8/layout/hierarchy2"/>
    <dgm:cxn modelId="{A496F58A-0AB0-4341-8935-3C379767251E}" type="presParOf" srcId="{E5225CE1-2F09-4369-9607-0D669EBA8068}" destId="{250F3298-E4AA-4904-A12B-AAC232EBAA5C}" srcOrd="0" destOrd="0" presId="urn:microsoft.com/office/officeart/2005/8/layout/hierarchy2"/>
    <dgm:cxn modelId="{D42EEF73-2A02-4760-9ADA-6C16ACE1A319}" type="presParOf" srcId="{E5225CE1-2F09-4369-9607-0D669EBA8068}" destId="{BFED8BB7-D33D-472F-9935-70CC83B2F037}" srcOrd="1" destOrd="0" presId="urn:microsoft.com/office/officeart/2005/8/layout/hierarchy2"/>
    <dgm:cxn modelId="{3B7F860A-E5E8-4B56-9C6D-3EB664C2479C}" type="presParOf" srcId="{BFED8BB7-D33D-472F-9935-70CC83B2F037}" destId="{500CC38C-370D-4E38-962F-8E689C001DB3}" srcOrd="0" destOrd="0" presId="urn:microsoft.com/office/officeart/2005/8/layout/hierarchy2"/>
    <dgm:cxn modelId="{6F3AF297-6961-49C9-9134-B676B8CA2797}" type="presParOf" srcId="{500CC38C-370D-4E38-962F-8E689C001DB3}" destId="{85D74912-EC50-4B9F-B5C0-FAED0F6C91EF}" srcOrd="0" destOrd="0" presId="urn:microsoft.com/office/officeart/2005/8/layout/hierarchy2"/>
    <dgm:cxn modelId="{60A530DA-E9EC-4684-9EAB-3A9728069B91}" type="presParOf" srcId="{BFED8BB7-D33D-472F-9935-70CC83B2F037}" destId="{00CEF6A7-71FB-4F30-8D68-E51F32B89E83}" srcOrd="1" destOrd="0" presId="urn:microsoft.com/office/officeart/2005/8/layout/hierarchy2"/>
    <dgm:cxn modelId="{52920910-7880-40A3-96B5-62416C8179E1}" type="presParOf" srcId="{00CEF6A7-71FB-4F30-8D68-E51F32B89E83}" destId="{88EDACE5-21AE-4482-B8C7-116CF3A27E99}" srcOrd="0" destOrd="0" presId="urn:microsoft.com/office/officeart/2005/8/layout/hierarchy2"/>
    <dgm:cxn modelId="{EE8AAD3D-2176-48E7-A7E2-ACC68CA8BADF}" type="presParOf" srcId="{00CEF6A7-71FB-4F30-8D68-E51F32B89E83}" destId="{80B51281-666C-4AB5-84E9-437113A56E9E}" srcOrd="1" destOrd="0" presId="urn:microsoft.com/office/officeart/2005/8/layout/hierarchy2"/>
    <dgm:cxn modelId="{FB532EB1-5406-4093-8E0D-2FE3B65F3EB6}" type="presParOf" srcId="{BFED8BB7-D33D-472F-9935-70CC83B2F037}" destId="{5B061652-2171-4D39-8BCD-A835674795F1}" srcOrd="2" destOrd="0" presId="urn:microsoft.com/office/officeart/2005/8/layout/hierarchy2"/>
    <dgm:cxn modelId="{318D2AEC-F707-46DA-A12C-727F5A66C4D3}" type="presParOf" srcId="{5B061652-2171-4D39-8BCD-A835674795F1}" destId="{5B52B8B1-5A7E-47DC-BFAF-F4C44426EF47}" srcOrd="0" destOrd="0" presId="urn:microsoft.com/office/officeart/2005/8/layout/hierarchy2"/>
    <dgm:cxn modelId="{383F7E68-9E76-49D0-AFC7-F44C57BECAB6}" type="presParOf" srcId="{BFED8BB7-D33D-472F-9935-70CC83B2F037}" destId="{9501ABE0-7D23-49A4-8799-651C2C2C8E56}" srcOrd="3" destOrd="0" presId="urn:microsoft.com/office/officeart/2005/8/layout/hierarchy2"/>
    <dgm:cxn modelId="{47D49729-6F31-4794-B4F2-29CB147EE01E}" type="presParOf" srcId="{9501ABE0-7D23-49A4-8799-651C2C2C8E56}" destId="{11F686DE-25FA-4C6B-B5BD-0426FD435EBF}" srcOrd="0" destOrd="0" presId="urn:microsoft.com/office/officeart/2005/8/layout/hierarchy2"/>
    <dgm:cxn modelId="{EA84EF91-E794-4C7B-AB4D-476C5F0C5005}" type="presParOf" srcId="{9501ABE0-7D23-49A4-8799-651C2C2C8E56}" destId="{32D9AA0C-B29A-4CDD-BC13-44F570C7D123}" srcOrd="1" destOrd="0" presId="urn:microsoft.com/office/officeart/2005/8/layout/hierarchy2"/>
    <dgm:cxn modelId="{7D6D8401-FE7A-4E2D-82D4-8041AAA79596}" type="presParOf" srcId="{BFED8BB7-D33D-472F-9935-70CC83B2F037}" destId="{4D73C71E-89F8-46D7-ABCD-94CC477E1629}" srcOrd="4" destOrd="0" presId="urn:microsoft.com/office/officeart/2005/8/layout/hierarchy2"/>
    <dgm:cxn modelId="{FB71E9B4-D87F-412A-A5BC-4D4F89CFE9DD}" type="presParOf" srcId="{4D73C71E-89F8-46D7-ABCD-94CC477E1629}" destId="{031D1B23-0E26-4678-BE6A-437811C2DF66}" srcOrd="0" destOrd="0" presId="urn:microsoft.com/office/officeart/2005/8/layout/hierarchy2"/>
    <dgm:cxn modelId="{736FDE23-7025-428E-9433-8FF48EE9762D}" type="presParOf" srcId="{BFED8BB7-D33D-472F-9935-70CC83B2F037}" destId="{54A643DF-6179-4C93-8A7A-0DD209DD08D7}" srcOrd="5" destOrd="0" presId="urn:microsoft.com/office/officeart/2005/8/layout/hierarchy2"/>
    <dgm:cxn modelId="{F27CFB9F-B778-4509-A5AF-99C57B56CB3C}" type="presParOf" srcId="{54A643DF-6179-4C93-8A7A-0DD209DD08D7}" destId="{2370C263-D04C-4203-963B-8F5DE028DD68}" srcOrd="0" destOrd="0" presId="urn:microsoft.com/office/officeart/2005/8/layout/hierarchy2"/>
    <dgm:cxn modelId="{6890BE0D-C9D7-482A-AAC6-75201B3FC7CE}" type="presParOf" srcId="{54A643DF-6179-4C93-8A7A-0DD209DD08D7}" destId="{026ADC69-F3F6-473F-9715-C26D88688F3B}" srcOrd="1" destOrd="0" presId="urn:microsoft.com/office/officeart/2005/8/layout/hierarchy2"/>
    <dgm:cxn modelId="{B85C7F73-1622-40AD-AA7A-D625CDE4B6DF}" type="presParOf" srcId="{BFED8BB7-D33D-472F-9935-70CC83B2F037}" destId="{58F4492D-8348-40AC-AEC6-55C7C3535C7C}" srcOrd="6" destOrd="0" presId="urn:microsoft.com/office/officeart/2005/8/layout/hierarchy2"/>
    <dgm:cxn modelId="{2D8E1663-C7E5-43B2-9ABB-4A1401004EE3}" type="presParOf" srcId="{58F4492D-8348-40AC-AEC6-55C7C3535C7C}" destId="{9B1C92DF-85F9-4E10-9A54-D70B27BED890}" srcOrd="0" destOrd="0" presId="urn:microsoft.com/office/officeart/2005/8/layout/hierarchy2"/>
    <dgm:cxn modelId="{2500FB7F-6A14-4DEB-AFF1-996533182DE3}" type="presParOf" srcId="{BFED8BB7-D33D-472F-9935-70CC83B2F037}" destId="{2CDA1DCB-B9F9-4A50-988C-DD08A9CE3EC9}" srcOrd="7" destOrd="0" presId="urn:microsoft.com/office/officeart/2005/8/layout/hierarchy2"/>
    <dgm:cxn modelId="{94A31B96-9574-46B1-84E6-7A3D26DFF427}" type="presParOf" srcId="{2CDA1DCB-B9F9-4A50-988C-DD08A9CE3EC9}" destId="{3E4CFFF9-FD55-47C7-9E6D-F0C6A9412ADB}" srcOrd="0" destOrd="0" presId="urn:microsoft.com/office/officeart/2005/8/layout/hierarchy2"/>
    <dgm:cxn modelId="{32AC6C0C-2E97-49F5-ADE4-5772F12F6239}"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F2C9-EBE4-4351-8E7C-99EF6186DA4A}" type="datetimeFigureOut">
              <a:rPr lang="en-US" smtClean="0"/>
              <a:t>8/11/2017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33FE-8B1E-4C5B-8D9A-3EE999E9590B}" type="slidenum">
              <a:rPr lang="en-US" smtClean="0"/>
              <a:t>‹#›</a:t>
            </a:fld>
            <a:endParaRPr lang="en-US"/>
          </a:p>
        </p:txBody>
      </p:sp>
    </p:spTree>
    <p:extLst>
      <p:ext uri="{BB962C8B-B14F-4D97-AF65-F5344CB8AC3E}">
        <p14:creationId xmlns:p14="http://schemas.microsoft.com/office/powerpoint/2010/main" val="9090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F7EF0E-4991-462B-BCBC-694BF8FF3688}"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48001E-7DBC-4AD3-B695-153B32E72DEB}"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8F95E-FC82-488B-97B3-253076412B55}"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E238C-8F63-4660-A32A-C9B584CD1B02}"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0B3D8-3199-4EDC-AFB8-E5E1023043D8}"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485FBC-8459-4252-B46C-2615F0D54FC6}"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E380D9-9396-4976-888A-7F66E925443E}" type="datetime1">
              <a:rPr lang="en-US" smtClean="0"/>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72D5E2-7B37-4517-8EA5-A6DF76D7EE3F}" type="datetime1">
              <a:rPr lang="en-US" smtClean="0"/>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C6D0D-45DC-40A4-8EDC-8F932DB50654}" type="datetime1">
              <a:rPr lang="en-US" smtClean="0"/>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C1E1B-D9BE-4D48-9550-F287D9BA16DE}"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E4DC0-C2D6-4F3D-AA6C-29D7CF4C2F1A}"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28575">
            <a:solidFill>
              <a:schemeClr val="accent1"/>
            </a:solidFill>
          </a:ln>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18A1C-E434-4CD7-9618-B4C273088978}" type="datetime1">
              <a:rPr lang="en-US" smtClean="0"/>
              <a:t>8/11/2017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help.github.com/articles/resolving-a-merge-conflict-using-the-command-lin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Simple Introduction to </a:t>
            </a:r>
            <a:r>
              <a:rPr lang="en-US" dirty="0" err="1"/>
              <a:t>Git</a:t>
            </a:r>
            <a:r>
              <a:rPr lang="en-US" dirty="0"/>
              <a:t>: a distributed version-control system</a:t>
            </a:r>
          </a:p>
        </p:txBody>
      </p:sp>
      <p:sp>
        <p:nvSpPr>
          <p:cNvPr id="3" name="Subtitle 2"/>
          <p:cNvSpPr>
            <a:spLocks noGrp="1"/>
          </p:cNvSpPr>
          <p:nvPr>
            <p:ph type="subTitle" idx="1"/>
          </p:nvPr>
        </p:nvSpPr>
        <p:spPr/>
        <p:txBody>
          <a:bodyPr/>
          <a:lstStyle/>
          <a:p>
            <a:pPr lvl="0"/>
            <a:r>
              <a:rPr lang="en" dirty="0">
                <a:solidFill>
                  <a:srgbClr val="888888"/>
                </a:solidFill>
                <a:ea typeface="Calibri"/>
                <a:cs typeface="Calibri"/>
                <a:sym typeface="Calibri"/>
              </a:rPr>
              <a:t>CS 5010 Program Design Paradigms “Bootcamp”</a:t>
            </a:r>
          </a:p>
          <a:p>
            <a:r>
              <a:rPr lang="en-US" dirty="0"/>
              <a:t>Lesson 0.5</a:t>
            </a:r>
          </a:p>
        </p:txBody>
      </p:sp>
      <p:grpSp>
        <p:nvGrpSpPr>
          <p:cNvPr id="4" name="Group 3"/>
          <p:cNvGrpSpPr/>
          <p:nvPr/>
        </p:nvGrpSpPr>
        <p:grpSpPr>
          <a:xfrm>
            <a:off x="120650" y="6314759"/>
            <a:ext cx="8902700" cy="400110"/>
            <a:chOff x="120650" y="6314759"/>
            <a:chExt cx="8902700" cy="400110"/>
          </a:xfrm>
        </p:grpSpPr>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6" name="TextBox 5"/>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3"/>
                </a:rPr>
                <a:t>Creative 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a:t>.</a:t>
              </a:r>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4919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Commit</a:t>
            </a:r>
          </a:p>
        </p:txBody>
      </p:sp>
      <p:grpSp>
        <p:nvGrpSpPr>
          <p:cNvPr id="3" name="Group 2"/>
          <p:cNvGrpSpPr/>
          <p:nvPr/>
        </p:nvGrpSpPr>
        <p:grpSpPr>
          <a:xfrm>
            <a:off x="1371600" y="19812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134052179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 name="Bent-Up Arrow 9"/>
          <p:cNvSpPr/>
          <p:nvPr/>
        </p:nvSpPr>
        <p:spPr>
          <a:xfrm>
            <a:off x="3733800" y="3352800"/>
            <a:ext cx="1078992" cy="1295400"/>
          </a:xfrm>
          <a:prstGeom prst="bentUpArrow">
            <a:avLst>
              <a:gd name="adj1" fmla="val 33917"/>
              <a:gd name="adj2" fmla="val 25000"/>
              <a:gd name="adj3" fmla="val 25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1" name="Rectangle 10"/>
          <p:cNvSpPr/>
          <p:nvPr/>
        </p:nvSpPr>
        <p:spPr>
          <a:xfrm>
            <a:off x="5159829" y="3465329"/>
            <a:ext cx="3352800" cy="2308324"/>
          </a:xfrm>
          <a:prstGeom prst="rect">
            <a:avLst/>
          </a:prstGeom>
        </p:spPr>
        <p:txBody>
          <a:bodyPr wrap="square">
            <a:spAutoFit/>
          </a:bodyPr>
          <a:lstStyle/>
          <a:p>
            <a:r>
              <a:rPr lang="en-US" dirty="0"/>
              <a:t>When you do a “commit”, you record all your local changes into the mini-filesystem.</a:t>
            </a:r>
          </a:p>
          <a:p>
            <a:pPr lvl="1"/>
            <a:endParaRPr lang="en-US" dirty="0"/>
          </a:p>
          <a:p>
            <a:r>
              <a:rPr lang="en-US" dirty="0"/>
              <a:t>The mini-filesystem is “append-only”.  Nothing is ever over-written there, so everything you ever commit can be recovered.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8581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(1)</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44289823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038600" y="2438417"/>
            <a:ext cx="12954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At the end of each work session, you need to save your changes on the server.  This is called a “push”.</a:t>
            </a:r>
          </a:p>
          <a:p>
            <a:endParaRPr lang="en-US" dirty="0"/>
          </a:p>
          <a:p>
            <a:r>
              <a:rPr lang="en-US" dirty="0"/>
              <a:t>Now all your data is backed up.</a:t>
            </a:r>
          </a:p>
          <a:p>
            <a:pPr marL="285750" indent="-285750">
              <a:buFont typeface="Arial" pitchFamily="34" charset="0"/>
              <a:buChar char="•"/>
            </a:pPr>
            <a:r>
              <a:rPr lang="en-US" dirty="0"/>
              <a:t>You can retrieve it, on your machine or some other machine.</a:t>
            </a:r>
          </a:p>
          <a:p>
            <a:pPr marL="285750" indent="-285750">
              <a:buFont typeface="Arial" pitchFamily="34" charset="0"/>
              <a:buChar char="•"/>
            </a:pPr>
            <a:r>
              <a:rPr lang="en-US" dirty="0"/>
              <a:t>We can retrieve it (that’s how we collect homework)</a:t>
            </a:r>
          </a:p>
          <a:p>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588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(2)</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09012175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733800" y="2438417"/>
            <a:ext cx="19050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To retrieve your data from the server, you do a “pull”.  A “pull” takes the data from the server and puts it both in your local mini-</a:t>
            </a:r>
            <a:r>
              <a:rPr lang="en-US" dirty="0" err="1"/>
              <a:t>fs</a:t>
            </a:r>
            <a:r>
              <a:rPr lang="en-US" dirty="0"/>
              <a:t> and in your ordinary files.</a:t>
            </a:r>
          </a:p>
          <a:p>
            <a:endParaRPr lang="en-US" dirty="0"/>
          </a:p>
          <a:p>
            <a:r>
              <a:rPr lang="en-US" dirty="0"/>
              <a:t>If your local file has changed, </a:t>
            </a:r>
            <a:r>
              <a:rPr lang="en-US" dirty="0" err="1"/>
              <a:t>git</a:t>
            </a:r>
            <a:r>
              <a:rPr lang="en-US" dirty="0"/>
              <a:t> will merge the changes if possible.  If it can’t figure out how to the merge, you will get an error message.  We’ll talk about this some more a little later in this lesson.</a:t>
            </a:r>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5" name="Bent-Up Arrow 14"/>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690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whole picture</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166537622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962400" y="2609733"/>
            <a:ext cx="15621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2" name="TextBox 11"/>
          <p:cNvSpPr txBox="1"/>
          <p:nvPr/>
        </p:nvSpPr>
        <p:spPr>
          <a:xfrm>
            <a:off x="5723561" y="1461700"/>
            <a:ext cx="3184133"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github.ccs.neu.edu</a:t>
            </a:r>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Bent-Up Arrow 13"/>
          <p:cNvSpPr/>
          <p:nvPr/>
        </p:nvSpPr>
        <p:spPr>
          <a:xfrm>
            <a:off x="2772565" y="3283429"/>
            <a:ext cx="1037435" cy="1098448"/>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5" name="Right Arrow 14"/>
          <p:cNvSpPr/>
          <p:nvPr/>
        </p:nvSpPr>
        <p:spPr>
          <a:xfrm>
            <a:off x="3962400" y="2002828"/>
            <a:ext cx="15621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7257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for a session</a:t>
            </a:r>
          </a:p>
        </p:txBody>
      </p:sp>
      <p:grpSp>
        <p:nvGrpSpPr>
          <p:cNvPr id="36" name="Group 35"/>
          <p:cNvGrpSpPr/>
          <p:nvPr/>
        </p:nvGrpSpPr>
        <p:grpSpPr>
          <a:xfrm>
            <a:off x="4076700" y="1546554"/>
            <a:ext cx="990600" cy="4766378"/>
            <a:chOff x="4076700" y="1546554"/>
            <a:chExt cx="990600" cy="4766378"/>
          </a:xfrm>
        </p:grpSpPr>
        <p:sp>
          <p:nvSpPr>
            <p:cNvPr id="3" name="TextBox 2"/>
            <p:cNvSpPr txBox="1"/>
            <p:nvPr/>
          </p:nvSpPr>
          <p:spPr>
            <a:xfrm>
              <a:off x="4082143" y="1546554"/>
              <a:ext cx="979714" cy="369332"/>
            </a:xfrm>
            <a:prstGeom prst="rect">
              <a:avLst/>
            </a:prstGeom>
            <a:solidFill>
              <a:srgbClr val="FFFF00"/>
            </a:solidFill>
            <a:ln>
              <a:solidFill>
                <a:schemeClr val="tx1"/>
              </a:solidFill>
            </a:ln>
          </p:spPr>
          <p:txBody>
            <a:bodyPr wrap="square" rtlCol="0">
              <a:spAutoFit/>
            </a:bodyPr>
            <a:lstStyle/>
            <a:p>
              <a:pPr algn="ctr"/>
              <a:r>
                <a:rPr lang="en-US" dirty="0"/>
                <a:t>pull</a:t>
              </a:r>
            </a:p>
          </p:txBody>
        </p:sp>
        <p:sp>
          <p:nvSpPr>
            <p:cNvPr id="4" name="TextBox 3"/>
            <p:cNvSpPr txBox="1"/>
            <p:nvPr/>
          </p:nvSpPr>
          <p:spPr>
            <a:xfrm>
              <a:off x="4082143" y="2174703"/>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5" name="TextBox 4"/>
            <p:cNvSpPr txBox="1"/>
            <p:nvPr/>
          </p:nvSpPr>
          <p:spPr>
            <a:xfrm>
              <a:off x="4076700" y="2802852"/>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0" name="TextBox 9"/>
            <p:cNvSpPr txBox="1"/>
            <p:nvPr/>
          </p:nvSpPr>
          <p:spPr>
            <a:xfrm>
              <a:off x="4082143" y="3431001"/>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1" name="TextBox 10"/>
            <p:cNvSpPr txBox="1"/>
            <p:nvPr/>
          </p:nvSpPr>
          <p:spPr>
            <a:xfrm>
              <a:off x="4076700" y="4059150"/>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6" name="TextBox 15"/>
            <p:cNvSpPr txBox="1"/>
            <p:nvPr/>
          </p:nvSpPr>
          <p:spPr>
            <a:xfrm>
              <a:off x="4082143" y="4687299"/>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7" name="TextBox 16"/>
            <p:cNvSpPr txBox="1"/>
            <p:nvPr/>
          </p:nvSpPr>
          <p:spPr>
            <a:xfrm>
              <a:off x="4076700" y="5315448"/>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9" name="TextBox 18"/>
            <p:cNvSpPr txBox="1"/>
            <p:nvPr/>
          </p:nvSpPr>
          <p:spPr>
            <a:xfrm>
              <a:off x="4082143" y="5943600"/>
              <a:ext cx="979714" cy="369332"/>
            </a:xfrm>
            <a:prstGeom prst="rect">
              <a:avLst/>
            </a:prstGeom>
            <a:solidFill>
              <a:srgbClr val="FFFF00"/>
            </a:solidFill>
            <a:ln>
              <a:solidFill>
                <a:schemeClr val="tx1"/>
              </a:solidFill>
            </a:ln>
          </p:spPr>
          <p:txBody>
            <a:bodyPr wrap="square" rtlCol="0">
              <a:spAutoFit/>
            </a:bodyPr>
            <a:lstStyle/>
            <a:p>
              <a:pPr algn="ctr"/>
              <a:r>
                <a:rPr lang="en-US" dirty="0"/>
                <a:t>push</a:t>
              </a:r>
            </a:p>
          </p:txBody>
        </p:sp>
        <p:cxnSp>
          <p:nvCxnSpPr>
            <p:cNvPr id="21" name="Straight Arrow Connector 20"/>
            <p:cNvCxnSpPr>
              <a:stCxn id="3" idx="2"/>
              <a:endCxn id="4" idx="0"/>
            </p:cNvCxnSpPr>
            <p:nvPr/>
          </p:nvCxnSpPr>
          <p:spPr>
            <a:xfrm>
              <a:off x="4572000" y="1915886"/>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a:endCxn id="5" idx="0"/>
            </p:cNvCxnSpPr>
            <p:nvPr/>
          </p:nvCxnSpPr>
          <p:spPr>
            <a:xfrm>
              <a:off x="4572000" y="2544035"/>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0" idx="0"/>
            </p:cNvCxnSpPr>
            <p:nvPr/>
          </p:nvCxnSpPr>
          <p:spPr>
            <a:xfrm>
              <a:off x="4572000" y="3172184"/>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4572000" y="3800333"/>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6" idx="0"/>
            </p:cNvCxnSpPr>
            <p:nvPr/>
          </p:nvCxnSpPr>
          <p:spPr>
            <a:xfrm>
              <a:off x="4572000" y="4428482"/>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p:cNvCxnSpPr>
            <p:nvPr/>
          </p:nvCxnSpPr>
          <p:spPr>
            <a:xfrm>
              <a:off x="4572000" y="5056631"/>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a:endCxn id="19" idx="0"/>
            </p:cNvCxnSpPr>
            <p:nvPr/>
          </p:nvCxnSpPr>
          <p:spPr>
            <a:xfrm>
              <a:off x="4572000" y="5684780"/>
              <a:ext cx="0" cy="25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587828" y="3032536"/>
            <a:ext cx="2819400" cy="1754326"/>
          </a:xfrm>
          <a:prstGeom prst="rect">
            <a:avLst/>
          </a:prstGeom>
          <a:noFill/>
          <a:ln>
            <a:solidFill>
              <a:schemeClr val="tx1"/>
            </a:solidFill>
          </a:ln>
        </p:spPr>
        <p:txBody>
          <a:bodyPr wrap="square" rtlCol="0">
            <a:spAutoFit/>
          </a:bodyPr>
          <a:lstStyle/>
          <a:p>
            <a:r>
              <a:rPr lang="en-US" dirty="0"/>
              <a:t>Best practice: commit your work whenever you’ve gotten one part of your problem working, or before trying something that might fail.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22" name="TextBox 21"/>
          <p:cNvSpPr txBox="1"/>
          <p:nvPr/>
        </p:nvSpPr>
        <p:spPr>
          <a:xfrm>
            <a:off x="587828" y="5056631"/>
            <a:ext cx="2783912" cy="1200329"/>
          </a:xfrm>
          <a:prstGeom prst="rect">
            <a:avLst/>
          </a:prstGeom>
          <a:noFill/>
          <a:ln>
            <a:solidFill>
              <a:schemeClr val="tx1"/>
            </a:solidFill>
          </a:ln>
        </p:spPr>
        <p:txBody>
          <a:bodyPr wrap="square" rtlCol="0">
            <a:spAutoFit/>
          </a:bodyPr>
          <a:lstStyle/>
          <a:p>
            <a:r>
              <a:rPr lang="en-US" dirty="0"/>
              <a:t>At the end of each session:</a:t>
            </a:r>
          </a:p>
          <a:p>
            <a:pPr marL="342900" indent="-342900">
              <a:buAutoNum type="arabicParenBoth"/>
            </a:pPr>
            <a:r>
              <a:rPr lang="en-US" dirty="0"/>
              <a:t>Update </a:t>
            </a:r>
            <a:r>
              <a:rPr lang="en-US" i="1" dirty="0"/>
              <a:t>your-ID</a:t>
            </a:r>
            <a:r>
              <a:rPr lang="en-US" dirty="0"/>
              <a:t>-log.txt</a:t>
            </a:r>
          </a:p>
          <a:p>
            <a:pPr marL="342900" indent="-342900">
              <a:buAutoNum type="arabicParenBoth"/>
            </a:pPr>
            <a:r>
              <a:rPr lang="en-US" dirty="0"/>
              <a:t>Commit</a:t>
            </a:r>
          </a:p>
          <a:p>
            <a:pPr marL="342900" indent="-342900">
              <a:buAutoNum type="arabicParenBoth"/>
            </a:pPr>
            <a:r>
              <a:rPr lang="en-US" dirty="0"/>
              <a:t>push</a:t>
            </a:r>
          </a:p>
        </p:txBody>
      </p:sp>
      <p:cxnSp>
        <p:nvCxnSpPr>
          <p:cNvPr id="8" name="Straight Arrow Connector 7"/>
          <p:cNvCxnSpPr>
            <a:endCxn id="17" idx="1"/>
          </p:cNvCxnSpPr>
          <p:nvPr/>
        </p:nvCxnSpPr>
        <p:spPr>
          <a:xfrm flipV="1">
            <a:off x="3407228" y="5500114"/>
            <a:ext cx="669472" cy="15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9398" y="1915886"/>
            <a:ext cx="2851350" cy="923330"/>
          </a:xfrm>
          <a:prstGeom prst="rect">
            <a:avLst/>
          </a:prstGeom>
          <a:noFill/>
          <a:ln>
            <a:solidFill>
              <a:schemeClr val="tx1"/>
            </a:solidFill>
          </a:ln>
        </p:spPr>
        <p:txBody>
          <a:bodyPr wrap="square" rtlCol="0">
            <a:spAutoFit/>
          </a:bodyPr>
          <a:lstStyle/>
          <a:p>
            <a:r>
              <a:rPr lang="en-US" dirty="0"/>
              <a:t>Start by pulling the latest version of your work from the server</a:t>
            </a:r>
          </a:p>
        </p:txBody>
      </p:sp>
      <p:cxnSp>
        <p:nvCxnSpPr>
          <p:cNvPr id="13" name="Straight Arrow Connector 12"/>
          <p:cNvCxnSpPr>
            <a:stCxn id="9" idx="3"/>
            <a:endCxn id="3" idx="1"/>
          </p:cNvCxnSpPr>
          <p:nvPr/>
        </p:nvCxnSpPr>
        <p:spPr>
          <a:xfrm flipV="1">
            <a:off x="3410748" y="1731220"/>
            <a:ext cx="671395"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742215" y="1796280"/>
            <a:ext cx="2819400" cy="2031325"/>
          </a:xfrm>
          <a:prstGeom prst="rect">
            <a:avLst/>
          </a:prstGeom>
          <a:noFill/>
          <a:ln>
            <a:solidFill>
              <a:schemeClr val="tx1"/>
            </a:solidFill>
          </a:ln>
        </p:spPr>
        <p:txBody>
          <a:bodyPr wrap="square" rtlCol="0">
            <a:spAutoFit/>
          </a:bodyPr>
          <a:lstStyle/>
          <a:p>
            <a:r>
              <a:rPr lang="en-US" dirty="0"/>
              <a:t>If you want to abandon your changes, you can always go back to your preceding commit, using “</a:t>
            </a:r>
            <a:r>
              <a:rPr lang="en-US" dirty="0" err="1"/>
              <a:t>git</a:t>
            </a:r>
            <a:r>
              <a:rPr lang="en-US" dirty="0"/>
              <a:t> checkout”.  (Go read about “</a:t>
            </a:r>
            <a:r>
              <a:rPr lang="en-US" dirty="0" err="1"/>
              <a:t>git</a:t>
            </a:r>
            <a:r>
              <a:rPr lang="en-US" dirty="0"/>
              <a:t> checkout”, which does lots of useful things…)</a:t>
            </a:r>
          </a:p>
        </p:txBody>
      </p:sp>
    </p:spTree>
    <p:extLst>
      <p:ext uri="{BB962C8B-B14F-4D97-AF65-F5344CB8AC3E}">
        <p14:creationId xmlns:p14="http://schemas.microsoft.com/office/powerpoint/2010/main" val="124996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Submitting a Work Session log</a:t>
            </a:r>
          </a:p>
        </p:txBody>
      </p:sp>
      <p:sp>
        <p:nvSpPr>
          <p:cNvPr id="3" name="Content Placeholder 2"/>
          <p:cNvSpPr>
            <a:spLocks noGrp="1"/>
          </p:cNvSpPr>
          <p:nvPr>
            <p:ph sz="half" idx="1"/>
          </p:nvPr>
        </p:nvSpPr>
        <p:spPr/>
        <p:txBody>
          <a:bodyPr>
            <a:normAutofit/>
          </a:bodyPr>
          <a:lstStyle/>
          <a:p>
            <a:r>
              <a:rPr lang="en-US" sz="2400" dirty="0"/>
              <a:t>At the end of your work session, update a file called </a:t>
            </a:r>
            <a:r>
              <a:rPr lang="en-US" sz="2400" i="1" dirty="0"/>
              <a:t>your-ID</a:t>
            </a:r>
            <a:r>
              <a:rPr lang="en-US" sz="2400" dirty="0"/>
              <a:t>-log.txt  (replace “your-ID” with your CCIS login </a:t>
            </a:r>
            <a:r>
              <a:rPr lang="en-US" sz="2400" dirty="0">
                <a:sym typeface="Wingdings" panose="05000000000000000000" pitchFamily="2" charset="2"/>
              </a:rPr>
              <a:t>)</a:t>
            </a:r>
          </a:p>
          <a:p>
            <a:r>
              <a:rPr lang="en-US" sz="2400" dirty="0">
                <a:sym typeface="Wingdings" panose="05000000000000000000" pitchFamily="2" charset="2"/>
              </a:rPr>
              <a:t>This file records the time you spent in this work session.</a:t>
            </a:r>
          </a:p>
          <a:p>
            <a:endParaRPr lang="en-US" sz="2400" dirty="0"/>
          </a:p>
        </p:txBody>
      </p:sp>
      <p:sp>
        <p:nvSpPr>
          <p:cNvPr id="6" name="Content Placeholder 5"/>
          <p:cNvSpPr>
            <a:spLocks noGrp="1"/>
          </p:cNvSpPr>
          <p:nvPr>
            <p:ph sz="half" idx="2"/>
          </p:nvPr>
        </p:nvSpPr>
        <p:spPr>
          <a:xfrm>
            <a:off x="4648199" y="1600200"/>
            <a:ext cx="4355952" cy="4525963"/>
          </a:xfrm>
          <a:ln>
            <a:solidFill>
              <a:schemeClr val="tx1"/>
            </a:solidFill>
          </a:ln>
        </p:spPr>
        <p:txBody>
          <a:bodyPr>
            <a:normAutofit/>
          </a:bodyPr>
          <a:lstStyle/>
          <a:p>
            <a:pPr marL="0" indent="0">
              <a:buNone/>
            </a:pPr>
            <a:r>
              <a:rPr lang="en-US" sz="1100" dirty="0"/>
              <a:t>0 hours 0 minutes spent this session</a:t>
            </a:r>
          </a:p>
          <a:p>
            <a:pPr marL="0" indent="0">
              <a:buNone/>
            </a:pPr>
            <a:r>
              <a:rPr lang="en-US" sz="1100" dirty="0"/>
              <a:t>2017-01-06</a:t>
            </a:r>
          </a:p>
          <a:p>
            <a:pPr marL="0" indent="0">
              <a:buNone/>
            </a:pPr>
            <a:r>
              <a:rPr lang="en-US" sz="1100" dirty="0"/>
              <a:t>I hereby certify that all the work in this commit is my own except for </a:t>
            </a:r>
          </a:p>
          <a:p>
            <a:pPr marL="0" indent="0">
              <a:buNone/>
            </a:pPr>
            <a:r>
              <a:rPr lang="en-US" sz="1100" dirty="0"/>
              <a:t>materials distributed as part of this class.</a:t>
            </a:r>
          </a:p>
          <a:p>
            <a:pPr marL="0" indent="0">
              <a:buNone/>
            </a:pPr>
            <a:r>
              <a:rPr lang="en-US" sz="1100" dirty="0"/>
              <a:t>/* do not change the format of anything above this line */</a:t>
            </a:r>
          </a:p>
          <a:p>
            <a:pPr marL="0" indent="0">
              <a:buNone/>
            </a:pPr>
            <a:endParaRPr lang="en-US" sz="1100" dirty="0"/>
          </a:p>
          <a:p>
            <a:pPr marL="0" indent="0">
              <a:buNone/>
            </a:pPr>
            <a:r>
              <a:rPr lang="en-US" sz="1100" dirty="0"/>
              <a:t>After each work session, please update and commit this file (with</a:t>
            </a:r>
          </a:p>
          <a:p>
            <a:pPr marL="0" indent="0">
              <a:buNone/>
            </a:pPr>
            <a:r>
              <a:rPr lang="en-US" sz="1100" dirty="0"/>
              <a:t>'</a:t>
            </a:r>
            <a:r>
              <a:rPr lang="en-US" sz="1100" dirty="0" err="1"/>
              <a:t>yourID</a:t>
            </a:r>
            <a:r>
              <a:rPr lang="en-US" sz="1100" dirty="0"/>
              <a:t>' replaced by your CCIS login name), updating the first two</a:t>
            </a:r>
          </a:p>
          <a:p>
            <a:pPr marL="0" indent="0">
              <a:buNone/>
            </a:pPr>
            <a:r>
              <a:rPr lang="en-US" sz="1100" dirty="0"/>
              <a:t>lines with the amount of time you spent working and the date when you</a:t>
            </a:r>
          </a:p>
          <a:p>
            <a:pPr marL="0" indent="0">
              <a:buNone/>
            </a:pPr>
            <a:r>
              <a:rPr lang="en-US" sz="1100" dirty="0"/>
              <a:t>stopped.  You may also record any notes you wish to make about what</a:t>
            </a:r>
          </a:p>
          <a:p>
            <a:pPr marL="0" indent="0">
              <a:buNone/>
            </a:pPr>
            <a:r>
              <a:rPr lang="en-US" sz="1100" dirty="0"/>
              <a:t>you did during the session.</a:t>
            </a:r>
          </a:p>
          <a:p>
            <a:pPr marL="0" indent="0">
              <a:buNone/>
            </a:pPr>
            <a:endParaRPr lang="en-US" sz="1100" dirty="0"/>
          </a:p>
          <a:p>
            <a:pPr marL="0" indent="0">
              <a:buNone/>
            </a:pPr>
            <a:r>
              <a:rPr lang="en-US" sz="1100" dirty="0"/>
              <a:t>Every commit of this file constitutes a work log entry.  Each entry</a:t>
            </a:r>
          </a:p>
          <a:p>
            <a:pPr marL="0" indent="0">
              <a:buNone/>
            </a:pPr>
            <a:r>
              <a:rPr lang="en-US" sz="1100" dirty="0"/>
              <a:t>should replace the previous one, so there will only be one session</a:t>
            </a:r>
          </a:p>
          <a:p>
            <a:pPr marL="0" indent="0">
              <a:buNone/>
            </a:pPr>
            <a:r>
              <a:rPr lang="en-US" sz="1100" dirty="0"/>
              <a:t>recorded at any particular version of this file.  Do *not* change the</a:t>
            </a:r>
          </a:p>
          <a:p>
            <a:pPr marL="0" indent="0">
              <a:buNone/>
            </a:pPr>
            <a:r>
              <a:rPr lang="en-US" sz="1100" dirty="0"/>
              <a:t>format of the first four lines, as the course staff will use</a:t>
            </a:r>
          </a:p>
          <a:p>
            <a:pPr marL="0" indent="0">
              <a:buNone/>
            </a:pPr>
            <a:r>
              <a:rPr lang="en-US" sz="1100" dirty="0"/>
              <a:t>automated tools to track the amount of time students spend on each</a:t>
            </a:r>
          </a:p>
          <a:p>
            <a:pPr marL="0" indent="0">
              <a:buNone/>
            </a:pPr>
            <a:r>
              <a:rPr lang="en-US" sz="1100" dirty="0"/>
              <a:t>problem set.</a:t>
            </a:r>
          </a:p>
          <a:p>
            <a:pPr marL="0" indent="0">
              <a:buNone/>
            </a:pPr>
            <a:endParaRPr lang="en-US" sz="1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744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14400" y="2564484"/>
            <a:ext cx="1676400" cy="2984899"/>
            <a:chOff x="4076700" y="1546554"/>
            <a:chExt cx="990600" cy="4846832"/>
          </a:xfrm>
        </p:grpSpPr>
        <p:sp>
          <p:nvSpPr>
            <p:cNvPr id="4" name="TextBox 3"/>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pull</a:t>
              </a:r>
            </a:p>
          </p:txBody>
        </p:sp>
        <p:sp>
          <p:nvSpPr>
            <p:cNvPr id="5" name="TextBox 4"/>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6" name="TextBox 5"/>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7" name="TextBox 6"/>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8" name="TextBox 7"/>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9" name="TextBox 8"/>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10" name="TextBox 9"/>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11" name="TextBox 10"/>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push</a:t>
              </a:r>
            </a:p>
          </p:txBody>
        </p:sp>
        <p:cxnSp>
          <p:nvCxnSpPr>
            <p:cNvPr id="12" name="Straight Arrow Connector 11"/>
            <p:cNvCxnSpPr>
              <a:stCxn id="4" idx="2"/>
              <a:endCxn id="5"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514411" y="2564484"/>
            <a:ext cx="1676400" cy="2984899"/>
            <a:chOff x="4076700" y="1546554"/>
            <a:chExt cx="990600" cy="4846832"/>
          </a:xfrm>
        </p:grpSpPr>
        <p:sp>
          <p:nvSpPr>
            <p:cNvPr id="20" name="TextBox 19"/>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pull</a:t>
              </a:r>
            </a:p>
          </p:txBody>
        </p:sp>
        <p:sp>
          <p:nvSpPr>
            <p:cNvPr id="21" name="TextBox 20"/>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2" name="TextBox 21"/>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3" name="TextBox 22"/>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4" name="TextBox 23"/>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5" name="TextBox 24"/>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6" name="TextBox 25"/>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7" name="TextBox 26"/>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push</a:t>
              </a:r>
            </a:p>
          </p:txBody>
        </p:sp>
        <p:cxnSp>
          <p:nvCxnSpPr>
            <p:cNvPr id="28" name="Straight Arrow Connector 27"/>
            <p:cNvCxnSpPr>
              <a:stCxn id="20" idx="2"/>
              <a:endCxn id="21"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39189" y="2564484"/>
            <a:ext cx="1676400" cy="2984899"/>
            <a:chOff x="4076700" y="1546554"/>
            <a:chExt cx="990600" cy="4846832"/>
          </a:xfrm>
        </p:grpSpPr>
        <p:sp>
          <p:nvSpPr>
            <p:cNvPr id="36" name="TextBox 35"/>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pull</a:t>
              </a:r>
            </a:p>
          </p:txBody>
        </p:sp>
        <p:sp>
          <p:nvSpPr>
            <p:cNvPr id="37" name="TextBox 36"/>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38" name="TextBox 37"/>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39" name="TextBox 38"/>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0" name="TextBox 39"/>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1" name="TextBox 40"/>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2" name="TextBox 41"/>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3" name="TextBox 42"/>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push</a:t>
              </a:r>
            </a:p>
          </p:txBody>
        </p:sp>
        <p:cxnSp>
          <p:nvCxnSpPr>
            <p:cNvPr id="44" name="Straight Arrow Connector 43"/>
            <p:cNvCxnSpPr>
              <a:stCxn id="36" idx="2"/>
              <a:endCxn id="37"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490957" y="1905000"/>
            <a:ext cx="523285" cy="369332"/>
          </a:xfrm>
          <a:prstGeom prst="rect">
            <a:avLst/>
          </a:prstGeom>
          <a:noFill/>
          <a:ln>
            <a:solidFill>
              <a:schemeClr val="tx1"/>
            </a:solidFill>
          </a:ln>
        </p:spPr>
        <p:txBody>
          <a:bodyPr wrap="none" rtlCol="0">
            <a:spAutoFit/>
          </a:bodyPr>
          <a:lstStyle/>
          <a:p>
            <a:r>
              <a:rPr lang="en-US" dirty="0"/>
              <a:t>You</a:t>
            </a:r>
          </a:p>
        </p:txBody>
      </p:sp>
      <p:sp>
        <p:nvSpPr>
          <p:cNvPr id="52" name="TextBox 51"/>
          <p:cNvSpPr txBox="1"/>
          <p:nvPr/>
        </p:nvSpPr>
        <p:spPr>
          <a:xfrm>
            <a:off x="6815746" y="1905000"/>
            <a:ext cx="523285" cy="369332"/>
          </a:xfrm>
          <a:prstGeom prst="rect">
            <a:avLst/>
          </a:prstGeom>
          <a:noFill/>
          <a:ln>
            <a:solidFill>
              <a:schemeClr val="tx1"/>
            </a:solidFill>
          </a:ln>
        </p:spPr>
        <p:txBody>
          <a:bodyPr wrap="none" rtlCol="0">
            <a:spAutoFit/>
          </a:bodyPr>
          <a:lstStyle/>
          <a:p>
            <a:r>
              <a:rPr lang="en-US" dirty="0"/>
              <a:t>You</a:t>
            </a:r>
          </a:p>
        </p:txBody>
      </p:sp>
      <p:sp>
        <p:nvSpPr>
          <p:cNvPr id="53" name="TextBox 52"/>
          <p:cNvSpPr txBox="1"/>
          <p:nvPr/>
        </p:nvSpPr>
        <p:spPr>
          <a:xfrm>
            <a:off x="3419456" y="1631629"/>
            <a:ext cx="1988284" cy="646331"/>
          </a:xfrm>
          <a:prstGeom prst="rect">
            <a:avLst/>
          </a:prstGeom>
          <a:noFill/>
          <a:ln>
            <a:solidFill>
              <a:schemeClr val="tx1"/>
            </a:solidFill>
          </a:ln>
        </p:spPr>
        <p:txBody>
          <a:bodyPr wrap="square" rtlCol="0">
            <a:spAutoFit/>
          </a:bodyPr>
          <a:lstStyle/>
          <a:p>
            <a:r>
              <a:rPr lang="en-US" dirty="0"/>
              <a:t>You, maybe on another computer</a:t>
            </a:r>
          </a:p>
        </p:txBody>
      </p:sp>
      <p:cxnSp>
        <p:nvCxnSpPr>
          <p:cNvPr id="55" name="Elbow Connector 54"/>
          <p:cNvCxnSpPr>
            <a:stCxn id="11" idx="3"/>
            <a:endCxn id="20" idx="1"/>
          </p:cNvCxnSpPr>
          <p:nvPr/>
        </p:nvCxnSpPr>
        <p:spPr>
          <a:xfrm flipV="1">
            <a:off x="2581589" y="2702984"/>
            <a:ext cx="942033" cy="2707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5181600" y="2702984"/>
            <a:ext cx="1066800" cy="27079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2656081" y="5781830"/>
            <a:ext cx="3176569"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 push your work to the server</a:t>
            </a:r>
          </a:p>
        </p:txBody>
      </p:sp>
      <p:sp>
        <p:nvSpPr>
          <p:cNvPr id="64" name="Flowchart: Magnetic Disk 63"/>
          <p:cNvSpPr/>
          <p:nvPr/>
        </p:nvSpPr>
        <p:spPr>
          <a:xfrm>
            <a:off x="2745345" y="3747550"/>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67" name="Flowchart: Magnetic Disk 66"/>
          <p:cNvSpPr/>
          <p:nvPr/>
        </p:nvSpPr>
        <p:spPr>
          <a:xfrm>
            <a:off x="5407740" y="3802472"/>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54" name="Slide Number Placeholder 53"/>
          <p:cNvSpPr>
            <a:spLocks noGrp="1"/>
          </p:cNvSpPr>
          <p:nvPr>
            <p:ph type="sldNum" sz="quarter" idx="12"/>
          </p:nvPr>
        </p:nvSpPr>
        <p:spPr/>
        <p:txBody>
          <a:bodyPr/>
          <a:lstStyle/>
          <a:p>
            <a:fld id="{B6F15528-21DE-4FAA-801E-634DDDAF4B2B}" type="slidenum">
              <a:rPr lang="en-US" smtClean="0"/>
              <a:pPr/>
              <a:t>16</a:t>
            </a:fld>
            <a:endParaRPr lang="en-US"/>
          </a:p>
        </p:txBody>
      </p:sp>
      <p:cxnSp>
        <p:nvCxnSpPr>
          <p:cNvPr id="57" name="Straight Arrow Connector 56"/>
          <p:cNvCxnSpPr/>
          <p:nvPr/>
        </p:nvCxnSpPr>
        <p:spPr>
          <a:xfrm flipH="1" flipV="1">
            <a:off x="3052605" y="5410879"/>
            <a:ext cx="307260" cy="37095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5319346" y="5410884"/>
            <a:ext cx="242024" cy="39173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5" name="Parallelogram 64"/>
          <p:cNvSpPr/>
          <p:nvPr/>
        </p:nvSpPr>
        <p:spPr>
          <a:xfrm>
            <a:off x="2825313" y="545122"/>
            <a:ext cx="3176569"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 pull the latest version of your work from the server</a:t>
            </a:r>
          </a:p>
        </p:txBody>
      </p:sp>
      <p:cxnSp>
        <p:nvCxnSpPr>
          <p:cNvPr id="68" name="Straight Arrow Connector 67"/>
          <p:cNvCxnSpPr/>
          <p:nvPr/>
        </p:nvCxnSpPr>
        <p:spPr>
          <a:xfrm>
            <a:off x="3121269" y="1459522"/>
            <a:ext cx="105508" cy="124346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561370" y="1459522"/>
            <a:ext cx="338268" cy="124346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1" name="Title 1"/>
          <p:cNvSpPr>
            <a:spLocks noGrp="1"/>
          </p:cNvSpPr>
          <p:nvPr>
            <p:ph type="title"/>
          </p:nvPr>
        </p:nvSpPr>
        <p:spPr>
          <a:xfrm>
            <a:off x="457200" y="274638"/>
            <a:ext cx="2288145" cy="1143000"/>
          </a:xfrm>
        </p:spPr>
        <p:txBody>
          <a:bodyPr>
            <a:normAutofit fontScale="90000"/>
          </a:bodyPr>
          <a:lstStyle/>
          <a:p>
            <a:r>
              <a:rPr lang="en-US" sz="2800" dirty="0"/>
              <a:t>Your workflow over multiple sessions</a:t>
            </a:r>
          </a:p>
        </p:txBody>
      </p:sp>
      <p:sp>
        <p:nvSpPr>
          <p:cNvPr id="76" name="Parallelogram 75"/>
          <p:cNvSpPr/>
          <p:nvPr/>
        </p:nvSpPr>
        <p:spPr>
          <a:xfrm>
            <a:off x="48409" y="6016258"/>
            <a:ext cx="2183824" cy="445543"/>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You update your-ID-log.txt at the end of each session</a:t>
            </a:r>
          </a:p>
        </p:txBody>
      </p:sp>
      <p:cxnSp>
        <p:nvCxnSpPr>
          <p:cNvPr id="78" name="Straight Arrow Connector 77"/>
          <p:cNvCxnSpPr>
            <a:endCxn id="10" idx="1"/>
          </p:cNvCxnSpPr>
          <p:nvPr/>
        </p:nvCxnSpPr>
        <p:spPr>
          <a:xfrm flipV="1">
            <a:off x="457200" y="5024040"/>
            <a:ext cx="457200" cy="99221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26" idx="1"/>
          </p:cNvCxnSpPr>
          <p:nvPr/>
        </p:nvCxnSpPr>
        <p:spPr>
          <a:xfrm flipV="1">
            <a:off x="1752600" y="5024040"/>
            <a:ext cx="1761811" cy="992218"/>
          </a:xfrm>
          <a:prstGeom prst="line">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42" idx="1"/>
          </p:cNvCxnSpPr>
          <p:nvPr/>
        </p:nvCxnSpPr>
        <p:spPr>
          <a:xfrm flipV="1">
            <a:off x="2128994" y="5024040"/>
            <a:ext cx="4110195" cy="99221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68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Oh no!  I’ve got a </a:t>
            </a:r>
            <a:r>
              <a:rPr lang="en-US" dirty="0" err="1"/>
              <a:t>git</a:t>
            </a:r>
            <a:r>
              <a:rPr lang="en-US" dirty="0"/>
              <a:t> conflict</a:t>
            </a:r>
          </a:p>
        </p:txBody>
      </p:sp>
      <p:sp>
        <p:nvSpPr>
          <p:cNvPr id="3" name="Content Placeholder 2"/>
          <p:cNvSpPr>
            <a:spLocks noGrp="1"/>
          </p:cNvSpPr>
          <p:nvPr>
            <p:ph idx="1"/>
          </p:nvPr>
        </p:nvSpPr>
        <p:spPr/>
        <p:txBody>
          <a:bodyPr>
            <a:normAutofit fontScale="92500" lnSpcReduction="10000"/>
          </a:bodyPr>
          <a:lstStyle/>
          <a:p>
            <a:r>
              <a:rPr lang="en-US" dirty="0"/>
              <a:t>If you update your work before you pull, </a:t>
            </a:r>
            <a:r>
              <a:rPr lang="en-US" dirty="0" err="1"/>
              <a:t>git</a:t>
            </a:r>
            <a:r>
              <a:rPr lang="en-US" dirty="0"/>
              <a:t> will try to merge the changes when you do pull.</a:t>
            </a:r>
          </a:p>
          <a:p>
            <a:r>
              <a:rPr lang="en-US" dirty="0"/>
              <a:t>If </a:t>
            </a:r>
            <a:r>
              <a:rPr lang="en-US" dirty="0" err="1"/>
              <a:t>git</a:t>
            </a:r>
            <a:r>
              <a:rPr lang="en-US" dirty="0"/>
              <a:t> can’t figure out how to do the merge, it will go into a special mode in which it expects you to resolve the conflicts.</a:t>
            </a:r>
          </a:p>
          <a:p>
            <a:r>
              <a:rPr lang="en-US" dirty="0"/>
              <a:t>When you have the files the way you want them, you can commit them and continue working.  Here’s a </a:t>
            </a:r>
            <a:r>
              <a:rPr lang="en-US" dirty="0">
                <a:hlinkClick r:id="rId2"/>
              </a:rPr>
              <a:t>guide</a:t>
            </a:r>
            <a:r>
              <a:rPr lang="en-US" dirty="0"/>
              <a:t>.  </a:t>
            </a:r>
          </a:p>
          <a:p>
            <a:r>
              <a:rPr lang="en-US" dirty="0"/>
              <a:t>Since you will not be working in pairs, this is unlikely to happen too often.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98133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ways to use </a:t>
            </a:r>
            <a:r>
              <a:rPr lang="en-US" dirty="0" err="1"/>
              <a:t>git</a:t>
            </a:r>
            <a:r>
              <a:rPr lang="en-US" dirty="0"/>
              <a:t> and </a:t>
            </a:r>
            <a:r>
              <a:rPr lang="en-US" dirty="0" err="1"/>
              <a:t>github</a:t>
            </a:r>
            <a:endParaRPr lang="en-US" dirty="0"/>
          </a:p>
        </p:txBody>
      </p:sp>
      <p:sp>
        <p:nvSpPr>
          <p:cNvPr id="7" name="Content Placeholder 6"/>
          <p:cNvSpPr>
            <a:spLocks noGrp="1"/>
          </p:cNvSpPr>
          <p:nvPr>
            <p:ph idx="1"/>
          </p:nvPr>
        </p:nvSpPr>
        <p:spPr/>
        <p:txBody>
          <a:bodyPr>
            <a:normAutofit/>
          </a:bodyPr>
          <a:lstStyle/>
          <a:p>
            <a:r>
              <a:rPr lang="en-US" dirty="0"/>
              <a:t>There are lots of possible ways to use </a:t>
            </a:r>
            <a:r>
              <a:rPr lang="en-US" dirty="0" err="1"/>
              <a:t>git</a:t>
            </a:r>
            <a:r>
              <a:rPr lang="en-US" dirty="0"/>
              <a:t> and </a:t>
            </a:r>
            <a:r>
              <a:rPr lang="en-US" dirty="0" err="1"/>
              <a:t>github</a:t>
            </a:r>
            <a:r>
              <a:rPr lang="en-US" dirty="0"/>
              <a:t>.</a:t>
            </a:r>
          </a:p>
          <a:p>
            <a:r>
              <a:rPr lang="en-US" dirty="0"/>
              <a:t>We only care about the “master” branch</a:t>
            </a:r>
          </a:p>
          <a:p>
            <a:r>
              <a:rPr lang="en-US" dirty="0"/>
              <a:t>If you know </a:t>
            </a:r>
            <a:r>
              <a:rPr lang="en-US" dirty="0" err="1"/>
              <a:t>git</a:t>
            </a:r>
            <a:r>
              <a:rPr lang="en-US" dirty="0"/>
              <a:t> well, and you want to do something fancier with multiple branches, merges, and whatnot, feel free to do so.</a:t>
            </a:r>
          </a:p>
          <a:p>
            <a:r>
              <a:rPr lang="en-US" dirty="0"/>
              <a:t>But you should be able to get by just fine with just a single master branch.</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8" name="Rectangle 7"/>
          <p:cNvSpPr/>
          <p:nvPr/>
        </p:nvSpPr>
        <p:spPr>
          <a:xfrm>
            <a:off x="4665877" y="5879939"/>
            <a:ext cx="3626864" cy="6589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believe in the KISS principle:  “Keep It Simple, Stupid!” </a:t>
            </a:r>
          </a:p>
        </p:txBody>
      </p:sp>
    </p:spTree>
    <p:extLst>
      <p:ext uri="{BB962C8B-B14F-4D97-AF65-F5344CB8AC3E}">
        <p14:creationId xmlns:p14="http://schemas.microsoft.com/office/powerpoint/2010/main" val="2751940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you have learned</a:t>
            </a:r>
          </a:p>
          <a:p>
            <a:pPr lvl="1"/>
            <a:r>
              <a:rPr lang="en-US" dirty="0"/>
              <a:t>that </a:t>
            </a:r>
            <a:r>
              <a:rPr lang="en-US" dirty="0" err="1"/>
              <a:t>git</a:t>
            </a:r>
            <a:r>
              <a:rPr lang="en-US" dirty="0"/>
              <a:t> creates a mini-</a:t>
            </a:r>
            <a:r>
              <a:rPr lang="en-US" dirty="0" err="1"/>
              <a:t>filesystem</a:t>
            </a:r>
            <a:r>
              <a:rPr lang="en-US" dirty="0"/>
              <a:t> in your directory</a:t>
            </a:r>
          </a:p>
          <a:p>
            <a:pPr lvl="1"/>
            <a:r>
              <a:rPr lang="en-US" dirty="0"/>
              <a:t>what pull, commit, and push do</a:t>
            </a:r>
          </a:p>
          <a:p>
            <a:pPr lvl="1"/>
            <a:r>
              <a:rPr lang="en-US" dirty="0"/>
              <a:t>the elements of the basic </a:t>
            </a:r>
            <a:r>
              <a:rPr lang="en-US" dirty="0" err="1"/>
              <a:t>git</a:t>
            </a:r>
            <a:r>
              <a:rPr lang="en-US" dirty="0"/>
              <a:t> workflow</a:t>
            </a:r>
          </a:p>
          <a:p>
            <a:pPr lvl="1"/>
            <a:r>
              <a:rPr lang="en-US" dirty="0"/>
              <a:t>how </a:t>
            </a:r>
            <a:r>
              <a:rPr lang="en-US" dirty="0" err="1"/>
              <a:t>git</a:t>
            </a:r>
            <a:r>
              <a:rPr lang="en-US" dirty="0"/>
              <a:t> allows you to work across multiple computers.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7603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 explain:</a:t>
            </a:r>
          </a:p>
          <a:p>
            <a:pPr lvl="1"/>
            <a:r>
              <a:rPr lang="en-US" dirty="0"/>
              <a:t>how </a:t>
            </a:r>
            <a:r>
              <a:rPr lang="en-US" dirty="0" err="1"/>
              <a:t>git</a:t>
            </a:r>
            <a:r>
              <a:rPr lang="en-US" dirty="0"/>
              <a:t> creates a mini-</a:t>
            </a:r>
            <a:r>
              <a:rPr lang="en-US" dirty="0" err="1"/>
              <a:t>filesystem</a:t>
            </a:r>
            <a:r>
              <a:rPr lang="en-US" dirty="0"/>
              <a:t> in your directory</a:t>
            </a:r>
          </a:p>
          <a:p>
            <a:pPr lvl="1"/>
            <a:r>
              <a:rPr lang="en-US" dirty="0"/>
              <a:t>what pull, commit, and push do</a:t>
            </a:r>
          </a:p>
          <a:p>
            <a:pPr lvl="1"/>
            <a:r>
              <a:rPr lang="en-US" dirty="0"/>
              <a:t>the elements of the basic </a:t>
            </a:r>
            <a:r>
              <a:rPr lang="en-US" dirty="0" err="1"/>
              <a:t>git</a:t>
            </a:r>
            <a:r>
              <a:rPr lang="en-US" dirty="0"/>
              <a:t> workflow</a:t>
            </a:r>
          </a:p>
          <a:p>
            <a:pPr lvl="1"/>
            <a:r>
              <a:rPr lang="en-US" dirty="0"/>
              <a:t>how </a:t>
            </a:r>
            <a:r>
              <a:rPr lang="en-US" dirty="0" err="1"/>
              <a:t>git</a:t>
            </a:r>
            <a:r>
              <a:rPr lang="en-US" dirty="0"/>
              <a:t> allows you to work across multiple computers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7112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There are many interactive </a:t>
            </a:r>
            <a:r>
              <a:rPr lang="en-US" dirty="0" err="1"/>
              <a:t>git</a:t>
            </a:r>
            <a:r>
              <a:rPr lang="en-US" dirty="0"/>
              <a:t> tutorials on the web.  </a:t>
            </a:r>
          </a:p>
          <a:p>
            <a:pPr lvl="1"/>
            <a:r>
              <a:rPr lang="en-US" dirty="0"/>
              <a:t>Go find one and do it.</a:t>
            </a:r>
          </a:p>
          <a:p>
            <a:pPr lvl="1"/>
            <a:r>
              <a:rPr lang="en-US" dirty="0"/>
              <a:t>If you find one you like, recommend it to your classmates on the Discussion Board.   </a:t>
            </a:r>
          </a:p>
          <a:p>
            <a:r>
              <a:rPr lang="en-US" dirty="0"/>
              <a:t>If you have questions about this lesson, ask them on the Discussion Board.</a:t>
            </a:r>
          </a:p>
          <a:p>
            <a:r>
              <a:rPr lang="en-US" dirty="0"/>
              <a:t>Go on to the </a:t>
            </a:r>
            <a:r>
              <a:rPr lang="en-US"/>
              <a:t>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294479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a:t>
            </a:r>
            <a:r>
              <a:rPr lang="en-US" dirty="0">
                <a:solidFill>
                  <a:srgbClr val="FF0000"/>
                </a:solidFill>
              </a:rPr>
              <a:t>distributed</a:t>
            </a:r>
            <a:r>
              <a:rPr lang="en-US" dirty="0"/>
              <a:t> version-control system</a:t>
            </a:r>
          </a:p>
        </p:txBody>
      </p:sp>
      <p:sp>
        <p:nvSpPr>
          <p:cNvPr id="3" name="Content Placeholder 2"/>
          <p:cNvSpPr>
            <a:spLocks noGrp="1"/>
          </p:cNvSpPr>
          <p:nvPr>
            <p:ph idx="1"/>
          </p:nvPr>
        </p:nvSpPr>
        <p:spPr/>
        <p:txBody>
          <a:bodyPr>
            <a:normAutofit fontScale="92500" lnSpcReduction="10000"/>
          </a:bodyPr>
          <a:lstStyle/>
          <a:p>
            <a:r>
              <a:rPr lang="en-US" dirty="0"/>
              <a:t>You keep your files in a </a:t>
            </a:r>
            <a:r>
              <a:rPr lang="en-US" i="1" dirty="0"/>
              <a:t>repository</a:t>
            </a:r>
            <a:r>
              <a:rPr lang="en-US" dirty="0"/>
              <a:t> on your local machine.</a:t>
            </a:r>
          </a:p>
          <a:p>
            <a:r>
              <a:rPr lang="en-US" dirty="0"/>
              <a:t>You synchronize your repository with a repository on a server.</a:t>
            </a:r>
          </a:p>
          <a:p>
            <a:r>
              <a:rPr lang="en-US" dirty="0"/>
              <a:t>If you move from one machine to another, you can pick up the changes by synchronizing with the server.</a:t>
            </a:r>
          </a:p>
          <a:p>
            <a:r>
              <a:rPr lang="en-US" dirty="0"/>
              <a:t>If someone else on your team uploads some changes to your files, you can pick those up by synchronizing with the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9572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distributed </a:t>
            </a:r>
            <a:r>
              <a:rPr lang="en-US" dirty="0">
                <a:solidFill>
                  <a:srgbClr val="FF0000"/>
                </a:solidFill>
              </a:rPr>
              <a:t>version-control</a:t>
            </a:r>
            <a:r>
              <a:rPr lang="en-US" dirty="0"/>
              <a:t> system</a:t>
            </a:r>
          </a:p>
        </p:txBody>
      </p:sp>
      <p:sp>
        <p:nvSpPr>
          <p:cNvPr id="3" name="Content Placeholder 2"/>
          <p:cNvSpPr>
            <a:spLocks noGrp="1"/>
          </p:cNvSpPr>
          <p:nvPr>
            <p:ph idx="1"/>
          </p:nvPr>
        </p:nvSpPr>
        <p:spPr/>
        <p:txBody>
          <a:bodyPr/>
          <a:lstStyle/>
          <a:p>
            <a:r>
              <a:rPr lang="en-US" dirty="0"/>
              <a:t>Terminology:  In </a:t>
            </a:r>
            <a:r>
              <a:rPr lang="en-US" dirty="0" err="1"/>
              <a:t>git</a:t>
            </a:r>
            <a:r>
              <a:rPr lang="en-US" dirty="0"/>
              <a:t>-speak, a “version” is called a “commit.”</a:t>
            </a:r>
          </a:p>
          <a:p>
            <a:r>
              <a:rPr lang="en-US" dirty="0" err="1"/>
              <a:t>Git</a:t>
            </a:r>
            <a:r>
              <a:rPr lang="en-US" dirty="0"/>
              <a:t> keeps track of the history of your commits, so you can go back and look at earlier versions, or just give up on the current version and go back some earlier version.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9151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model of </a:t>
            </a:r>
            <a:r>
              <a:rPr lang="en-US" dirty="0" err="1"/>
              <a:t>git</a:t>
            </a:r>
            <a:endParaRPr lang="en-US" dirty="0"/>
          </a:p>
        </p:txBody>
      </p:sp>
      <p:sp>
        <p:nvSpPr>
          <p:cNvPr id="3" name="Content Placeholder 2"/>
          <p:cNvSpPr>
            <a:spLocks noGrp="1"/>
          </p:cNvSpPr>
          <p:nvPr>
            <p:ph idx="1"/>
          </p:nvPr>
        </p:nvSpPr>
        <p:spPr/>
        <p:txBody>
          <a:bodyPr/>
          <a:lstStyle/>
          <a:p>
            <a:r>
              <a:rPr lang="en-US" dirty="0"/>
              <a:t>Most </a:t>
            </a:r>
            <a:r>
              <a:rPr lang="en-US" dirty="0" err="1"/>
              <a:t>git</a:t>
            </a:r>
            <a:r>
              <a:rPr lang="en-US" dirty="0"/>
              <a:t> documentation gets into details very quickly.</a:t>
            </a:r>
          </a:p>
          <a:p>
            <a:r>
              <a:rPr lang="en-US" dirty="0"/>
              <a:t>Here’s a very simple model of what’s going on in </a:t>
            </a:r>
            <a:r>
              <a:rPr lang="en-US" dirty="0" err="1"/>
              <a:t>git</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4571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files</a:t>
            </a:r>
          </a:p>
        </p:txBody>
      </p:sp>
      <p:graphicFrame>
        <p:nvGraphicFramePr>
          <p:cNvPr id="4" name="Diagram 3"/>
          <p:cNvGraphicFramePr/>
          <p:nvPr>
            <p:extLst>
              <p:ext uri="{D42A27DB-BD31-4B8C-83A1-F6EECF244321}">
                <p14:modId xmlns:p14="http://schemas.microsoft.com/office/powerpoint/2010/main" val="1969139926"/>
              </p:ext>
            </p:extLst>
          </p:nvPr>
        </p:nvGraphicFramePr>
        <p:xfrm>
          <a:off x="1524000" y="6858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1447800" y="4191000"/>
            <a:ext cx="25908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Here are your files, sitting in a directory called my-project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5467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files in your </a:t>
            </a:r>
            <a:r>
              <a:rPr lang="en-US" dirty="0" err="1"/>
              <a:t>git</a:t>
            </a:r>
            <a:r>
              <a:rPr lang="en-US" dirty="0"/>
              <a:t> repository</a:t>
            </a:r>
          </a:p>
        </p:txBody>
      </p:sp>
      <p:graphicFrame>
        <p:nvGraphicFramePr>
          <p:cNvPr id="4" name="Diagram 3"/>
          <p:cNvGraphicFramePr/>
          <p:nvPr>
            <p:extLst>
              <p:ext uri="{D42A27DB-BD31-4B8C-83A1-F6EECF244321}">
                <p14:modId xmlns:p14="http://schemas.microsoft.com/office/powerpoint/2010/main" val="65544613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40886" y="2743200"/>
            <a:ext cx="4288561" cy="2585323"/>
          </a:xfrm>
          <a:prstGeom prst="rect">
            <a:avLst/>
          </a:prstGeom>
          <a:noFill/>
        </p:spPr>
        <p:txBody>
          <a:bodyPr wrap="square" rtlCol="0">
            <a:spAutoFit/>
          </a:bodyPr>
          <a:lstStyle/>
          <a:p>
            <a:r>
              <a:rPr lang="en-US" dirty="0"/>
              <a:t>When you have a </a:t>
            </a:r>
            <a:r>
              <a:rPr lang="en-US" dirty="0" err="1"/>
              <a:t>git</a:t>
            </a:r>
            <a:r>
              <a:rPr lang="en-US" dirty="0"/>
              <a:t> repository, you have an additional directory called .</a:t>
            </a:r>
            <a:r>
              <a:rPr lang="en-US" dirty="0" err="1"/>
              <a:t>git</a:t>
            </a:r>
            <a:r>
              <a:rPr lang="en-US" dirty="0"/>
              <a:t>, which points at a mini-</a:t>
            </a:r>
            <a:r>
              <a:rPr lang="en-US" dirty="0" err="1"/>
              <a:t>filesystem</a:t>
            </a:r>
            <a:r>
              <a:rPr lang="en-US" dirty="0"/>
              <a:t>.   </a:t>
            </a:r>
          </a:p>
          <a:p>
            <a:endParaRPr lang="en-US" dirty="0"/>
          </a:p>
          <a:p>
            <a:r>
              <a:rPr lang="en-US" dirty="0"/>
              <a:t>This file system keeps all your data, plus the bells and whistles that </a:t>
            </a:r>
            <a:r>
              <a:rPr lang="en-US" dirty="0" err="1"/>
              <a:t>git</a:t>
            </a:r>
            <a:r>
              <a:rPr lang="en-US" dirty="0"/>
              <a:t> needs to do its job.  </a:t>
            </a:r>
          </a:p>
          <a:p>
            <a:endParaRPr lang="en-US" dirty="0"/>
          </a:p>
          <a:p>
            <a:r>
              <a:rPr lang="en-US" dirty="0"/>
              <a:t>All this sits on your local machine.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836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git</a:t>
            </a:r>
            <a:r>
              <a:rPr lang="en-US" dirty="0"/>
              <a:t> client</a:t>
            </a:r>
          </a:p>
        </p:txBody>
      </p:sp>
      <p:grpSp>
        <p:nvGrpSpPr>
          <p:cNvPr id="5" name="Group 4"/>
          <p:cNvGrpSpPr/>
          <p:nvPr/>
        </p:nvGrpSpPr>
        <p:grpSpPr>
          <a:xfrm>
            <a:off x="1371600" y="22860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4027410705"/>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572000" y="3825089"/>
            <a:ext cx="4288561" cy="1754326"/>
          </a:xfrm>
          <a:prstGeom prst="rect">
            <a:avLst/>
          </a:prstGeom>
          <a:noFill/>
        </p:spPr>
        <p:txBody>
          <a:bodyPr wrap="square" rtlCol="0">
            <a:spAutoFit/>
          </a:bodyPr>
          <a:lstStyle/>
          <a:p>
            <a:r>
              <a:rPr lang="en-US" dirty="0"/>
              <a:t>This mini-</a:t>
            </a:r>
            <a:r>
              <a:rPr lang="en-US" dirty="0" err="1"/>
              <a:t>filesystem</a:t>
            </a:r>
            <a:r>
              <a:rPr lang="en-US" dirty="0"/>
              <a:t> is highly optimized and very complicated.  Don’t try to read it directly.</a:t>
            </a:r>
          </a:p>
          <a:p>
            <a:endParaRPr lang="en-US" dirty="0"/>
          </a:p>
          <a:p>
            <a:r>
              <a:rPr lang="en-US" dirty="0"/>
              <a:t>The job of the </a:t>
            </a:r>
            <a:r>
              <a:rPr lang="en-US" dirty="0" err="1"/>
              <a:t>git</a:t>
            </a:r>
            <a:r>
              <a:rPr lang="en-US" dirty="0"/>
              <a:t> client is to manage this for you.</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2139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(part 1)</a:t>
            </a:r>
          </a:p>
        </p:txBody>
      </p:sp>
      <p:sp>
        <p:nvSpPr>
          <p:cNvPr id="3" name="Content Placeholder 2"/>
          <p:cNvSpPr>
            <a:spLocks noGrp="1"/>
          </p:cNvSpPr>
          <p:nvPr>
            <p:ph idx="1"/>
          </p:nvPr>
        </p:nvSpPr>
        <p:spPr/>
        <p:txBody>
          <a:bodyPr>
            <a:normAutofit/>
          </a:bodyPr>
          <a:lstStyle/>
          <a:p>
            <a:r>
              <a:rPr lang="en-US" dirty="0"/>
              <a:t>You edit your local files directly.</a:t>
            </a:r>
          </a:p>
          <a:p>
            <a:pPr lvl="1"/>
            <a:r>
              <a:rPr lang="en-US" dirty="0"/>
              <a:t>You can edit, add files, delete files, etc., using whatever tools you like.</a:t>
            </a:r>
          </a:p>
          <a:p>
            <a:pPr lvl="1"/>
            <a:r>
              <a:rPr lang="en-US" dirty="0"/>
              <a:t>This doesn’t change the mini-filesystem, so now your mini-filesystem is behind.</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72185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a2f7412c336d07bd78ef897549e353051df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1503</Words>
  <Application>Microsoft Office PowerPoint</Application>
  <PresentationFormat>On-screen Show (4:3)</PresentationFormat>
  <Paragraphs>250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Helvetica Neue</vt:lpstr>
      <vt:lpstr>Wingdings</vt:lpstr>
      <vt:lpstr>Office Theme</vt:lpstr>
      <vt:lpstr>A Simple Introduction to Git: a distributed version-control system</vt:lpstr>
      <vt:lpstr>Learning Objectives</vt:lpstr>
      <vt:lpstr>Git is a distributed version-control system</vt:lpstr>
      <vt:lpstr>Git is a distributed version-control system</vt:lpstr>
      <vt:lpstr>A simple model of git</vt:lpstr>
      <vt:lpstr>Your files</vt:lpstr>
      <vt:lpstr>Your files in your git repository</vt:lpstr>
      <vt:lpstr>The git client</vt:lpstr>
      <vt:lpstr>Your workflow (part 1)</vt:lpstr>
      <vt:lpstr>A Commit</vt:lpstr>
      <vt:lpstr>Synchronizing with the server (1)</vt:lpstr>
      <vt:lpstr>Synchronizing with the server (2)</vt:lpstr>
      <vt:lpstr>The whole picture</vt:lpstr>
      <vt:lpstr>Your workflow for a session</vt:lpstr>
      <vt:lpstr>Submitting a Work Session log</vt:lpstr>
      <vt:lpstr>Your workflow over multiple sessions</vt:lpstr>
      <vt:lpstr>Oh no!  I’ve got a git conflict</vt:lpstr>
      <vt:lpstr>Other ways to use git and github</vt:lpstr>
      <vt:lpstr>Summary</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Git</dc:title>
  <dc:creator>wand</dc:creator>
  <cp:lastModifiedBy>Mitchell Wand</cp:lastModifiedBy>
  <cp:revision>54</cp:revision>
  <dcterms:created xsi:type="dcterms:W3CDTF">2006-08-16T00:00:00Z</dcterms:created>
  <dcterms:modified xsi:type="dcterms:W3CDTF">2017-08-11T18:29:54Z</dcterms:modified>
</cp:coreProperties>
</file>