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43" r:id="rId32"/>
    <p:sldId id="444" r:id="rId33"/>
    <p:sldId id="415" r:id="rId34"/>
    <p:sldId id="416" r:id="rId35"/>
    <p:sldId id="4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43"/>
            <p14:sldId id="444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99" d="100"/>
          <a:sy n="99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</a:t>
            </a:r>
          </a:p>
          <a:p>
            <a:r>
              <a:rPr lang="en-US" dirty="0"/>
              <a:t>;;  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onsolas" pitchFamily="49" charset="0"/>
              </a:rPr>
              <a:t>In </a:t>
            </a:r>
            <a:r>
              <a:rPr lang="en-US" dirty="0">
                <a:cs typeface="Consolas" pitchFamily="49" charset="0"/>
              </a:rPr>
              <a:t>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CONSTRUCTOR TEMPLATE FOR Book: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672718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733800" y="3124200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3689" y="3348335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an </a:t>
            </a:r>
            <a:r>
              <a:rPr lang="en-US" i="1" dirty="0">
                <a:solidFill>
                  <a:srgbClr val="FF0000"/>
                </a:solidFill>
              </a:rPr>
              <a:t>inventory</a:t>
            </a:r>
            <a:r>
              <a:rPr lang="en-US" dirty="0"/>
              <a:t> of the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847060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9648" y="5392301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</a:t>
            </a:r>
            <a:r>
              <a:rPr lang="en-US"/>
              <a:t>the relevant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23622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represented as one of the following strings: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represented one of the following integers: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DDR for more complicated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this more complicated data out of the definitions of the pieces.</a:t>
            </a:r>
          </a:p>
          <a:p>
            <a:r>
              <a:rPr lang="en-US" dirty="0"/>
              <a:t>This is less scary than it sounds.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 (part 2): </a:t>
            </a:r>
            <a:r>
              <a:rPr lang="en-US" dirty="0" err="1"/>
              <a:t>CoffeeType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(part 3): </a:t>
            </a:r>
            <a:r>
              <a:rPr lang="en-US" dirty="0" err="1"/>
              <a:t>CoffeeOrder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Study, completed: </a:t>
            </a:r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94925"/>
            <a:ext cx="4800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Best practice is to expand all of them, as we’ve done here for the coffee-order alternative.</a:t>
            </a:r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BarOrder</a:t>
            </a:r>
            <a:r>
              <a:rPr lang="en-US" dirty="0"/>
              <a:t> is one of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CoffeeOrder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WineOrder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TeaOrder</a:t>
            </a:r>
            <a:endParaRPr lang="en-US" dirty="0"/>
          </a:p>
          <a:p>
            <a:r>
              <a:rPr lang="en-US" dirty="0"/>
              <a:t>The observer template tells that a function on </a:t>
            </a:r>
            <a:r>
              <a:rPr lang="en-US" dirty="0" err="1"/>
              <a:t>BarOrders</a:t>
            </a:r>
            <a:r>
              <a:rPr lang="en-US" dirty="0"/>
              <a:t> may call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CoffeeOrders</a:t>
            </a:r>
            <a:endParaRPr lang="en-US" dirty="0"/>
          </a:p>
          <a:p>
            <a:pPr lvl="1"/>
            <a:r>
              <a:rPr lang="en-US" dirty="0"/>
              <a:t>a function on </a:t>
            </a:r>
            <a:r>
              <a:rPr lang="en-US" dirty="0" err="1"/>
              <a:t>WineOrders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TeaOrders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7690711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9596" y="5710019"/>
            <a:ext cx="304960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We’ll see this principle over and over again!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itemization,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2582</Words>
  <Application>Microsoft Office PowerPoint</Application>
  <PresentationFormat>On-screen Show (4:3)</PresentationFormat>
  <Paragraphs>386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more complicated data</vt:lpstr>
      <vt:lpstr>Case Study: BarOrder</vt:lpstr>
      <vt:lpstr>Case Study (part 2): CoffeeType</vt:lpstr>
      <vt:lpstr>Case Study (part 3): CoffeeOrder</vt:lpstr>
      <vt:lpstr>Case Study, completed: BarOrder</vt:lpstr>
      <vt:lpstr>Using the BarOrder Observer Template</vt:lpstr>
      <vt:lpstr>The Shape of the Program Follows the Shape of the Data</vt:lpstr>
      <vt:lpstr>The Shape of the Program Follows the Shape of the Data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132</cp:revision>
  <dcterms:created xsi:type="dcterms:W3CDTF">2012-08-30T22:09:15Z</dcterms:created>
  <dcterms:modified xsi:type="dcterms:W3CDTF">2017-09-13T17:49:32Z</dcterms:modified>
</cp:coreProperties>
</file>