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6" r:id="rId2"/>
    <p:sldId id="310" r:id="rId3"/>
    <p:sldId id="311" r:id="rId4"/>
    <p:sldId id="29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28" r:id="rId20"/>
    <p:sldId id="329" r:id="rId21"/>
    <p:sldId id="348" r:id="rId22"/>
    <p:sldId id="327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6AB9152-FDA1-4BBE-98BA-B7118938B43F}">
          <p14:sldIdLst>
            <p14:sldId id="276"/>
            <p14:sldId id="310"/>
            <p14:sldId id="311"/>
            <p14:sldId id="29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28"/>
            <p14:sldId id="329"/>
            <p14:sldId id="348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6" d="100"/>
          <a:sy n="66" d="100"/>
        </p:scale>
        <p:origin x="588" y="48"/>
      </p:cViewPr>
      <p:guideLst>
        <p:guide orient="horz" pos="2160"/>
        <p:guide pos="26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BFA37B-2C85-4733-BFCF-C98EBA882E6F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D04AEDF-86C3-4001-A59C-3947C25BBF81}">
      <dgm:prSet phldrT="[Text]"/>
      <dgm:spPr/>
      <dgm:t>
        <a:bodyPr/>
        <a:lstStyle/>
        <a:p>
          <a:r>
            <a:rPr lang="en-US" dirty="0" err="1"/>
            <a:t>BarOrder</a:t>
          </a:r>
          <a:endParaRPr lang="en-US" dirty="0"/>
        </a:p>
      </dgm:t>
    </dgm:pt>
    <dgm:pt modelId="{A9043AF0-941B-4D44-81C7-273519E3F8D7}" type="parTrans" cxnId="{0CF51E36-3EFC-4FEB-893A-FD79C46DBCBB}">
      <dgm:prSet/>
      <dgm:spPr/>
      <dgm:t>
        <a:bodyPr/>
        <a:lstStyle/>
        <a:p>
          <a:endParaRPr lang="en-US"/>
        </a:p>
      </dgm:t>
    </dgm:pt>
    <dgm:pt modelId="{8678A4D2-A5A0-4DD3-98CA-52458C7CE02F}" type="sibTrans" cxnId="{0CF51E36-3EFC-4FEB-893A-FD79C46DBCBB}">
      <dgm:prSet/>
      <dgm:spPr/>
      <dgm:t>
        <a:bodyPr/>
        <a:lstStyle/>
        <a:p>
          <a:endParaRPr lang="en-US"/>
        </a:p>
      </dgm:t>
    </dgm:pt>
    <dgm:pt modelId="{3868AD62-E3EF-499D-80F4-727D4D5639AE}">
      <dgm:prSet phldrT="[Text]"/>
      <dgm:spPr/>
      <dgm:t>
        <a:bodyPr/>
        <a:lstStyle/>
        <a:p>
          <a:r>
            <a:rPr lang="en-US" dirty="0" err="1"/>
            <a:t>CoffeeOrder</a:t>
          </a:r>
          <a:endParaRPr lang="en-US" dirty="0"/>
        </a:p>
      </dgm:t>
    </dgm:pt>
    <dgm:pt modelId="{F61AB162-95F3-4A26-9867-0BE62CEF0B9D}" type="parTrans" cxnId="{7CF034E4-6E16-44A2-9BE5-B43E105AC85B}">
      <dgm:prSet/>
      <dgm:spPr/>
      <dgm:t>
        <a:bodyPr/>
        <a:lstStyle/>
        <a:p>
          <a:endParaRPr lang="en-US"/>
        </a:p>
      </dgm:t>
    </dgm:pt>
    <dgm:pt modelId="{04F78014-F8CF-4BBE-9BE4-234C4E8CDA9B}" type="sibTrans" cxnId="{7CF034E4-6E16-44A2-9BE5-B43E105AC85B}">
      <dgm:prSet/>
      <dgm:spPr/>
      <dgm:t>
        <a:bodyPr/>
        <a:lstStyle/>
        <a:p>
          <a:endParaRPr lang="en-US"/>
        </a:p>
      </dgm:t>
    </dgm:pt>
    <dgm:pt modelId="{58E20756-A961-44CA-99B3-3F332D7ABAA5}">
      <dgm:prSet phldrT="[Text]"/>
      <dgm:spPr/>
      <dgm:t>
        <a:bodyPr/>
        <a:lstStyle/>
        <a:p>
          <a:r>
            <a:rPr lang="en-US" dirty="0" err="1"/>
            <a:t>TeaOrder</a:t>
          </a:r>
          <a:endParaRPr lang="en-US" dirty="0"/>
        </a:p>
      </dgm:t>
    </dgm:pt>
    <dgm:pt modelId="{8CB0BB80-7C52-4F36-AA42-715895658453}" type="parTrans" cxnId="{C90F3121-B98C-41E7-9910-508B2DB97482}">
      <dgm:prSet/>
      <dgm:spPr/>
      <dgm:t>
        <a:bodyPr/>
        <a:lstStyle/>
        <a:p>
          <a:endParaRPr lang="en-US"/>
        </a:p>
      </dgm:t>
    </dgm:pt>
    <dgm:pt modelId="{4588ABC3-17B0-4337-98BB-002E527A43CA}" type="sibTrans" cxnId="{C90F3121-B98C-41E7-9910-508B2DB97482}">
      <dgm:prSet/>
      <dgm:spPr/>
      <dgm:t>
        <a:bodyPr/>
        <a:lstStyle/>
        <a:p>
          <a:endParaRPr lang="en-US"/>
        </a:p>
      </dgm:t>
    </dgm:pt>
    <dgm:pt modelId="{6746C29A-59AA-47BC-A6D2-3AF1EAAE9AEE}">
      <dgm:prSet phldrT="[Text]"/>
      <dgm:spPr/>
      <dgm:t>
        <a:bodyPr/>
        <a:lstStyle/>
        <a:p>
          <a:r>
            <a:rPr lang="en-US" dirty="0" err="1"/>
            <a:t>WineOrder</a:t>
          </a:r>
          <a:endParaRPr lang="en-US" dirty="0"/>
        </a:p>
      </dgm:t>
    </dgm:pt>
    <dgm:pt modelId="{1F49C3F3-20B9-49B0-B530-7742F239446B}" type="parTrans" cxnId="{265515E8-7DEF-4D57-A60E-D51BDA5C79DE}">
      <dgm:prSet/>
      <dgm:spPr/>
      <dgm:t>
        <a:bodyPr/>
        <a:lstStyle/>
        <a:p>
          <a:endParaRPr lang="en-US"/>
        </a:p>
      </dgm:t>
    </dgm:pt>
    <dgm:pt modelId="{C992AF83-35C7-496F-97D5-44D1A0D0517C}" type="sibTrans" cxnId="{265515E8-7DEF-4D57-A60E-D51BDA5C79DE}">
      <dgm:prSet/>
      <dgm:spPr/>
      <dgm:t>
        <a:bodyPr/>
        <a:lstStyle/>
        <a:p>
          <a:endParaRPr lang="en-US"/>
        </a:p>
      </dgm:t>
    </dgm:pt>
    <dgm:pt modelId="{7B23797D-3764-4E21-94F1-A049C771E25F}" type="pres">
      <dgm:prSet presAssocID="{D2BFA37B-2C85-4733-BFCF-C98EBA882E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4F19F48-2F81-4FD9-8A68-13F6129AF79D}" type="pres">
      <dgm:prSet presAssocID="{AD04AEDF-86C3-4001-A59C-3947C25BBF81}" presName="hierRoot1" presStyleCnt="0">
        <dgm:presLayoutVars>
          <dgm:hierBranch val="init"/>
        </dgm:presLayoutVars>
      </dgm:prSet>
      <dgm:spPr/>
    </dgm:pt>
    <dgm:pt modelId="{89ED2F58-81D2-4BB9-8A3E-4BC667439C56}" type="pres">
      <dgm:prSet presAssocID="{AD04AEDF-86C3-4001-A59C-3947C25BBF81}" presName="rootComposite1" presStyleCnt="0"/>
      <dgm:spPr/>
    </dgm:pt>
    <dgm:pt modelId="{A0A617C9-40DD-411E-954D-70440C863D28}" type="pres">
      <dgm:prSet presAssocID="{AD04AEDF-86C3-4001-A59C-3947C25BBF81}" presName="rootText1" presStyleLbl="node0" presStyleIdx="0" presStyleCnt="1" custLinFactNeighborX="1597" custLinFactNeighborY="-91440">
        <dgm:presLayoutVars>
          <dgm:chPref val="3"/>
        </dgm:presLayoutVars>
      </dgm:prSet>
      <dgm:spPr/>
    </dgm:pt>
    <dgm:pt modelId="{0359433B-4424-4EB8-8499-7E58B5C76316}" type="pres">
      <dgm:prSet presAssocID="{AD04AEDF-86C3-4001-A59C-3947C25BBF81}" presName="rootConnector1" presStyleLbl="node1" presStyleIdx="0" presStyleCnt="0"/>
      <dgm:spPr/>
    </dgm:pt>
    <dgm:pt modelId="{731C87CA-0505-46E3-9EC0-EA9DC83B77E9}" type="pres">
      <dgm:prSet presAssocID="{AD04AEDF-86C3-4001-A59C-3947C25BBF81}" presName="hierChild2" presStyleCnt="0"/>
      <dgm:spPr/>
    </dgm:pt>
    <dgm:pt modelId="{E120C2BC-9971-4C06-B959-15F48257F503}" type="pres">
      <dgm:prSet presAssocID="{F61AB162-95F3-4A26-9867-0BE62CEF0B9D}" presName="Name37" presStyleLbl="parChTrans1D2" presStyleIdx="0" presStyleCnt="3"/>
      <dgm:spPr/>
    </dgm:pt>
    <dgm:pt modelId="{0BEAE8EF-0A4F-41EF-9058-1717CDAA8477}" type="pres">
      <dgm:prSet presAssocID="{3868AD62-E3EF-499D-80F4-727D4D5639AE}" presName="hierRoot2" presStyleCnt="0">
        <dgm:presLayoutVars>
          <dgm:hierBranch val="init"/>
        </dgm:presLayoutVars>
      </dgm:prSet>
      <dgm:spPr/>
    </dgm:pt>
    <dgm:pt modelId="{003AC5B9-9EB1-419E-8899-02136F40D59C}" type="pres">
      <dgm:prSet presAssocID="{3868AD62-E3EF-499D-80F4-727D4D5639AE}" presName="rootComposite" presStyleCnt="0"/>
      <dgm:spPr/>
    </dgm:pt>
    <dgm:pt modelId="{68DF29B4-CB2F-4E47-931F-1D0F60589E9F}" type="pres">
      <dgm:prSet presAssocID="{3868AD62-E3EF-499D-80F4-727D4D5639AE}" presName="rootText" presStyleLbl="node2" presStyleIdx="0" presStyleCnt="3">
        <dgm:presLayoutVars>
          <dgm:chPref val="3"/>
        </dgm:presLayoutVars>
      </dgm:prSet>
      <dgm:spPr/>
    </dgm:pt>
    <dgm:pt modelId="{7BD3C06E-8C7A-43FF-8DC4-E8D03131804B}" type="pres">
      <dgm:prSet presAssocID="{3868AD62-E3EF-499D-80F4-727D4D5639AE}" presName="rootConnector" presStyleLbl="node2" presStyleIdx="0" presStyleCnt="3"/>
      <dgm:spPr/>
    </dgm:pt>
    <dgm:pt modelId="{F3CA407E-7986-4870-96DC-EA6D3DDA8783}" type="pres">
      <dgm:prSet presAssocID="{3868AD62-E3EF-499D-80F4-727D4D5639AE}" presName="hierChild4" presStyleCnt="0"/>
      <dgm:spPr/>
    </dgm:pt>
    <dgm:pt modelId="{C13AEB80-B2E5-4F27-9873-7A1667E6AFBE}" type="pres">
      <dgm:prSet presAssocID="{3868AD62-E3EF-499D-80F4-727D4D5639AE}" presName="hierChild5" presStyleCnt="0"/>
      <dgm:spPr/>
    </dgm:pt>
    <dgm:pt modelId="{E884EC6A-6E63-4601-86D4-169559201A0F}" type="pres">
      <dgm:prSet presAssocID="{1F49C3F3-20B9-49B0-B530-7742F239446B}" presName="Name37" presStyleLbl="parChTrans1D2" presStyleIdx="1" presStyleCnt="3"/>
      <dgm:spPr/>
    </dgm:pt>
    <dgm:pt modelId="{680D4883-267C-4972-B2F3-3264BE800EF4}" type="pres">
      <dgm:prSet presAssocID="{6746C29A-59AA-47BC-A6D2-3AF1EAAE9AEE}" presName="hierRoot2" presStyleCnt="0">
        <dgm:presLayoutVars>
          <dgm:hierBranch val="init"/>
        </dgm:presLayoutVars>
      </dgm:prSet>
      <dgm:spPr/>
    </dgm:pt>
    <dgm:pt modelId="{6A213DE7-6DB1-4851-B9AD-A230F8E8EEC6}" type="pres">
      <dgm:prSet presAssocID="{6746C29A-59AA-47BC-A6D2-3AF1EAAE9AEE}" presName="rootComposite" presStyleCnt="0"/>
      <dgm:spPr/>
    </dgm:pt>
    <dgm:pt modelId="{7218482D-B1C4-4299-820E-061FE8B5CFC5}" type="pres">
      <dgm:prSet presAssocID="{6746C29A-59AA-47BC-A6D2-3AF1EAAE9AEE}" presName="rootText" presStyleLbl="node2" presStyleIdx="1" presStyleCnt="3">
        <dgm:presLayoutVars>
          <dgm:chPref val="3"/>
        </dgm:presLayoutVars>
      </dgm:prSet>
      <dgm:spPr/>
    </dgm:pt>
    <dgm:pt modelId="{2E5839CE-AE1D-45D5-BE6B-9CBEE7737158}" type="pres">
      <dgm:prSet presAssocID="{6746C29A-59AA-47BC-A6D2-3AF1EAAE9AEE}" presName="rootConnector" presStyleLbl="node2" presStyleIdx="1" presStyleCnt="3"/>
      <dgm:spPr/>
    </dgm:pt>
    <dgm:pt modelId="{BC856362-D0B0-4261-830B-2A747B4E3F1C}" type="pres">
      <dgm:prSet presAssocID="{6746C29A-59AA-47BC-A6D2-3AF1EAAE9AEE}" presName="hierChild4" presStyleCnt="0"/>
      <dgm:spPr/>
    </dgm:pt>
    <dgm:pt modelId="{AF90669B-30AA-4CDF-9D03-6139928EEDF0}" type="pres">
      <dgm:prSet presAssocID="{6746C29A-59AA-47BC-A6D2-3AF1EAAE9AEE}" presName="hierChild5" presStyleCnt="0"/>
      <dgm:spPr/>
    </dgm:pt>
    <dgm:pt modelId="{32A7B4C7-B9D4-4CF3-A551-D1417CC141AD}" type="pres">
      <dgm:prSet presAssocID="{8CB0BB80-7C52-4F36-AA42-715895658453}" presName="Name37" presStyleLbl="parChTrans1D2" presStyleIdx="2" presStyleCnt="3"/>
      <dgm:spPr/>
    </dgm:pt>
    <dgm:pt modelId="{CF2961F1-D647-409A-A791-34C62CD68AB1}" type="pres">
      <dgm:prSet presAssocID="{58E20756-A961-44CA-99B3-3F332D7ABAA5}" presName="hierRoot2" presStyleCnt="0">
        <dgm:presLayoutVars>
          <dgm:hierBranch val="init"/>
        </dgm:presLayoutVars>
      </dgm:prSet>
      <dgm:spPr/>
    </dgm:pt>
    <dgm:pt modelId="{B01C8EA2-76FF-4F00-B96E-342EDBA9C829}" type="pres">
      <dgm:prSet presAssocID="{58E20756-A961-44CA-99B3-3F332D7ABAA5}" presName="rootComposite" presStyleCnt="0"/>
      <dgm:spPr/>
    </dgm:pt>
    <dgm:pt modelId="{50F6EAD8-A2DB-4CCD-A1EE-4FBF8D3D8880}" type="pres">
      <dgm:prSet presAssocID="{58E20756-A961-44CA-99B3-3F332D7ABAA5}" presName="rootText" presStyleLbl="node2" presStyleIdx="2" presStyleCnt="3">
        <dgm:presLayoutVars>
          <dgm:chPref val="3"/>
        </dgm:presLayoutVars>
      </dgm:prSet>
      <dgm:spPr/>
    </dgm:pt>
    <dgm:pt modelId="{31473C47-94BC-4B4A-80C8-FD8B81289AEB}" type="pres">
      <dgm:prSet presAssocID="{58E20756-A961-44CA-99B3-3F332D7ABAA5}" presName="rootConnector" presStyleLbl="node2" presStyleIdx="2" presStyleCnt="3"/>
      <dgm:spPr/>
    </dgm:pt>
    <dgm:pt modelId="{D60E8639-A6DC-4E7A-A74E-B9586C743B38}" type="pres">
      <dgm:prSet presAssocID="{58E20756-A961-44CA-99B3-3F332D7ABAA5}" presName="hierChild4" presStyleCnt="0"/>
      <dgm:spPr/>
    </dgm:pt>
    <dgm:pt modelId="{9FCFFB9E-B20F-446C-90D1-ABE010F7A370}" type="pres">
      <dgm:prSet presAssocID="{58E20756-A961-44CA-99B3-3F332D7ABAA5}" presName="hierChild5" presStyleCnt="0"/>
      <dgm:spPr/>
    </dgm:pt>
    <dgm:pt modelId="{0EF66310-0034-4B50-AEF0-9877E6CCB46B}" type="pres">
      <dgm:prSet presAssocID="{AD04AEDF-86C3-4001-A59C-3947C25BBF81}" presName="hierChild3" presStyleCnt="0"/>
      <dgm:spPr/>
    </dgm:pt>
  </dgm:ptLst>
  <dgm:cxnLst>
    <dgm:cxn modelId="{6B06D103-62B7-4D40-BA24-8CDA7E0ECC06}" type="presOf" srcId="{6746C29A-59AA-47BC-A6D2-3AF1EAAE9AEE}" destId="{2E5839CE-AE1D-45D5-BE6B-9CBEE7737158}" srcOrd="1" destOrd="0" presId="urn:microsoft.com/office/officeart/2005/8/layout/orgChart1"/>
    <dgm:cxn modelId="{C90F3121-B98C-41E7-9910-508B2DB97482}" srcId="{AD04AEDF-86C3-4001-A59C-3947C25BBF81}" destId="{58E20756-A961-44CA-99B3-3F332D7ABAA5}" srcOrd="2" destOrd="0" parTransId="{8CB0BB80-7C52-4F36-AA42-715895658453}" sibTransId="{4588ABC3-17B0-4337-98BB-002E527A43CA}"/>
    <dgm:cxn modelId="{0CF51E36-3EFC-4FEB-893A-FD79C46DBCBB}" srcId="{D2BFA37B-2C85-4733-BFCF-C98EBA882E6F}" destId="{AD04AEDF-86C3-4001-A59C-3947C25BBF81}" srcOrd="0" destOrd="0" parTransId="{A9043AF0-941B-4D44-81C7-273519E3F8D7}" sibTransId="{8678A4D2-A5A0-4DD3-98CA-52458C7CE02F}"/>
    <dgm:cxn modelId="{1ED8766E-E5F0-492D-B8F3-9542BF2C0D92}" type="presOf" srcId="{1F49C3F3-20B9-49B0-B530-7742F239446B}" destId="{E884EC6A-6E63-4601-86D4-169559201A0F}" srcOrd="0" destOrd="0" presId="urn:microsoft.com/office/officeart/2005/8/layout/orgChart1"/>
    <dgm:cxn modelId="{B7132B79-C2C0-4E2F-B6D9-97FE63A10D89}" type="presOf" srcId="{3868AD62-E3EF-499D-80F4-727D4D5639AE}" destId="{7BD3C06E-8C7A-43FF-8DC4-E8D03131804B}" srcOrd="1" destOrd="0" presId="urn:microsoft.com/office/officeart/2005/8/layout/orgChart1"/>
    <dgm:cxn modelId="{DBFC147A-EDCF-4E38-B262-8496A8ABF7B0}" type="presOf" srcId="{AD04AEDF-86C3-4001-A59C-3947C25BBF81}" destId="{A0A617C9-40DD-411E-954D-70440C863D28}" srcOrd="0" destOrd="0" presId="urn:microsoft.com/office/officeart/2005/8/layout/orgChart1"/>
    <dgm:cxn modelId="{0F16B77F-2ED6-414D-8699-705FA25435FB}" type="presOf" srcId="{8CB0BB80-7C52-4F36-AA42-715895658453}" destId="{32A7B4C7-B9D4-4CF3-A551-D1417CC141AD}" srcOrd="0" destOrd="0" presId="urn:microsoft.com/office/officeart/2005/8/layout/orgChart1"/>
    <dgm:cxn modelId="{56B96E88-C38E-4582-A789-19C5269D5643}" type="presOf" srcId="{F61AB162-95F3-4A26-9867-0BE62CEF0B9D}" destId="{E120C2BC-9971-4C06-B959-15F48257F503}" srcOrd="0" destOrd="0" presId="urn:microsoft.com/office/officeart/2005/8/layout/orgChart1"/>
    <dgm:cxn modelId="{83B550AC-ACD6-4C97-95CF-86743A35DE3B}" type="presOf" srcId="{6746C29A-59AA-47BC-A6D2-3AF1EAAE9AEE}" destId="{7218482D-B1C4-4299-820E-061FE8B5CFC5}" srcOrd="0" destOrd="0" presId="urn:microsoft.com/office/officeart/2005/8/layout/orgChart1"/>
    <dgm:cxn modelId="{09EAFEB3-096A-402D-A75D-95E99162AD39}" type="presOf" srcId="{3868AD62-E3EF-499D-80F4-727D4D5639AE}" destId="{68DF29B4-CB2F-4E47-931F-1D0F60589E9F}" srcOrd="0" destOrd="0" presId="urn:microsoft.com/office/officeart/2005/8/layout/orgChart1"/>
    <dgm:cxn modelId="{5997AFB7-9C38-42EB-B5ED-C5F04A0308E1}" type="presOf" srcId="{AD04AEDF-86C3-4001-A59C-3947C25BBF81}" destId="{0359433B-4424-4EB8-8499-7E58B5C76316}" srcOrd="1" destOrd="0" presId="urn:microsoft.com/office/officeart/2005/8/layout/orgChart1"/>
    <dgm:cxn modelId="{F9D178BE-9960-4194-86CC-FFAAA152051C}" type="presOf" srcId="{58E20756-A961-44CA-99B3-3F332D7ABAA5}" destId="{50F6EAD8-A2DB-4CCD-A1EE-4FBF8D3D8880}" srcOrd="0" destOrd="0" presId="urn:microsoft.com/office/officeart/2005/8/layout/orgChart1"/>
    <dgm:cxn modelId="{B57D78DD-166C-41AA-ADF4-1F78A0ED291E}" type="presOf" srcId="{D2BFA37B-2C85-4733-BFCF-C98EBA882E6F}" destId="{7B23797D-3764-4E21-94F1-A049C771E25F}" srcOrd="0" destOrd="0" presId="urn:microsoft.com/office/officeart/2005/8/layout/orgChart1"/>
    <dgm:cxn modelId="{7CF034E4-6E16-44A2-9BE5-B43E105AC85B}" srcId="{AD04AEDF-86C3-4001-A59C-3947C25BBF81}" destId="{3868AD62-E3EF-499D-80F4-727D4D5639AE}" srcOrd="0" destOrd="0" parTransId="{F61AB162-95F3-4A26-9867-0BE62CEF0B9D}" sibTransId="{04F78014-F8CF-4BBE-9BE4-234C4E8CDA9B}"/>
    <dgm:cxn modelId="{265515E8-7DEF-4D57-A60E-D51BDA5C79DE}" srcId="{AD04AEDF-86C3-4001-A59C-3947C25BBF81}" destId="{6746C29A-59AA-47BC-A6D2-3AF1EAAE9AEE}" srcOrd="1" destOrd="0" parTransId="{1F49C3F3-20B9-49B0-B530-7742F239446B}" sibTransId="{C992AF83-35C7-496F-97D5-44D1A0D0517C}"/>
    <dgm:cxn modelId="{97B191F2-B9B9-44E6-8163-E1550B9D37E9}" type="presOf" srcId="{58E20756-A961-44CA-99B3-3F332D7ABAA5}" destId="{31473C47-94BC-4B4A-80C8-FD8B81289AEB}" srcOrd="1" destOrd="0" presId="urn:microsoft.com/office/officeart/2005/8/layout/orgChart1"/>
    <dgm:cxn modelId="{D609A4C5-EEBC-48C5-B7A7-B805407FCD45}" type="presParOf" srcId="{7B23797D-3764-4E21-94F1-A049C771E25F}" destId="{74F19F48-2F81-4FD9-8A68-13F6129AF79D}" srcOrd="0" destOrd="0" presId="urn:microsoft.com/office/officeart/2005/8/layout/orgChart1"/>
    <dgm:cxn modelId="{5A163055-944A-4B18-9A04-95F181FA6800}" type="presParOf" srcId="{74F19F48-2F81-4FD9-8A68-13F6129AF79D}" destId="{89ED2F58-81D2-4BB9-8A3E-4BC667439C56}" srcOrd="0" destOrd="0" presId="urn:microsoft.com/office/officeart/2005/8/layout/orgChart1"/>
    <dgm:cxn modelId="{2DA5107E-53AC-460E-81CD-E6E28A91D0A0}" type="presParOf" srcId="{89ED2F58-81D2-4BB9-8A3E-4BC667439C56}" destId="{A0A617C9-40DD-411E-954D-70440C863D28}" srcOrd="0" destOrd="0" presId="urn:microsoft.com/office/officeart/2005/8/layout/orgChart1"/>
    <dgm:cxn modelId="{90CC9E16-BF4C-4D38-A5C4-639703EE7FFA}" type="presParOf" srcId="{89ED2F58-81D2-4BB9-8A3E-4BC667439C56}" destId="{0359433B-4424-4EB8-8499-7E58B5C76316}" srcOrd="1" destOrd="0" presId="urn:microsoft.com/office/officeart/2005/8/layout/orgChart1"/>
    <dgm:cxn modelId="{1310925A-22AE-47D9-856E-21451662982B}" type="presParOf" srcId="{74F19F48-2F81-4FD9-8A68-13F6129AF79D}" destId="{731C87CA-0505-46E3-9EC0-EA9DC83B77E9}" srcOrd="1" destOrd="0" presId="urn:microsoft.com/office/officeart/2005/8/layout/orgChart1"/>
    <dgm:cxn modelId="{BF6EB739-5F3C-418D-8F4A-A667D5373277}" type="presParOf" srcId="{731C87CA-0505-46E3-9EC0-EA9DC83B77E9}" destId="{E120C2BC-9971-4C06-B959-15F48257F503}" srcOrd="0" destOrd="0" presId="urn:microsoft.com/office/officeart/2005/8/layout/orgChart1"/>
    <dgm:cxn modelId="{3D53195F-827D-4576-8794-0160145677C6}" type="presParOf" srcId="{731C87CA-0505-46E3-9EC0-EA9DC83B77E9}" destId="{0BEAE8EF-0A4F-41EF-9058-1717CDAA8477}" srcOrd="1" destOrd="0" presId="urn:microsoft.com/office/officeart/2005/8/layout/orgChart1"/>
    <dgm:cxn modelId="{43D8EE34-5DA7-4850-B388-04E8AB6ECBAB}" type="presParOf" srcId="{0BEAE8EF-0A4F-41EF-9058-1717CDAA8477}" destId="{003AC5B9-9EB1-419E-8899-02136F40D59C}" srcOrd="0" destOrd="0" presId="urn:microsoft.com/office/officeart/2005/8/layout/orgChart1"/>
    <dgm:cxn modelId="{F4E8D4A3-1150-4811-A51E-89B1F0FE3860}" type="presParOf" srcId="{003AC5B9-9EB1-419E-8899-02136F40D59C}" destId="{68DF29B4-CB2F-4E47-931F-1D0F60589E9F}" srcOrd="0" destOrd="0" presId="urn:microsoft.com/office/officeart/2005/8/layout/orgChart1"/>
    <dgm:cxn modelId="{F2EFD152-B960-474A-B348-7403064777FB}" type="presParOf" srcId="{003AC5B9-9EB1-419E-8899-02136F40D59C}" destId="{7BD3C06E-8C7A-43FF-8DC4-E8D03131804B}" srcOrd="1" destOrd="0" presId="urn:microsoft.com/office/officeart/2005/8/layout/orgChart1"/>
    <dgm:cxn modelId="{B0A32A70-5E82-4555-864F-A592739CA028}" type="presParOf" srcId="{0BEAE8EF-0A4F-41EF-9058-1717CDAA8477}" destId="{F3CA407E-7986-4870-96DC-EA6D3DDA8783}" srcOrd="1" destOrd="0" presId="urn:microsoft.com/office/officeart/2005/8/layout/orgChart1"/>
    <dgm:cxn modelId="{065A968D-E966-4CD7-8C38-0FA604679B4C}" type="presParOf" srcId="{0BEAE8EF-0A4F-41EF-9058-1717CDAA8477}" destId="{C13AEB80-B2E5-4F27-9873-7A1667E6AFBE}" srcOrd="2" destOrd="0" presId="urn:microsoft.com/office/officeart/2005/8/layout/orgChart1"/>
    <dgm:cxn modelId="{0BBFFBA1-CB39-46D4-8435-1767634A8C12}" type="presParOf" srcId="{731C87CA-0505-46E3-9EC0-EA9DC83B77E9}" destId="{E884EC6A-6E63-4601-86D4-169559201A0F}" srcOrd="2" destOrd="0" presId="urn:microsoft.com/office/officeart/2005/8/layout/orgChart1"/>
    <dgm:cxn modelId="{63DA34A5-0965-498C-B6A7-F076B0D1FC19}" type="presParOf" srcId="{731C87CA-0505-46E3-9EC0-EA9DC83B77E9}" destId="{680D4883-267C-4972-B2F3-3264BE800EF4}" srcOrd="3" destOrd="0" presId="urn:microsoft.com/office/officeart/2005/8/layout/orgChart1"/>
    <dgm:cxn modelId="{DBCE7B35-2A84-496B-9FC6-7AE1097E1F9C}" type="presParOf" srcId="{680D4883-267C-4972-B2F3-3264BE800EF4}" destId="{6A213DE7-6DB1-4851-B9AD-A230F8E8EEC6}" srcOrd="0" destOrd="0" presId="urn:microsoft.com/office/officeart/2005/8/layout/orgChart1"/>
    <dgm:cxn modelId="{45D3D121-2C5F-4870-9F46-68158CD7B298}" type="presParOf" srcId="{6A213DE7-6DB1-4851-B9AD-A230F8E8EEC6}" destId="{7218482D-B1C4-4299-820E-061FE8B5CFC5}" srcOrd="0" destOrd="0" presId="urn:microsoft.com/office/officeart/2005/8/layout/orgChart1"/>
    <dgm:cxn modelId="{8525FFD1-CA84-49C1-B6F2-24DE41820AC0}" type="presParOf" srcId="{6A213DE7-6DB1-4851-B9AD-A230F8E8EEC6}" destId="{2E5839CE-AE1D-45D5-BE6B-9CBEE7737158}" srcOrd="1" destOrd="0" presId="urn:microsoft.com/office/officeart/2005/8/layout/orgChart1"/>
    <dgm:cxn modelId="{2ACC73B4-8555-448E-A0AA-DBC1B571A799}" type="presParOf" srcId="{680D4883-267C-4972-B2F3-3264BE800EF4}" destId="{BC856362-D0B0-4261-830B-2A747B4E3F1C}" srcOrd="1" destOrd="0" presId="urn:microsoft.com/office/officeart/2005/8/layout/orgChart1"/>
    <dgm:cxn modelId="{B68244AF-94E7-47E1-9B7C-950518CBDA38}" type="presParOf" srcId="{680D4883-267C-4972-B2F3-3264BE800EF4}" destId="{AF90669B-30AA-4CDF-9D03-6139928EEDF0}" srcOrd="2" destOrd="0" presId="urn:microsoft.com/office/officeart/2005/8/layout/orgChart1"/>
    <dgm:cxn modelId="{F95003BE-72E3-4E8A-9009-B52B3152E694}" type="presParOf" srcId="{731C87CA-0505-46E3-9EC0-EA9DC83B77E9}" destId="{32A7B4C7-B9D4-4CF3-A551-D1417CC141AD}" srcOrd="4" destOrd="0" presId="urn:microsoft.com/office/officeart/2005/8/layout/orgChart1"/>
    <dgm:cxn modelId="{9E9704F8-8229-44CD-8077-34FE1D58359C}" type="presParOf" srcId="{731C87CA-0505-46E3-9EC0-EA9DC83B77E9}" destId="{CF2961F1-D647-409A-A791-34C62CD68AB1}" srcOrd="5" destOrd="0" presId="urn:microsoft.com/office/officeart/2005/8/layout/orgChart1"/>
    <dgm:cxn modelId="{99FD3329-67F7-4A2E-8F61-54C4A33E1240}" type="presParOf" srcId="{CF2961F1-D647-409A-A791-34C62CD68AB1}" destId="{B01C8EA2-76FF-4F00-B96E-342EDBA9C829}" srcOrd="0" destOrd="0" presId="urn:microsoft.com/office/officeart/2005/8/layout/orgChart1"/>
    <dgm:cxn modelId="{F23DF93F-E2DC-4065-9715-CD0F622AC191}" type="presParOf" srcId="{B01C8EA2-76FF-4F00-B96E-342EDBA9C829}" destId="{50F6EAD8-A2DB-4CCD-A1EE-4FBF8D3D8880}" srcOrd="0" destOrd="0" presId="urn:microsoft.com/office/officeart/2005/8/layout/orgChart1"/>
    <dgm:cxn modelId="{659B70B7-DBF9-44EB-806C-FAA0CA4F10CC}" type="presParOf" srcId="{B01C8EA2-76FF-4F00-B96E-342EDBA9C829}" destId="{31473C47-94BC-4B4A-80C8-FD8B81289AEB}" srcOrd="1" destOrd="0" presId="urn:microsoft.com/office/officeart/2005/8/layout/orgChart1"/>
    <dgm:cxn modelId="{6C346D21-F0B3-4F7F-9529-5557554E77F0}" type="presParOf" srcId="{CF2961F1-D647-409A-A791-34C62CD68AB1}" destId="{D60E8639-A6DC-4E7A-A74E-B9586C743B38}" srcOrd="1" destOrd="0" presId="urn:microsoft.com/office/officeart/2005/8/layout/orgChart1"/>
    <dgm:cxn modelId="{E04F09A6-2A87-4990-A693-12FAF4C4695D}" type="presParOf" srcId="{CF2961F1-D647-409A-A791-34C62CD68AB1}" destId="{9FCFFB9E-B20F-446C-90D1-ABE010F7A370}" srcOrd="2" destOrd="0" presId="urn:microsoft.com/office/officeart/2005/8/layout/orgChart1"/>
    <dgm:cxn modelId="{A62D47FF-90D9-4A4D-BA24-0645288F1A46}" type="presParOf" srcId="{74F19F48-2F81-4FD9-8A68-13F6129AF79D}" destId="{0EF66310-0034-4B50-AEF0-9877E6CCB46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7B4C7-B9D4-4CF3-A551-D1417CC141AD}">
      <dsp:nvSpPr>
        <dsp:cNvPr id="0" name=""/>
        <dsp:cNvSpPr/>
      </dsp:nvSpPr>
      <dsp:spPr>
        <a:xfrm>
          <a:off x="2038156" y="1599181"/>
          <a:ext cx="140981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3800"/>
              </a:lnTo>
              <a:lnTo>
                <a:pt x="1409813" y="663800"/>
              </a:lnTo>
              <a:lnTo>
                <a:pt x="1409813" y="7877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84EC6A-6E63-4601-86D4-169559201A0F}">
      <dsp:nvSpPr>
        <dsp:cNvPr id="0" name=""/>
        <dsp:cNvSpPr/>
      </dsp:nvSpPr>
      <dsp:spPr>
        <a:xfrm>
          <a:off x="1973580" y="1599181"/>
          <a:ext cx="91440" cy="787775"/>
        </a:xfrm>
        <a:custGeom>
          <a:avLst/>
          <a:gdLst/>
          <a:ahLst/>
          <a:cxnLst/>
          <a:rect l="0" t="0" r="0" b="0"/>
          <a:pathLst>
            <a:path>
              <a:moveTo>
                <a:pt x="64576" y="0"/>
              </a:moveTo>
              <a:lnTo>
                <a:pt x="64576" y="663800"/>
              </a:lnTo>
              <a:lnTo>
                <a:pt x="45720" y="663800"/>
              </a:lnTo>
              <a:lnTo>
                <a:pt x="45720" y="7877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0C2BC-9971-4C06-B959-15F48257F503}">
      <dsp:nvSpPr>
        <dsp:cNvPr id="0" name=""/>
        <dsp:cNvSpPr/>
      </dsp:nvSpPr>
      <dsp:spPr>
        <a:xfrm>
          <a:off x="590630" y="1599181"/>
          <a:ext cx="1447525" cy="787775"/>
        </a:xfrm>
        <a:custGeom>
          <a:avLst/>
          <a:gdLst/>
          <a:ahLst/>
          <a:cxnLst/>
          <a:rect l="0" t="0" r="0" b="0"/>
          <a:pathLst>
            <a:path>
              <a:moveTo>
                <a:pt x="1447525" y="0"/>
              </a:moveTo>
              <a:lnTo>
                <a:pt x="1447525" y="663800"/>
              </a:lnTo>
              <a:lnTo>
                <a:pt x="0" y="663800"/>
              </a:lnTo>
              <a:lnTo>
                <a:pt x="0" y="7877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617C9-40DD-411E-954D-70440C863D28}">
      <dsp:nvSpPr>
        <dsp:cNvPr id="0" name=""/>
        <dsp:cNvSpPr/>
      </dsp:nvSpPr>
      <dsp:spPr>
        <a:xfrm>
          <a:off x="1447796" y="1008822"/>
          <a:ext cx="1180718" cy="590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BarOrder</a:t>
          </a:r>
          <a:endParaRPr lang="en-US" sz="1800" kern="1200" dirty="0"/>
        </a:p>
      </dsp:txBody>
      <dsp:txXfrm>
        <a:off x="1447796" y="1008822"/>
        <a:ext cx="1180718" cy="590359"/>
      </dsp:txXfrm>
    </dsp:sp>
    <dsp:sp modelId="{68DF29B4-CB2F-4E47-931F-1D0F60589E9F}">
      <dsp:nvSpPr>
        <dsp:cNvPr id="0" name=""/>
        <dsp:cNvSpPr/>
      </dsp:nvSpPr>
      <dsp:spPr>
        <a:xfrm>
          <a:off x="271" y="2386956"/>
          <a:ext cx="1180718" cy="590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CoffeeOrder</a:t>
          </a:r>
          <a:endParaRPr lang="en-US" sz="1800" kern="1200" dirty="0"/>
        </a:p>
      </dsp:txBody>
      <dsp:txXfrm>
        <a:off x="271" y="2386956"/>
        <a:ext cx="1180718" cy="590359"/>
      </dsp:txXfrm>
    </dsp:sp>
    <dsp:sp modelId="{7218482D-B1C4-4299-820E-061FE8B5CFC5}">
      <dsp:nvSpPr>
        <dsp:cNvPr id="0" name=""/>
        <dsp:cNvSpPr/>
      </dsp:nvSpPr>
      <dsp:spPr>
        <a:xfrm>
          <a:off x="1428940" y="2386956"/>
          <a:ext cx="1180718" cy="590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WineOrder</a:t>
          </a:r>
          <a:endParaRPr lang="en-US" sz="1800" kern="1200" dirty="0"/>
        </a:p>
      </dsp:txBody>
      <dsp:txXfrm>
        <a:off x="1428940" y="2386956"/>
        <a:ext cx="1180718" cy="590359"/>
      </dsp:txXfrm>
    </dsp:sp>
    <dsp:sp modelId="{50F6EAD8-A2DB-4CCD-A1EE-4FBF8D3D8880}">
      <dsp:nvSpPr>
        <dsp:cNvPr id="0" name=""/>
        <dsp:cNvSpPr/>
      </dsp:nvSpPr>
      <dsp:spPr>
        <a:xfrm>
          <a:off x="2857610" y="2386956"/>
          <a:ext cx="1180718" cy="590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TeaOrder</a:t>
          </a:r>
          <a:endParaRPr lang="en-US" sz="1800" kern="1200" dirty="0"/>
        </a:p>
      </dsp:txBody>
      <dsp:txXfrm>
        <a:off x="2857610" y="2386956"/>
        <a:ext cx="1180718" cy="590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78B3-EDCE-4187-A1AE-28620314FA32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3D8F9-CB37-49F0-8AF5-ACE59178D0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3D8F9-CB37-49F0-8AF5-ACE59178D09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3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36E179-9677-406E-90D9-3402BE92068A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106CB1-CEAE-4FA9-AC65-2E4B01C62B73}" type="datetime1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3DB8E0-41F1-4047-A2BB-3AF23AEFB7A8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DFADFF-E434-421D-BD26-7C347DAB516F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722677-7067-4D71-BF6A-8259C5E94357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sz="2000"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4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6FD516-C588-49F9-8A09-31EF43101ACE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47054-0C3A-4855-B827-AB022CCDB352}" type="datetime1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7C7470-D2BA-4210-A881-18C149229110}" type="datetime1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EC73FD-A5ED-479F-9068-BAD5EB3F7E69}" type="datetime1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1BC252-941B-4451-B02D-F879104EB58F}" type="datetime1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A8641F-9EDF-4983-849A-96C94386CBBC}" type="datetime1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use an Observer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1.4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next state of traffic light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DATA DEFINITION: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a </a:t>
            </a:r>
            <a:r>
              <a:rPr lang="en-US" sz="2000" dirty="0" err="1"/>
              <a:t>TrafficLightState</a:t>
            </a:r>
            <a:r>
              <a:rPr lang="en-US" sz="2000" dirty="0"/>
              <a:t> (</a:t>
            </a:r>
            <a:r>
              <a:rPr lang="en-US" sz="2000" dirty="0" err="1"/>
              <a:t>TLState</a:t>
            </a:r>
            <a:r>
              <a:rPr lang="en-US" sz="2000" dirty="0"/>
              <a:t>) is represented as one of</a:t>
            </a:r>
          </a:p>
          <a:p>
            <a:pPr>
              <a:spcBef>
                <a:spcPts val="0"/>
              </a:spcBef>
            </a:pPr>
            <a:r>
              <a:rPr lang="en-US" dirty="0"/>
              <a:t>;;  the following strings: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-- "red"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-- "yellow"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-- "green"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INTERPRETATION: self-evident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14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Contract, Purpose Statement, 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next-state : </a:t>
            </a:r>
            <a:r>
              <a:rPr lang="en-US" sz="2000" dirty="0" err="1"/>
              <a:t>TLState</a:t>
            </a:r>
            <a:r>
              <a:rPr lang="en-US" sz="2000" dirty="0"/>
              <a:t> -&gt; </a:t>
            </a:r>
            <a:r>
              <a:rPr lang="en-US" sz="2000" dirty="0" err="1"/>
              <a:t>TLState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GIVEN: a </a:t>
            </a:r>
            <a:r>
              <a:rPr lang="en-US" sz="2000" dirty="0" err="1"/>
              <a:t>TLState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RETURNS: the </a:t>
            </a:r>
            <a:r>
              <a:rPr lang="en-US" sz="2000" dirty="0" err="1"/>
              <a:t>TLState</a:t>
            </a:r>
            <a:r>
              <a:rPr lang="en-US" sz="2000" dirty="0"/>
              <a:t> that follows the given </a:t>
            </a:r>
            <a:r>
              <a:rPr lang="en-US" sz="2000" dirty="0" err="1"/>
              <a:t>TLState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EXAMPLES: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(next-state "red") = "green"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(next-state "yellow") = "red"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(next-state "green") = "yellow"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5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Make a copy of the template and uncomment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(define (</a:t>
            </a:r>
            <a:r>
              <a:rPr lang="en-US" dirty="0" err="1"/>
              <a:t>tls-fn</a:t>
            </a:r>
            <a:r>
              <a:rPr lang="en-US" dirty="0"/>
              <a:t> state)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...]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5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Fill in the function name and add more arguments if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(define (next-state state)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...]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9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Fill in the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STRATEGY: Use template for </a:t>
            </a:r>
            <a:r>
              <a:rPr lang="en-US" dirty="0" err="1"/>
              <a:t>TLState</a:t>
            </a:r>
            <a:r>
              <a:rPr lang="en-US" dirty="0"/>
              <a:t> on state</a:t>
            </a:r>
          </a:p>
          <a:p>
            <a:endParaRPr lang="en-US" dirty="0"/>
          </a:p>
          <a:p>
            <a:r>
              <a:rPr lang="en-US" dirty="0"/>
              <a:t>(define (next-state state)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...]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6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Fill in the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STRATEGY: Use template for </a:t>
            </a:r>
            <a:r>
              <a:rPr lang="en-US" dirty="0" err="1"/>
              <a:t>TLState</a:t>
            </a:r>
            <a:r>
              <a:rPr lang="en-US" dirty="0"/>
              <a:t> on state</a:t>
            </a:r>
          </a:p>
          <a:p>
            <a:endParaRPr lang="en-US" dirty="0"/>
          </a:p>
          <a:p>
            <a:r>
              <a:rPr lang="en-US" dirty="0"/>
              <a:t>(define (next-state state)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...]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2057400"/>
            <a:ext cx="20574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What is the answer for “red”?</a:t>
            </a:r>
          </a:p>
        </p:txBody>
      </p:sp>
    </p:spTree>
    <p:extLst>
      <p:ext uri="{BB962C8B-B14F-4D97-AF65-F5344CB8AC3E}">
        <p14:creationId xmlns:p14="http://schemas.microsoft.com/office/powerpoint/2010/main" val="1762452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Fill in the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STRATEGY: Use template for </a:t>
            </a:r>
            <a:r>
              <a:rPr lang="en-US" dirty="0" err="1"/>
              <a:t>TLState</a:t>
            </a:r>
            <a:r>
              <a:rPr lang="en-US" dirty="0"/>
              <a:t> on state</a:t>
            </a:r>
          </a:p>
          <a:p>
            <a:endParaRPr lang="en-US" dirty="0"/>
          </a:p>
          <a:p>
            <a:r>
              <a:rPr lang="en-US" dirty="0"/>
              <a:t>(define (next-state state)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"green"]</a:t>
            </a:r>
          </a:p>
          <a:p>
            <a:r>
              <a:rPr lang="en-US" dirty="0"/>
              <a:t>   [(string=? state "yellow") ...]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2057400"/>
            <a:ext cx="20574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What is the answer for “red”?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3124200"/>
            <a:ext cx="1905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Answer (from examples): “green”</a:t>
            </a:r>
          </a:p>
        </p:txBody>
      </p:sp>
    </p:spTree>
    <p:extLst>
      <p:ext uri="{BB962C8B-B14F-4D97-AF65-F5344CB8AC3E}">
        <p14:creationId xmlns:p14="http://schemas.microsoft.com/office/powerpoint/2010/main" val="3557992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Fill in the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STRATEGY: Use template for </a:t>
            </a:r>
            <a:r>
              <a:rPr lang="en-US" dirty="0" err="1"/>
              <a:t>TLState</a:t>
            </a:r>
            <a:r>
              <a:rPr lang="en-US" dirty="0"/>
              <a:t> on state</a:t>
            </a:r>
          </a:p>
          <a:p>
            <a:endParaRPr lang="en-US" dirty="0"/>
          </a:p>
          <a:p>
            <a:r>
              <a:rPr lang="en-US" dirty="0"/>
              <a:t>(define (next-state state)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"green"]</a:t>
            </a:r>
          </a:p>
          <a:p>
            <a:r>
              <a:rPr lang="en-US" dirty="0"/>
              <a:t>   [(string=? state "yellow") "red"]</a:t>
            </a:r>
          </a:p>
          <a:p>
            <a:r>
              <a:rPr lang="en-US" dirty="0"/>
              <a:t>   [(string=? state "green")  ...]))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2057400"/>
            <a:ext cx="20574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What is the answer for “yellow”?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3124200"/>
            <a:ext cx="1905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Answer (from examples): “red”</a:t>
            </a:r>
          </a:p>
        </p:txBody>
      </p:sp>
    </p:spTree>
    <p:extLst>
      <p:ext uri="{BB962C8B-B14F-4D97-AF65-F5344CB8AC3E}">
        <p14:creationId xmlns:p14="http://schemas.microsoft.com/office/powerpoint/2010/main" val="2482857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Fill in the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;; STRATEGY: Use template for </a:t>
            </a:r>
            <a:r>
              <a:rPr lang="en-US" dirty="0" err="1"/>
              <a:t>TLState</a:t>
            </a:r>
            <a:r>
              <a:rPr lang="en-US" dirty="0"/>
              <a:t> on state</a:t>
            </a:r>
          </a:p>
          <a:p>
            <a:endParaRPr lang="en-US" dirty="0"/>
          </a:p>
          <a:p>
            <a:r>
              <a:rPr lang="en-US" dirty="0"/>
              <a:t>(define (next-state state)</a:t>
            </a:r>
          </a:p>
          <a:p>
            <a:r>
              <a:rPr lang="en-US" dirty="0"/>
              <a:t>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[(string=? state "red")    "green"]</a:t>
            </a:r>
          </a:p>
          <a:p>
            <a:r>
              <a:rPr lang="en-US" dirty="0"/>
              <a:t>   [(string=? state "yellow") "red"]</a:t>
            </a:r>
          </a:p>
          <a:p>
            <a:r>
              <a:rPr lang="en-US" dirty="0"/>
              <a:t>   [(string=? state "green")  "yellow"]))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2057400"/>
            <a:ext cx="20574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What is the answer for “green”?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3124200"/>
            <a:ext cx="1905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Answer (from examples): “yellow”</a:t>
            </a:r>
          </a:p>
        </p:txBody>
      </p:sp>
    </p:spTree>
    <p:extLst>
      <p:ext uri="{BB962C8B-B14F-4D97-AF65-F5344CB8AC3E}">
        <p14:creationId xmlns:p14="http://schemas.microsoft.com/office/powerpoint/2010/main" val="4239186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other kinds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We've seen how to use templates for compound data and itemization data</a:t>
            </a:r>
          </a:p>
          <a:p>
            <a:r>
              <a:rPr lang="en-US" dirty="0"/>
              <a:t>More complex data (such as </a:t>
            </a:r>
            <a:r>
              <a:rPr lang="en-US" dirty="0" err="1"/>
              <a:t>BarOrder</a:t>
            </a:r>
            <a:r>
              <a:rPr lang="en-US" dirty="0"/>
              <a:t> in Lesson 1.3, Slide 30) works the </a:t>
            </a:r>
            <a:r>
              <a:rPr lang="en-US"/>
              <a:t>same way.</a:t>
            </a:r>
            <a:endParaRPr lang="en-US" dirty="0"/>
          </a:p>
          <a:p>
            <a:r>
              <a:rPr lang="en-US" dirty="0"/>
              <a:t>Copy the template, uncomment it, and fill in the missing pieces.  That's it!</a:t>
            </a:r>
          </a:p>
          <a:p>
            <a:r>
              <a:rPr lang="en-US" dirty="0"/>
              <a:t>If you've thought hard enough about your function, filling in the blanks is easy.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9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lesson, you should be able to use an observer template to write a function definition that examines a piece of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38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put in the blanks?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said: Fill in the blanks in the template by combining the arguments and the values of the fields using simpler functions.</a:t>
            </a:r>
          </a:p>
          <a:p>
            <a:r>
              <a:rPr lang="en-US" dirty="0"/>
              <a:t>This means :</a:t>
            </a:r>
          </a:p>
          <a:p>
            <a:pPr lvl="1"/>
            <a:r>
              <a:rPr lang="en-US" dirty="0"/>
              <a:t>You don't have to use all of the fields</a:t>
            </a:r>
          </a:p>
          <a:p>
            <a:pPr lvl="1"/>
            <a:r>
              <a:rPr lang="en-US" dirty="0"/>
              <a:t>You can use a field twice</a:t>
            </a:r>
          </a:p>
          <a:p>
            <a:pPr lvl="1"/>
            <a:r>
              <a:rPr lang="en-US" dirty="0"/>
              <a:t>You don't have to use the fields "in order"</a:t>
            </a:r>
          </a:p>
          <a:p>
            <a:r>
              <a:rPr lang="en-US" dirty="0"/>
              <a:t>But it has to be simple.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05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381000" y="1332681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3575785"/>
            <a:ext cx="13335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CoffeeOrder</a:t>
            </a:r>
            <a:r>
              <a:rPr lang="en-US" dirty="0"/>
              <a:t> function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39715" y="2341504"/>
            <a:ext cx="1143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BarOrder</a:t>
            </a:r>
            <a:r>
              <a:rPr lang="en-US" dirty="0"/>
              <a:t> function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44465" y="3575785"/>
            <a:ext cx="13335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WineOrder</a:t>
            </a:r>
            <a:r>
              <a:rPr lang="en-US" dirty="0"/>
              <a:t> function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05700" y="3595663"/>
            <a:ext cx="13335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TeaOrder</a:t>
            </a:r>
            <a:r>
              <a:rPr lang="en-US" dirty="0"/>
              <a:t> function</a:t>
            </a:r>
          </a:p>
        </p:txBody>
      </p:sp>
      <p:sp>
        <p:nvSpPr>
          <p:cNvPr id="17" name="Isosceles Triangle 16"/>
          <p:cNvSpPr/>
          <p:nvPr/>
        </p:nvSpPr>
        <p:spPr>
          <a:xfrm>
            <a:off x="2252472" y="2966185"/>
            <a:ext cx="295656" cy="27463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3" idx="2"/>
            <a:endCxn id="10" idx="0"/>
          </p:cNvCxnSpPr>
          <p:nvPr/>
        </p:nvCxnSpPr>
        <p:spPr>
          <a:xfrm flipH="1">
            <a:off x="5314950" y="3103504"/>
            <a:ext cx="1396265" cy="4722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5" idx="0"/>
          </p:cNvCxnSpPr>
          <p:nvPr/>
        </p:nvCxnSpPr>
        <p:spPr>
          <a:xfrm>
            <a:off x="6711215" y="3103504"/>
            <a:ext cx="0" cy="4722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6" idx="0"/>
          </p:cNvCxnSpPr>
          <p:nvPr/>
        </p:nvCxnSpPr>
        <p:spPr>
          <a:xfrm>
            <a:off x="6711215" y="3103504"/>
            <a:ext cx="1461235" cy="492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95400" y="4648200"/>
            <a:ext cx="22098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 (the open triangle means “OR”)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682515" y="4660404"/>
            <a:ext cx="2057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(the arrow goes from caller to </a:t>
            </a:r>
            <a:r>
              <a:rPr lang="en-US" dirty="0" err="1"/>
              <a:t>callee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2012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01-4-1-book-receipts.rkt and 01-4-2-traffic-light.rkt in the Examples folder.</a:t>
            </a:r>
          </a:p>
          <a:p>
            <a:pPr lvl="1"/>
            <a:r>
              <a:rPr lang="en-US" dirty="0"/>
              <a:t>Be sure to finish the </a:t>
            </a:r>
            <a:r>
              <a:rPr lang="en-US" b="1" dirty="0"/>
              <a:t>previous-state</a:t>
            </a:r>
            <a:r>
              <a:rPr lang="en-US" dirty="0"/>
              <a:t> example in 01-4-2-traffic-light.rkt</a:t>
            </a:r>
          </a:p>
          <a:p>
            <a:r>
              <a:rPr lang="en-US" dirty="0"/>
              <a:t>If you have questions or comments about this lesson, post them on the discussion board.</a:t>
            </a:r>
          </a:p>
          <a:p>
            <a:r>
              <a:rPr lang="en-US" dirty="0"/>
              <a:t>Do the Guided Practices</a:t>
            </a:r>
          </a:p>
          <a:p>
            <a:r>
              <a:rPr lang="en-US" dirty="0"/>
              <a:t>Go on to the next lesson.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it mean to “examine” a piece of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the data is compound data, this means extracting its fields.  </a:t>
            </a:r>
          </a:p>
          <a:p>
            <a:r>
              <a:rPr lang="en-US" dirty="0"/>
              <a:t>If the data is itemization data, this means determining which alternative the data is.  </a:t>
            </a:r>
          </a:p>
          <a:p>
            <a:pPr lvl="1"/>
            <a:r>
              <a:rPr lang="en-US" dirty="0"/>
              <a:t>If the alternative is compound data, this means extracting its fields as well. </a:t>
            </a:r>
          </a:p>
          <a:p>
            <a:r>
              <a:rPr lang="en-US" dirty="0"/>
              <a:t>Every data definition includes a template that shows how this examination process can be organized.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1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774519"/>
              </p:ext>
            </p:extLst>
          </p:nvPr>
        </p:nvGraphicFramePr>
        <p:xfrm>
          <a:off x="990600" y="1600200"/>
          <a:ext cx="71628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Recipe for Using an Observer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1. Make</a:t>
                      </a:r>
                      <a:r>
                        <a:rPr lang="en-US" sz="2400" baseline="0" dirty="0"/>
                        <a:t> a copy of the template and uncomment it, if necessary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2. Fill</a:t>
                      </a:r>
                      <a:r>
                        <a:rPr lang="en-US" sz="2400" baseline="0" dirty="0"/>
                        <a:t> in the function name and add more arguments if needed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3. For design strategy, write: “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Use observer template for &lt;data def&gt; on &lt;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vble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&gt;,” where &lt;data def&gt; is the kind of data you are taking apart, and &lt;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</a:rPr>
                        <a:t>vble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&gt; is the variable whose value you are looking at.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4. Use the template as a pattern for your function, using the items in the inventory.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Observer Template to Function Definition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343400" y="5867400"/>
            <a:ext cx="3505200" cy="762000"/>
            <a:chOff x="4343400" y="5867400"/>
            <a:chExt cx="3505200" cy="762000"/>
          </a:xfrm>
        </p:grpSpPr>
        <p:sp>
          <p:nvSpPr>
            <p:cNvPr id="6" name="Parallelogram 5"/>
            <p:cNvSpPr/>
            <p:nvPr/>
          </p:nvSpPr>
          <p:spPr>
            <a:xfrm>
              <a:off x="4953000" y="6172200"/>
              <a:ext cx="2895600" cy="457200"/>
            </a:xfrm>
            <a:prstGeom prst="parallelogram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/>
                <a:t>See Lesson 1.3, Slide 17</a:t>
              </a:r>
              <a:endParaRPr lang="en-US" sz="1400" dirty="0"/>
            </a:p>
          </p:txBody>
        </p:sp>
        <p:cxnSp>
          <p:nvCxnSpPr>
            <p:cNvPr id="8" name="Straight Arrow Connector 7"/>
            <p:cNvCxnSpPr>
              <a:stCxn id="6" idx="5"/>
            </p:cNvCxnSpPr>
            <p:nvPr/>
          </p:nvCxnSpPr>
          <p:spPr>
            <a:xfrm flipH="1" flipV="1">
              <a:off x="4343400" y="5867400"/>
              <a:ext cx="666750" cy="533400"/>
            </a:xfrm>
            <a:prstGeom prst="straightConnector1">
              <a:avLst/>
            </a:prstGeom>
            <a:ln w="317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493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b="1" dirty="0"/>
              <a:t>book-receipts</a:t>
            </a:r>
            <a:r>
              <a:rPr lang="en-US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book-receipts : Book </a:t>
            </a:r>
            <a:r>
              <a:rPr lang="en-US" sz="2000" dirty="0" err="1"/>
              <a:t>NonNegInt</a:t>
            </a:r>
            <a:r>
              <a:rPr lang="en-US" sz="2000" dirty="0"/>
              <a:t> -&gt; </a:t>
            </a:r>
            <a:r>
              <a:rPr lang="en-US" sz="2000" dirty="0" err="1"/>
              <a:t>NonNegInt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GIVEN: a Book and the number of copies sold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RETURNS: the total receipts from the sales of the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given book. Ignores the number of copies on hand.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EXAMPLE: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(book-receipts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  (make-book "</a:t>
            </a:r>
            <a:r>
              <a:rPr lang="en-US" sz="2000" dirty="0" err="1"/>
              <a:t>Felleisen</a:t>
            </a:r>
            <a:r>
              <a:rPr lang="en-US" sz="2000" dirty="0"/>
              <a:t>" "HtdP2" 13 2795) 100)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= 279500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0" y="4114800"/>
            <a:ext cx="27432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 do this, we’ll need to look inside the Book to see its price, so we’ll use the Book template</a:t>
            </a:r>
          </a:p>
        </p:txBody>
      </p:sp>
    </p:spTree>
    <p:extLst>
      <p:ext uri="{BB962C8B-B14F-4D97-AF65-F5344CB8AC3E}">
        <p14:creationId xmlns:p14="http://schemas.microsoft.com/office/powerpoint/2010/main" val="188540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Make a copy of the template and uncomment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/>
              <a:t>(define (book-</a:t>
            </a:r>
            <a:r>
              <a:rPr lang="en-US" sz="2800" dirty="0" err="1"/>
              <a:t>fn</a:t>
            </a:r>
            <a:r>
              <a:rPr lang="en-US" sz="2800" dirty="0"/>
              <a:t>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(...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(book-author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(book-title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(book-on-hand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(book-price b)))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6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Fill in the function name and add more arguments if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/>
              <a:t>(define (book-receipts b sales)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(...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(book-author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(book-title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(book-on-hand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(book-price b)))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5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Write down the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;; STRATEGY: Use observer template for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;;  Book on b.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(define (book-receipts b sales)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(...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(book-author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(book-title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(book-on-hand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(book-price b)))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21986" y="2552902"/>
            <a:ext cx="25908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what you’ll write for the Design Strategy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486400" y="2057400"/>
            <a:ext cx="1066800" cy="495502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4484511" y="3038882"/>
            <a:ext cx="228600" cy="1371600"/>
          </a:xfrm>
          <a:prstGeom prst="rightBrace">
            <a:avLst>
              <a:gd name="adj1" fmla="val 33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42206" y="3446682"/>
            <a:ext cx="33528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Remember, the observer template gives us an inventory of quantities we can use to construct the answer.</a:t>
            </a:r>
          </a:p>
        </p:txBody>
      </p:sp>
    </p:spTree>
    <p:extLst>
      <p:ext uri="{BB962C8B-B14F-4D97-AF65-F5344CB8AC3E}">
        <p14:creationId xmlns:p14="http://schemas.microsoft.com/office/powerpoint/2010/main" val="82189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Fill in the blanks in the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;; STRATEGY: Use template for Book on b.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(define (book-receipts b sales)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(* (book-price b) sales))</a:t>
            </a:r>
          </a:p>
          <a:p>
            <a:pPr>
              <a:spcBef>
                <a:spcPts val="0"/>
              </a:spcBef>
            </a:pPr>
            <a:endParaRPr lang="en-US" sz="28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b="0" dirty="0">
                <a:latin typeface="+mn-lt"/>
              </a:rPr>
              <a:t>Things we didn’t use: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(book-author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(book-title b)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  (book-on-hand b)</a:t>
            </a:r>
          </a:p>
          <a:p>
            <a:pPr>
              <a:spcBef>
                <a:spcPts val="0"/>
              </a:spcBef>
            </a:pPr>
            <a:r>
              <a:rPr lang="en-US" sz="2800" b="0" dirty="0">
                <a:latin typeface="+mn-lt"/>
              </a:rPr>
              <a:t>That’s OK!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10200" y="3276600"/>
            <a:ext cx="32766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We said: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observer template (or just the template, for short) gives a skeleton for functions that examine or use the data. </a:t>
            </a:r>
            <a:r>
              <a:rPr lang="en-US" dirty="0"/>
              <a:t>We can fill in the ... with any expression, using any or all of the expressions in the inventory.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3700" y="5626403"/>
            <a:ext cx="49530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The template is a starting point for your function definition; you don’t have to follow it rigidly.  But the closer you stay to the template, the less trouble you can get into.</a:t>
            </a:r>
          </a:p>
        </p:txBody>
      </p:sp>
    </p:spTree>
    <p:extLst>
      <p:ext uri="{BB962C8B-B14F-4D97-AF65-F5344CB8AC3E}">
        <p14:creationId xmlns:p14="http://schemas.microsoft.com/office/powerpoint/2010/main" val="8252908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af81284e994373850f6846cc97df538ef0aa9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5875">
          <a:solidFill>
            <a:schemeClr val="accent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3459</TotalTime>
  <Words>1424</Words>
  <Application>Microsoft Office PowerPoint</Application>
  <PresentationFormat>On-screen Show (4:3)</PresentationFormat>
  <Paragraphs>199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Helvetica Neue</vt:lpstr>
      <vt:lpstr>Office Theme</vt:lpstr>
      <vt:lpstr>How to use an Observer Template</vt:lpstr>
      <vt:lpstr>Learning Objectives</vt:lpstr>
      <vt:lpstr>What does it mean to “examine” a piece of data?</vt:lpstr>
      <vt:lpstr>From Observer Template to Function Definition</vt:lpstr>
      <vt:lpstr>Example: book-receipts </vt:lpstr>
      <vt:lpstr>1. Make a copy of the template and uncomment it</vt:lpstr>
      <vt:lpstr>2. Fill in the function name and add more arguments if needed</vt:lpstr>
      <vt:lpstr>3. Write down the strategy</vt:lpstr>
      <vt:lpstr>4. Fill in the blanks in the template</vt:lpstr>
      <vt:lpstr>Example: next state of traffic light</vt:lpstr>
      <vt:lpstr>Contract, Purpose Statement, and Examples</vt:lpstr>
      <vt:lpstr>1. Make a copy of the template and uncomment it</vt:lpstr>
      <vt:lpstr>2. Fill in the function name and add more arguments if needed</vt:lpstr>
      <vt:lpstr>3. Fill in the strategy</vt:lpstr>
      <vt:lpstr>4. Fill in the blanks</vt:lpstr>
      <vt:lpstr>4. Fill in the blanks</vt:lpstr>
      <vt:lpstr>4. Fill in the blanks</vt:lpstr>
      <vt:lpstr>4. Fill in the blanks</vt:lpstr>
      <vt:lpstr>Working with other kinds of data</vt:lpstr>
      <vt:lpstr>What can you put in the blanks?</vt:lpstr>
      <vt:lpstr>Remember: The Shape of the Program Follows the Shape of the Data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Knowledge and Function Composition</dc:title>
  <dc:creator>wand</dc:creator>
  <cp:lastModifiedBy>Mitchell Wand</cp:lastModifiedBy>
  <cp:revision>108</cp:revision>
  <dcterms:created xsi:type="dcterms:W3CDTF">2006-08-16T00:00:00Z</dcterms:created>
  <dcterms:modified xsi:type="dcterms:W3CDTF">2017-09-13T14:24:56Z</dcterms:modified>
</cp:coreProperties>
</file>