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7" r:id="rId2"/>
    <p:sldId id="498" r:id="rId3"/>
    <p:sldId id="497" r:id="rId4"/>
    <p:sldId id="289" r:id="rId5"/>
    <p:sldId id="269" r:id="rId6"/>
    <p:sldId id="270" r:id="rId7"/>
    <p:sldId id="410" r:id="rId8"/>
    <p:sldId id="272" r:id="rId9"/>
    <p:sldId id="273" r:id="rId10"/>
    <p:sldId id="274" r:id="rId11"/>
    <p:sldId id="277" r:id="rId12"/>
    <p:sldId id="278" r:id="rId13"/>
    <p:sldId id="290" r:id="rId14"/>
    <p:sldId id="279" r:id="rId15"/>
    <p:sldId id="409" r:id="rId16"/>
    <p:sldId id="411" r:id="rId17"/>
    <p:sldId id="291" r:id="rId18"/>
    <p:sldId id="280" r:id="rId19"/>
    <p:sldId id="281" r:id="rId20"/>
    <p:sldId id="282" r:id="rId21"/>
    <p:sldId id="283" r:id="rId22"/>
    <p:sldId id="293" r:id="rId23"/>
    <p:sldId id="284" r:id="rId24"/>
    <p:sldId id="285" r:id="rId25"/>
    <p:sldId id="286" r:id="rId26"/>
    <p:sldId id="294" r:id="rId27"/>
    <p:sldId id="295" r:id="rId28"/>
  </p:sldIdLst>
  <p:sldSz cx="9144000" cy="6858000" type="screen4x3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sson 4.1 Intro" id="{4F3DE866-4E0D-4EA2-9A9E-AB7126868BBD}">
          <p14:sldIdLst>
            <p14:sldId id="257"/>
            <p14:sldId id="498"/>
            <p14:sldId id="497"/>
            <p14:sldId id="289"/>
            <p14:sldId id="269"/>
            <p14:sldId id="270"/>
            <p14:sldId id="410"/>
            <p14:sldId id="272"/>
            <p14:sldId id="273"/>
            <p14:sldId id="274"/>
            <p14:sldId id="277"/>
            <p14:sldId id="278"/>
            <p14:sldId id="290"/>
            <p14:sldId id="279"/>
            <p14:sldId id="409"/>
            <p14:sldId id="411"/>
            <p14:sldId id="291"/>
            <p14:sldId id="280"/>
            <p14:sldId id="281"/>
            <p14:sldId id="282"/>
            <p14:sldId id="283"/>
            <p14:sldId id="293"/>
            <p14:sldId id="284"/>
            <p14:sldId id="285"/>
            <p14:sldId id="286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261">
          <p15:clr>
            <a:srgbClr val="A4A3A4"/>
          </p15:clr>
        </p15:guide>
        <p15:guide id="2" pos="14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88054" autoAdjust="0"/>
  </p:normalViewPr>
  <p:slideViewPr>
    <p:cSldViewPr snapToGrid="0" snapToObjects="1">
      <p:cViewPr varScale="1">
        <p:scale>
          <a:sx n="57" d="100"/>
          <a:sy n="57" d="100"/>
        </p:scale>
        <p:origin x="1569" y="36"/>
      </p:cViewPr>
      <p:guideLst>
        <p:guide orient="horz" pos="3261"/>
        <p:guide pos="14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ADF4FB-6626-4BAA-8170-1AB86830E7EB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0B78BF-E006-4732-B48C-2ADC9E2EF39A}">
      <dgm:prSet phldrT="[Text]"/>
      <dgm:spPr/>
      <dgm:t>
        <a:bodyPr/>
        <a:lstStyle/>
        <a:p>
          <a:r>
            <a:rPr lang="en-US" dirty="0"/>
            <a:t>Tools and Techniques</a:t>
          </a:r>
        </a:p>
      </dgm:t>
    </dgm:pt>
    <dgm:pt modelId="{28816F29-4038-473E-B49B-94074EA0A51E}" type="parTrans" cxnId="{A1A3BCB4-83BF-4A79-B53F-5F8A606BDE54}">
      <dgm:prSet/>
      <dgm:spPr/>
      <dgm:t>
        <a:bodyPr/>
        <a:lstStyle/>
        <a:p>
          <a:endParaRPr lang="en-US"/>
        </a:p>
      </dgm:t>
    </dgm:pt>
    <dgm:pt modelId="{23CFA8B8-2A05-4928-AEB3-72448E3A79E3}" type="sibTrans" cxnId="{A1A3BCB4-83BF-4A79-B53F-5F8A606BDE54}">
      <dgm:prSet/>
      <dgm:spPr/>
      <dgm:t>
        <a:bodyPr/>
        <a:lstStyle/>
        <a:p>
          <a:endParaRPr lang="en-US"/>
        </a:p>
      </dgm:t>
    </dgm:pt>
    <dgm:pt modelId="{5D17C516-2319-40FE-8748-E184C6D71444}">
      <dgm:prSet phldrT="[Text]"/>
      <dgm:spPr/>
      <dgm:t>
        <a:bodyPr/>
        <a:lstStyle/>
        <a:p>
          <a:r>
            <a:rPr lang="en-US" dirty="0"/>
            <a:t>Object-Oriented Programming</a:t>
          </a:r>
        </a:p>
      </dgm:t>
    </dgm:pt>
    <dgm:pt modelId="{EA441DC7-A30D-47EC-A5C8-C50834D06E30}" type="parTrans" cxnId="{F9A2BA9E-B30D-4948-A3E9-A634F6BE47FD}">
      <dgm:prSet/>
      <dgm:spPr/>
      <dgm:t>
        <a:bodyPr/>
        <a:lstStyle/>
        <a:p>
          <a:endParaRPr lang="en-US"/>
        </a:p>
      </dgm:t>
    </dgm:pt>
    <dgm:pt modelId="{636B54D7-340F-4600-82E5-F2E670443C91}" type="sibTrans" cxnId="{F9A2BA9E-B30D-4948-A3E9-A634F6BE47FD}">
      <dgm:prSet/>
      <dgm:spPr/>
      <dgm:t>
        <a:bodyPr/>
        <a:lstStyle/>
        <a:p>
          <a:endParaRPr lang="en-US"/>
        </a:p>
      </dgm:t>
    </dgm:pt>
    <dgm:pt modelId="{DDB8B436-9528-434E-BD0F-6EB4D2ACB929}">
      <dgm:prSet phldrT="[Text]"/>
      <dgm:spPr/>
      <dgm:t>
        <a:bodyPr/>
        <a:lstStyle/>
        <a:p>
          <a:r>
            <a:rPr lang="en-US" dirty="0"/>
            <a:t>Designing Data</a:t>
          </a:r>
        </a:p>
      </dgm:t>
    </dgm:pt>
    <dgm:pt modelId="{9E647244-45B2-496C-B687-01576FEABEC4}" type="parTrans" cxnId="{05392EDD-3032-43C3-BA79-A1347D6D727C}">
      <dgm:prSet/>
      <dgm:spPr/>
      <dgm:t>
        <a:bodyPr/>
        <a:lstStyle/>
        <a:p>
          <a:endParaRPr lang="en-US"/>
        </a:p>
      </dgm:t>
    </dgm:pt>
    <dgm:pt modelId="{EE60868F-7BA4-434D-84FC-89FFDDF05FC3}" type="sibTrans" cxnId="{05392EDD-3032-43C3-BA79-A1347D6D727C}">
      <dgm:prSet/>
      <dgm:spPr/>
      <dgm:t>
        <a:bodyPr/>
        <a:lstStyle/>
        <a:p>
          <a:endParaRPr lang="en-US"/>
        </a:p>
      </dgm:t>
    </dgm:pt>
    <dgm:pt modelId="{F221EA58-7488-4550-B7A5-965344CA7EAE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19050" tIns="12700" rIns="19050" bIns="1270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Designing Functions</a:t>
          </a:r>
        </a:p>
      </dgm:t>
    </dgm:pt>
    <dgm:pt modelId="{03056A9D-BCBF-4181-B8D6-7E4ECCBD4D9E}" type="parTrans" cxnId="{F8F3D917-317B-4A80-B606-277A7F6170C2}">
      <dgm:prSet/>
      <dgm:spPr/>
      <dgm:t>
        <a:bodyPr/>
        <a:lstStyle/>
        <a:p>
          <a:endParaRPr lang="en-US"/>
        </a:p>
      </dgm:t>
    </dgm:pt>
    <dgm:pt modelId="{50012D0E-39A9-4FB4-832D-C4D74BE598A6}" type="sibTrans" cxnId="{F8F3D917-317B-4A80-B606-277A7F6170C2}">
      <dgm:prSet/>
      <dgm:spPr/>
      <dgm:t>
        <a:bodyPr/>
        <a:lstStyle/>
        <a:p>
          <a:endParaRPr lang="en-US"/>
        </a:p>
      </dgm:t>
    </dgm:pt>
    <dgm:pt modelId="{B1CEE35E-20B6-4A0B-B1E8-D4F40E3162E1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19050" tIns="12700" rIns="19050" bIns="12700" numCol="1" spcCol="1270" anchor="ctr" anchorCtr="0"/>
        <a:lstStyle/>
        <a:p>
          <a:r>
            <a:rPr lang="en-U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Designing</a:t>
          </a:r>
          <a:r>
            <a:rPr lang="en-US" sz="1000" kern="1200" dirty="0"/>
            <a:t> </a:t>
          </a:r>
          <a:r>
            <a:rPr lang="en-U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Systems</a:t>
          </a:r>
        </a:p>
      </dgm:t>
    </dgm:pt>
    <dgm:pt modelId="{08AACE21-5FAD-4460-B120-67387C8F0F32}" type="parTrans" cxnId="{47968857-87E3-481A-908A-A468E51372C1}">
      <dgm:prSet/>
      <dgm:spPr/>
      <dgm:t>
        <a:bodyPr/>
        <a:lstStyle/>
        <a:p>
          <a:endParaRPr lang="en-US"/>
        </a:p>
      </dgm:t>
    </dgm:pt>
    <dgm:pt modelId="{4A08DEA0-C75B-4713-B280-420C60C372D9}" type="sibTrans" cxnId="{47968857-87E3-481A-908A-A468E51372C1}">
      <dgm:prSet/>
      <dgm:spPr/>
      <dgm:t>
        <a:bodyPr/>
        <a:lstStyle/>
        <a:p>
          <a:endParaRPr lang="en-US"/>
        </a:p>
      </dgm:t>
    </dgm:pt>
    <dgm:pt modelId="{1CBBDDB5-026A-42BF-8805-ACAC57AA5DC3}">
      <dgm:prSet phldrT="[Text]" custT="1"/>
      <dgm:spPr>
        <a:solidFill>
          <a:srgbClr val="C0504D">
            <a:lumMod val="60000"/>
            <a:lumOff val="40000"/>
            <a:alpha val="90000"/>
          </a:srgbClr>
        </a:solidFill>
        <a:ln w="25400" cap="flat" cmpd="sng" algn="ctr">
          <a:noFill/>
          <a:prstDash val="solid"/>
        </a:ln>
        <a:effectLst/>
      </dgm:spPr>
      <dgm:t>
        <a:bodyPr spcFirstLastPara="0" vert="horz" wrap="square" lIns="19050" tIns="12700" rIns="19050" bIns="1270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Computing with Lists</a:t>
          </a:r>
        </a:p>
      </dgm:t>
    </dgm:pt>
    <dgm:pt modelId="{1EC30C20-D36E-4265-85EE-C210CE02F892}" type="parTrans" cxnId="{9662958D-3400-409A-ADC7-BEB605777B1F}">
      <dgm:prSet/>
      <dgm:spPr/>
      <dgm:t>
        <a:bodyPr/>
        <a:lstStyle/>
        <a:p>
          <a:endParaRPr lang="en-US"/>
        </a:p>
      </dgm:t>
    </dgm:pt>
    <dgm:pt modelId="{D37EB34B-12D7-42C6-A433-F33F271349CA}" type="sibTrans" cxnId="{9662958D-3400-409A-ADC7-BEB605777B1F}">
      <dgm:prSet/>
      <dgm:spPr/>
      <dgm:t>
        <a:bodyPr/>
        <a:lstStyle/>
        <a:p>
          <a:endParaRPr lang="en-US"/>
        </a:p>
      </dgm:t>
    </dgm:pt>
    <dgm:pt modelId="{A7945ECA-2D01-4C03-9AED-9E3EEAAF0F2C}">
      <dgm:prSet phldrT="[Text]"/>
      <dgm:spPr/>
      <dgm:t>
        <a:bodyPr/>
        <a:lstStyle/>
        <a:p>
          <a:r>
            <a:rPr lang="en-US" dirty="0"/>
            <a:t>Computing with Trees and Graphs</a:t>
          </a:r>
        </a:p>
      </dgm:t>
    </dgm:pt>
    <dgm:pt modelId="{D39C6496-6307-4FC4-9D55-DB6DA94D051F}" type="parTrans" cxnId="{372E1130-8A4A-4006-A020-34030B0410C9}">
      <dgm:prSet/>
      <dgm:spPr/>
      <dgm:t>
        <a:bodyPr/>
        <a:lstStyle/>
        <a:p>
          <a:endParaRPr lang="en-US"/>
        </a:p>
      </dgm:t>
    </dgm:pt>
    <dgm:pt modelId="{4FF7D82F-ECB8-4560-8324-4D22393C300C}" type="sibTrans" cxnId="{372E1130-8A4A-4006-A020-34030B0410C9}">
      <dgm:prSet/>
      <dgm:spPr/>
      <dgm:t>
        <a:bodyPr/>
        <a:lstStyle/>
        <a:p>
          <a:endParaRPr lang="en-US"/>
        </a:p>
      </dgm:t>
    </dgm:pt>
    <dgm:pt modelId="{B0B0FACC-C24A-4552-82AB-C8FE8246DEF8}">
      <dgm:prSet phldrT="[Text]"/>
      <dgm:spPr/>
      <dgm:t>
        <a:bodyPr/>
        <a:lstStyle/>
        <a:p>
          <a:r>
            <a:rPr lang="en-US" dirty="0"/>
            <a:t>Designing with Invariants</a:t>
          </a:r>
        </a:p>
      </dgm:t>
    </dgm:pt>
    <dgm:pt modelId="{FD74BA91-6D78-44B3-BF01-4D49723F4718}" type="parTrans" cxnId="{FCD83CF7-A1CD-455F-A466-CFFA01A2A6C9}">
      <dgm:prSet/>
      <dgm:spPr/>
      <dgm:t>
        <a:bodyPr/>
        <a:lstStyle/>
        <a:p>
          <a:endParaRPr lang="en-US"/>
        </a:p>
      </dgm:t>
    </dgm:pt>
    <dgm:pt modelId="{E6264341-6F1C-4A60-9081-A5335333D714}" type="sibTrans" cxnId="{FCD83CF7-A1CD-455F-A466-CFFA01A2A6C9}">
      <dgm:prSet/>
      <dgm:spPr/>
      <dgm:t>
        <a:bodyPr/>
        <a:lstStyle/>
        <a:p>
          <a:endParaRPr lang="en-US"/>
        </a:p>
      </dgm:t>
    </dgm:pt>
    <dgm:pt modelId="{3C02419B-DA6A-4FDB-972F-4F8DC3AD08E3}">
      <dgm:prSet phldrT="[Text]"/>
      <dgm:spPr/>
      <dgm:t>
        <a:bodyPr/>
        <a:lstStyle/>
        <a:p>
          <a:r>
            <a:rPr lang="en-US" dirty="0"/>
            <a:t>Thinking about Efficiency</a:t>
          </a:r>
        </a:p>
      </dgm:t>
    </dgm:pt>
    <dgm:pt modelId="{FA010E1E-46BF-40DE-B386-14C19C329E38}" type="parTrans" cxnId="{B2581BA3-7711-4B4F-895A-5C4A1A23D07A}">
      <dgm:prSet/>
      <dgm:spPr/>
      <dgm:t>
        <a:bodyPr/>
        <a:lstStyle/>
        <a:p>
          <a:endParaRPr lang="en-US"/>
        </a:p>
      </dgm:t>
    </dgm:pt>
    <dgm:pt modelId="{ABE6B4B2-8044-42FC-8EBA-A2B2927B372D}" type="sibTrans" cxnId="{B2581BA3-7711-4B4F-895A-5C4A1A23D07A}">
      <dgm:prSet/>
      <dgm:spPr/>
      <dgm:t>
        <a:bodyPr/>
        <a:lstStyle/>
        <a:p>
          <a:endParaRPr lang="en-US"/>
        </a:p>
      </dgm:t>
    </dgm:pt>
    <dgm:pt modelId="{C217CF6C-69F6-4F1F-BFEF-F03F51825445}">
      <dgm:prSet phldrT="[Text]"/>
      <dgm:spPr/>
      <dgm:t>
        <a:bodyPr/>
        <a:lstStyle/>
        <a:p>
          <a:r>
            <a:rPr lang="en-US" dirty="0"/>
            <a:t>Interfaces and Classes</a:t>
          </a:r>
        </a:p>
      </dgm:t>
    </dgm:pt>
    <dgm:pt modelId="{109F41A6-1D40-4F81-903A-8B0CB1E442DB}" type="parTrans" cxnId="{B7B8BE25-1D3D-41C1-B2BB-252CA3FFFABF}">
      <dgm:prSet/>
      <dgm:spPr/>
      <dgm:t>
        <a:bodyPr/>
        <a:lstStyle/>
        <a:p>
          <a:endParaRPr lang="en-US"/>
        </a:p>
      </dgm:t>
    </dgm:pt>
    <dgm:pt modelId="{727D2815-3763-49AC-8FA5-B78975C6E255}" type="sibTrans" cxnId="{B7B8BE25-1D3D-41C1-B2BB-252CA3FFFABF}">
      <dgm:prSet/>
      <dgm:spPr/>
      <dgm:t>
        <a:bodyPr/>
        <a:lstStyle/>
        <a:p>
          <a:endParaRPr lang="en-US"/>
        </a:p>
      </dgm:t>
    </dgm:pt>
    <dgm:pt modelId="{D6553791-8532-4952-AC46-957A80E6F455}">
      <dgm:prSet phldrT="[Text]"/>
      <dgm:spPr/>
      <dgm:t>
        <a:bodyPr/>
        <a:lstStyle/>
        <a:p>
          <a:r>
            <a:rPr lang="en-US" dirty="0"/>
            <a:t>Inheritance</a:t>
          </a:r>
        </a:p>
      </dgm:t>
    </dgm:pt>
    <dgm:pt modelId="{4B64BF35-F3DD-46FA-A74B-C8F1391BB234}" type="parTrans" cxnId="{E630B7D1-EF42-4E29-A586-EDEEAFD22353}">
      <dgm:prSet/>
      <dgm:spPr/>
      <dgm:t>
        <a:bodyPr/>
        <a:lstStyle/>
        <a:p>
          <a:endParaRPr lang="en-US"/>
        </a:p>
      </dgm:t>
    </dgm:pt>
    <dgm:pt modelId="{C19A1F15-CCAA-4226-B7DD-F2CD4049A9B3}" type="sibTrans" cxnId="{E630B7D1-EF42-4E29-A586-EDEEAFD22353}">
      <dgm:prSet/>
      <dgm:spPr/>
      <dgm:t>
        <a:bodyPr/>
        <a:lstStyle/>
        <a:p>
          <a:endParaRPr lang="en-US"/>
        </a:p>
      </dgm:t>
    </dgm:pt>
    <dgm:pt modelId="{23FBFCAF-D268-4C4D-8359-092F33A19BD5}">
      <dgm:prSet phldrT="[Text]"/>
      <dgm:spPr/>
      <dgm:t>
        <a:bodyPr/>
        <a:lstStyle/>
        <a:p>
          <a:r>
            <a:rPr lang="en-US" dirty="0"/>
            <a:t>Objects with Mutable State</a:t>
          </a:r>
        </a:p>
      </dgm:t>
    </dgm:pt>
    <dgm:pt modelId="{E8807DF0-38BE-4236-AFC9-03DFA18007AA}" type="parTrans" cxnId="{C679C12F-0D37-4771-853C-9B6A72F3F8AB}">
      <dgm:prSet/>
      <dgm:spPr/>
      <dgm:t>
        <a:bodyPr/>
        <a:lstStyle/>
        <a:p>
          <a:endParaRPr lang="en-US"/>
        </a:p>
      </dgm:t>
    </dgm:pt>
    <dgm:pt modelId="{49424D88-7251-4F7F-9D61-B03F29AB2536}" type="sibTrans" cxnId="{C679C12F-0D37-4771-853C-9B6A72F3F8AB}">
      <dgm:prSet/>
      <dgm:spPr/>
      <dgm:t>
        <a:bodyPr/>
        <a:lstStyle/>
        <a:p>
          <a:endParaRPr lang="en-US"/>
        </a:p>
      </dgm:t>
    </dgm:pt>
    <dgm:pt modelId="{BE7D634C-5542-4AE8-B044-37802A6A19BF}">
      <dgm:prSet phldrT="[Text]"/>
      <dgm:spPr/>
      <dgm:t>
        <a:bodyPr/>
        <a:lstStyle/>
        <a:p>
          <a:r>
            <a:rPr lang="en-US" dirty="0"/>
            <a:t>Efficiency, Part 2</a:t>
          </a:r>
        </a:p>
      </dgm:t>
    </dgm:pt>
    <dgm:pt modelId="{E61F56D0-9360-46BF-8251-561CA9F726E8}" type="parTrans" cxnId="{B7404AC6-1631-4D80-950E-A28F1FE44D7F}">
      <dgm:prSet/>
      <dgm:spPr/>
      <dgm:t>
        <a:bodyPr/>
        <a:lstStyle/>
        <a:p>
          <a:endParaRPr lang="en-US"/>
        </a:p>
      </dgm:t>
    </dgm:pt>
    <dgm:pt modelId="{F057A6F2-F3CD-40BE-A001-82BB25F47711}" type="sibTrans" cxnId="{B7404AC6-1631-4D80-950E-A28F1FE44D7F}">
      <dgm:prSet/>
      <dgm:spPr/>
      <dgm:t>
        <a:bodyPr/>
        <a:lstStyle/>
        <a:p>
          <a:endParaRPr lang="en-US"/>
        </a:p>
      </dgm:t>
    </dgm:pt>
    <dgm:pt modelId="{9AAB3432-E203-4861-9A1F-5A18DE81A0E0}">
      <dgm:prSet phldrT="[Text]"/>
      <dgm:spPr/>
      <dgm:t>
        <a:bodyPr/>
        <a:lstStyle/>
        <a:p>
          <a:r>
            <a:rPr lang="en-US" dirty="0"/>
            <a:t>Basic Principles</a:t>
          </a:r>
        </a:p>
      </dgm:t>
    </dgm:pt>
    <dgm:pt modelId="{6A4E30F2-4DB5-4E70-B35C-3B1843570C40}" type="sibTrans" cxnId="{F5F6D4BB-2DFC-4FC1-ABCD-FF03786BFFE0}">
      <dgm:prSet/>
      <dgm:spPr/>
      <dgm:t>
        <a:bodyPr/>
        <a:lstStyle/>
        <a:p>
          <a:endParaRPr lang="en-US"/>
        </a:p>
      </dgm:t>
    </dgm:pt>
    <dgm:pt modelId="{A67FC2F0-CFC7-4D0E-AB12-FC8B412EC38C}" type="parTrans" cxnId="{F5F6D4BB-2DFC-4FC1-ABCD-FF03786BFFE0}">
      <dgm:prSet/>
      <dgm:spPr/>
      <dgm:t>
        <a:bodyPr/>
        <a:lstStyle/>
        <a:p>
          <a:endParaRPr lang="en-US"/>
        </a:p>
      </dgm:t>
    </dgm:pt>
    <dgm:pt modelId="{21C8EE31-AEBF-47B2-ADDE-34FDFA6BF6DC}">
      <dgm:prSet phldrT="[Text]"/>
      <dgm:spPr/>
      <dgm:t>
        <a:bodyPr/>
        <a:lstStyle/>
        <a:p>
          <a:r>
            <a:rPr lang="en-US" dirty="0"/>
            <a:t>Computing with Higher-Order Functions</a:t>
          </a:r>
        </a:p>
      </dgm:t>
    </dgm:pt>
    <dgm:pt modelId="{08DF2FDD-3A60-4E03-8D9E-10C265EC9121}" type="parTrans" cxnId="{62C2F0F4-284D-4D02-8F32-BB76663AFA1F}">
      <dgm:prSet/>
      <dgm:spPr/>
      <dgm:t>
        <a:bodyPr/>
        <a:lstStyle/>
        <a:p>
          <a:endParaRPr lang="en-US"/>
        </a:p>
      </dgm:t>
    </dgm:pt>
    <dgm:pt modelId="{FFC06923-B3D1-4430-8195-28C90DC2D93A}" type="sibTrans" cxnId="{62C2F0F4-284D-4D02-8F32-BB76663AFA1F}">
      <dgm:prSet/>
      <dgm:spPr/>
      <dgm:t>
        <a:bodyPr/>
        <a:lstStyle/>
        <a:p>
          <a:endParaRPr lang="en-US"/>
        </a:p>
      </dgm:t>
    </dgm:pt>
    <dgm:pt modelId="{5EAC0F1C-8135-499C-A050-8951C4D4D68B}" type="pres">
      <dgm:prSet presAssocID="{D4ADF4FB-6626-4BAA-8170-1AB86830E7E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9A360F5-905C-4B1F-87BD-8099DBD7826B}" type="pres">
      <dgm:prSet presAssocID="{9AAB3432-E203-4861-9A1F-5A18DE81A0E0}" presName="root" presStyleCnt="0"/>
      <dgm:spPr/>
    </dgm:pt>
    <dgm:pt modelId="{770F0FD6-A664-4D0A-A016-FBEA3DBC5EF2}" type="pres">
      <dgm:prSet presAssocID="{9AAB3432-E203-4861-9A1F-5A18DE81A0E0}" presName="rootComposite" presStyleCnt="0"/>
      <dgm:spPr/>
    </dgm:pt>
    <dgm:pt modelId="{D42C5353-2F91-4910-9E62-259C884C47C8}" type="pres">
      <dgm:prSet presAssocID="{9AAB3432-E203-4861-9A1F-5A18DE81A0E0}" presName="rootText" presStyleLbl="node1" presStyleIdx="0" presStyleCnt="3"/>
      <dgm:spPr/>
    </dgm:pt>
    <dgm:pt modelId="{D5FEF17D-A657-4E90-83A6-FFBD9375BEE2}" type="pres">
      <dgm:prSet presAssocID="{9AAB3432-E203-4861-9A1F-5A18DE81A0E0}" presName="rootConnector" presStyleLbl="node1" presStyleIdx="0" presStyleCnt="3"/>
      <dgm:spPr/>
    </dgm:pt>
    <dgm:pt modelId="{ED254901-973D-4D91-AABF-EBA39BDAC603}" type="pres">
      <dgm:prSet presAssocID="{9AAB3432-E203-4861-9A1F-5A18DE81A0E0}" presName="childShape" presStyleCnt="0"/>
      <dgm:spPr/>
    </dgm:pt>
    <dgm:pt modelId="{360B229B-0F55-45E5-A55A-DDDBDBD1C921}" type="pres">
      <dgm:prSet presAssocID="{9E647244-45B2-496C-B687-01576FEABEC4}" presName="Name13" presStyleLbl="parChTrans1D2" presStyleIdx="0" presStyleCnt="12"/>
      <dgm:spPr/>
    </dgm:pt>
    <dgm:pt modelId="{7E3D7089-292B-46E8-B4F0-ADC3733C52BD}" type="pres">
      <dgm:prSet presAssocID="{DDB8B436-9528-434E-BD0F-6EB4D2ACB929}" presName="childText" presStyleLbl="bgAcc1" presStyleIdx="0" presStyleCnt="12" custLinFactNeighborX="1979" custLinFactNeighborY="-4221">
        <dgm:presLayoutVars>
          <dgm:bulletEnabled val="1"/>
        </dgm:presLayoutVars>
      </dgm:prSet>
      <dgm:spPr/>
    </dgm:pt>
    <dgm:pt modelId="{BC1B1EA4-129C-44F6-935B-BA646A7A2AA3}" type="pres">
      <dgm:prSet presAssocID="{03056A9D-BCBF-4181-B8D6-7E4ECCBD4D9E}" presName="Name13" presStyleLbl="parChTrans1D2" presStyleIdx="1" presStyleCnt="12"/>
      <dgm:spPr/>
    </dgm:pt>
    <dgm:pt modelId="{CF0B1CD2-0FC3-49A4-A520-B01A6C3CCB95}" type="pres">
      <dgm:prSet presAssocID="{F221EA58-7488-4550-B7A5-965344CA7EAE}" presName="childText" presStyleLbl="bgAcc1" presStyleIdx="1" presStyleCnt="12">
        <dgm:presLayoutVars>
          <dgm:bulletEnabled val="1"/>
        </dgm:presLayoutVars>
      </dgm:prSet>
      <dgm:spPr>
        <a:xfrm>
          <a:off x="1156394" y="1525860"/>
          <a:ext cx="976312" cy="610195"/>
        </a:xfrm>
        <a:prstGeom prst="roundRect">
          <a:avLst>
            <a:gd name="adj" fmla="val 10000"/>
          </a:avLst>
        </a:prstGeom>
      </dgm:spPr>
    </dgm:pt>
    <dgm:pt modelId="{F5AE7053-0C33-481C-8BFB-D2DAFB4C4294}" type="pres">
      <dgm:prSet presAssocID="{08AACE21-5FAD-4460-B120-67387C8F0F32}" presName="Name13" presStyleLbl="parChTrans1D2" presStyleIdx="2" presStyleCnt="12"/>
      <dgm:spPr/>
    </dgm:pt>
    <dgm:pt modelId="{C5878689-67F2-4E3D-8C9B-392F50C32024}" type="pres">
      <dgm:prSet presAssocID="{B1CEE35E-20B6-4A0B-B1E8-D4F40E3162E1}" presName="childText" presStyleLbl="bgAcc1" presStyleIdx="2" presStyleCnt="12">
        <dgm:presLayoutVars>
          <dgm:bulletEnabled val="1"/>
        </dgm:presLayoutVars>
      </dgm:prSet>
      <dgm:spPr>
        <a:xfrm>
          <a:off x="1156394" y="2288604"/>
          <a:ext cx="976312" cy="610195"/>
        </a:xfrm>
        <a:prstGeom prst="roundRect">
          <a:avLst>
            <a:gd name="adj" fmla="val 10000"/>
          </a:avLst>
        </a:prstGeom>
      </dgm:spPr>
    </dgm:pt>
    <dgm:pt modelId="{78204B86-F48E-424E-B9F0-F61E8700D86E}" type="pres">
      <dgm:prSet presAssocID="{ED0B78BF-E006-4732-B48C-2ADC9E2EF39A}" presName="root" presStyleCnt="0"/>
      <dgm:spPr/>
    </dgm:pt>
    <dgm:pt modelId="{612CABF1-DDE5-41D1-9036-25B4BE7589BE}" type="pres">
      <dgm:prSet presAssocID="{ED0B78BF-E006-4732-B48C-2ADC9E2EF39A}" presName="rootComposite" presStyleCnt="0"/>
      <dgm:spPr/>
    </dgm:pt>
    <dgm:pt modelId="{F1C18E15-3E91-476D-8B13-25AD56BC4B13}" type="pres">
      <dgm:prSet presAssocID="{ED0B78BF-E006-4732-B48C-2ADC9E2EF39A}" presName="rootText" presStyleLbl="node1" presStyleIdx="1" presStyleCnt="3"/>
      <dgm:spPr/>
    </dgm:pt>
    <dgm:pt modelId="{8FA2ECE2-9D66-4FD1-89DE-3231691A8283}" type="pres">
      <dgm:prSet presAssocID="{ED0B78BF-E006-4732-B48C-2ADC9E2EF39A}" presName="rootConnector" presStyleLbl="node1" presStyleIdx="1" presStyleCnt="3"/>
      <dgm:spPr/>
    </dgm:pt>
    <dgm:pt modelId="{5E7F2D45-2508-495B-A708-02E0FD5F2314}" type="pres">
      <dgm:prSet presAssocID="{ED0B78BF-E006-4732-B48C-2ADC9E2EF39A}" presName="childShape" presStyleCnt="0"/>
      <dgm:spPr/>
    </dgm:pt>
    <dgm:pt modelId="{2564A6E5-875B-4BC6-B983-AA12C064A019}" type="pres">
      <dgm:prSet presAssocID="{1EC30C20-D36E-4265-85EE-C210CE02F892}" presName="Name13" presStyleLbl="parChTrans1D2" presStyleIdx="3" presStyleCnt="12"/>
      <dgm:spPr/>
    </dgm:pt>
    <dgm:pt modelId="{3B0CF9DF-CC55-47FF-BECE-903E70F9D2DE}" type="pres">
      <dgm:prSet presAssocID="{1CBBDDB5-026A-42BF-8805-ACAC57AA5DC3}" presName="childText" presStyleLbl="bgAcc1" presStyleIdx="3" presStyleCnt="12">
        <dgm:presLayoutVars>
          <dgm:bulletEnabled val="1"/>
        </dgm:presLayoutVars>
      </dgm:prSet>
      <dgm:spPr>
        <a:xfrm>
          <a:off x="2681882" y="763116"/>
          <a:ext cx="976312" cy="610195"/>
        </a:xfrm>
        <a:prstGeom prst="roundRect">
          <a:avLst>
            <a:gd name="adj" fmla="val 10000"/>
          </a:avLst>
        </a:prstGeom>
      </dgm:spPr>
    </dgm:pt>
    <dgm:pt modelId="{7DFA9A08-1F84-4CF2-9E63-7F6E7C219F76}" type="pres">
      <dgm:prSet presAssocID="{D39C6496-6307-4FC4-9D55-DB6DA94D051F}" presName="Name13" presStyleLbl="parChTrans1D2" presStyleIdx="4" presStyleCnt="12"/>
      <dgm:spPr/>
    </dgm:pt>
    <dgm:pt modelId="{9C3E65C4-9266-43CB-B08F-79811ABF047A}" type="pres">
      <dgm:prSet presAssocID="{A7945ECA-2D01-4C03-9AED-9E3EEAAF0F2C}" presName="childText" presStyleLbl="bgAcc1" presStyleIdx="4" presStyleCnt="12">
        <dgm:presLayoutVars>
          <dgm:bulletEnabled val="1"/>
        </dgm:presLayoutVars>
      </dgm:prSet>
      <dgm:spPr/>
    </dgm:pt>
    <dgm:pt modelId="{35FE4D4C-3CA0-4CCA-8F9D-1668C574961B}" type="pres">
      <dgm:prSet presAssocID="{08DF2FDD-3A60-4E03-8D9E-10C265EC9121}" presName="Name13" presStyleLbl="parChTrans1D2" presStyleIdx="5" presStyleCnt="12"/>
      <dgm:spPr/>
    </dgm:pt>
    <dgm:pt modelId="{375B2884-C079-4ABC-AF46-CC7B31EF2123}" type="pres">
      <dgm:prSet presAssocID="{21C8EE31-AEBF-47B2-ADDE-34FDFA6BF6DC}" presName="childText" presStyleLbl="bgAcc1" presStyleIdx="5" presStyleCnt="12">
        <dgm:presLayoutVars>
          <dgm:bulletEnabled val="1"/>
        </dgm:presLayoutVars>
      </dgm:prSet>
      <dgm:spPr/>
    </dgm:pt>
    <dgm:pt modelId="{16CFAB30-3E6A-44D7-A45D-E3066E142053}" type="pres">
      <dgm:prSet presAssocID="{FD74BA91-6D78-44B3-BF01-4D49723F4718}" presName="Name13" presStyleLbl="parChTrans1D2" presStyleIdx="6" presStyleCnt="12"/>
      <dgm:spPr/>
    </dgm:pt>
    <dgm:pt modelId="{5F9726AA-E8AD-4C5C-A0CA-2350C4F8CAFA}" type="pres">
      <dgm:prSet presAssocID="{B0B0FACC-C24A-4552-82AB-C8FE8246DEF8}" presName="childText" presStyleLbl="bgAcc1" presStyleIdx="6" presStyleCnt="12">
        <dgm:presLayoutVars>
          <dgm:bulletEnabled val="1"/>
        </dgm:presLayoutVars>
      </dgm:prSet>
      <dgm:spPr/>
    </dgm:pt>
    <dgm:pt modelId="{0ECF28DA-9925-4B5B-97B1-BDA459502114}" type="pres">
      <dgm:prSet presAssocID="{FA010E1E-46BF-40DE-B386-14C19C329E38}" presName="Name13" presStyleLbl="parChTrans1D2" presStyleIdx="7" presStyleCnt="12"/>
      <dgm:spPr/>
    </dgm:pt>
    <dgm:pt modelId="{5A2BB121-DDEE-46A8-AC09-18496F773E62}" type="pres">
      <dgm:prSet presAssocID="{3C02419B-DA6A-4FDB-972F-4F8DC3AD08E3}" presName="childText" presStyleLbl="bgAcc1" presStyleIdx="7" presStyleCnt="12" custScaleY="115691">
        <dgm:presLayoutVars>
          <dgm:bulletEnabled val="1"/>
        </dgm:presLayoutVars>
      </dgm:prSet>
      <dgm:spPr/>
    </dgm:pt>
    <dgm:pt modelId="{59FB6EFF-035B-4901-8C84-3BDEA8130465}" type="pres">
      <dgm:prSet presAssocID="{5D17C516-2319-40FE-8748-E184C6D71444}" presName="root" presStyleCnt="0"/>
      <dgm:spPr/>
    </dgm:pt>
    <dgm:pt modelId="{DFAAFD62-220C-47EA-B1FF-1D698C1D9D0C}" type="pres">
      <dgm:prSet presAssocID="{5D17C516-2319-40FE-8748-E184C6D71444}" presName="rootComposite" presStyleCnt="0"/>
      <dgm:spPr/>
    </dgm:pt>
    <dgm:pt modelId="{3DB7ADFA-DCAB-4034-9F43-B860EBE864E8}" type="pres">
      <dgm:prSet presAssocID="{5D17C516-2319-40FE-8748-E184C6D71444}" presName="rootText" presStyleLbl="node1" presStyleIdx="2" presStyleCnt="3"/>
      <dgm:spPr/>
    </dgm:pt>
    <dgm:pt modelId="{A1EB1FFF-29EC-48BF-990F-29DA82114C59}" type="pres">
      <dgm:prSet presAssocID="{5D17C516-2319-40FE-8748-E184C6D71444}" presName="rootConnector" presStyleLbl="node1" presStyleIdx="2" presStyleCnt="3"/>
      <dgm:spPr/>
    </dgm:pt>
    <dgm:pt modelId="{C961EBF4-10A8-458E-973D-7ED2EFFC972F}" type="pres">
      <dgm:prSet presAssocID="{5D17C516-2319-40FE-8748-E184C6D71444}" presName="childShape" presStyleCnt="0"/>
      <dgm:spPr/>
    </dgm:pt>
    <dgm:pt modelId="{278D3975-9588-4A95-85BD-D062BB0AE1A4}" type="pres">
      <dgm:prSet presAssocID="{109F41A6-1D40-4F81-903A-8B0CB1E442DB}" presName="Name13" presStyleLbl="parChTrans1D2" presStyleIdx="8" presStyleCnt="12"/>
      <dgm:spPr/>
    </dgm:pt>
    <dgm:pt modelId="{EDB6085A-8F2B-4B84-887D-9DD4BEC6E4E1}" type="pres">
      <dgm:prSet presAssocID="{C217CF6C-69F6-4F1F-BFEF-F03F51825445}" presName="childText" presStyleLbl="bgAcc1" presStyleIdx="8" presStyleCnt="12">
        <dgm:presLayoutVars>
          <dgm:bulletEnabled val="1"/>
        </dgm:presLayoutVars>
      </dgm:prSet>
      <dgm:spPr/>
    </dgm:pt>
    <dgm:pt modelId="{FF100697-267A-4BC5-8DA9-B1F7321DFE84}" type="pres">
      <dgm:prSet presAssocID="{4B64BF35-F3DD-46FA-A74B-C8F1391BB234}" presName="Name13" presStyleLbl="parChTrans1D2" presStyleIdx="9" presStyleCnt="12"/>
      <dgm:spPr/>
    </dgm:pt>
    <dgm:pt modelId="{291D5A65-BA4D-4BF4-8D0F-050F9D81FBB6}" type="pres">
      <dgm:prSet presAssocID="{D6553791-8532-4952-AC46-957A80E6F455}" presName="childText" presStyleLbl="bgAcc1" presStyleIdx="9" presStyleCnt="12">
        <dgm:presLayoutVars>
          <dgm:bulletEnabled val="1"/>
        </dgm:presLayoutVars>
      </dgm:prSet>
      <dgm:spPr/>
    </dgm:pt>
    <dgm:pt modelId="{6B27DFF3-3021-4E99-BF73-829A6255425D}" type="pres">
      <dgm:prSet presAssocID="{E8807DF0-38BE-4236-AFC9-03DFA18007AA}" presName="Name13" presStyleLbl="parChTrans1D2" presStyleIdx="10" presStyleCnt="12"/>
      <dgm:spPr/>
    </dgm:pt>
    <dgm:pt modelId="{88C17E61-7A2A-46D7-AC95-5E562286A33E}" type="pres">
      <dgm:prSet presAssocID="{23FBFCAF-D268-4C4D-8359-092F33A19BD5}" presName="childText" presStyleLbl="bgAcc1" presStyleIdx="10" presStyleCnt="12">
        <dgm:presLayoutVars>
          <dgm:bulletEnabled val="1"/>
        </dgm:presLayoutVars>
      </dgm:prSet>
      <dgm:spPr/>
    </dgm:pt>
    <dgm:pt modelId="{E8A2D34D-9B35-4804-BD08-DC4453907292}" type="pres">
      <dgm:prSet presAssocID="{E61F56D0-9360-46BF-8251-561CA9F726E8}" presName="Name13" presStyleLbl="parChTrans1D2" presStyleIdx="11" presStyleCnt="12"/>
      <dgm:spPr/>
    </dgm:pt>
    <dgm:pt modelId="{1B267FF2-7D4F-4C45-AA7C-4EA638A9F1C5}" type="pres">
      <dgm:prSet presAssocID="{BE7D634C-5542-4AE8-B044-37802A6A19BF}" presName="childText" presStyleLbl="bgAcc1" presStyleIdx="11" presStyleCnt="12">
        <dgm:presLayoutVars>
          <dgm:bulletEnabled val="1"/>
        </dgm:presLayoutVars>
      </dgm:prSet>
      <dgm:spPr/>
    </dgm:pt>
  </dgm:ptLst>
  <dgm:cxnLst>
    <dgm:cxn modelId="{F8F3D917-317B-4A80-B606-277A7F6170C2}" srcId="{9AAB3432-E203-4861-9A1F-5A18DE81A0E0}" destId="{F221EA58-7488-4550-B7A5-965344CA7EAE}" srcOrd="1" destOrd="0" parTransId="{03056A9D-BCBF-4181-B8D6-7E4ECCBD4D9E}" sibTransId="{50012D0E-39A9-4FB4-832D-C4D74BE598A6}"/>
    <dgm:cxn modelId="{B7B8BE25-1D3D-41C1-B2BB-252CA3FFFABF}" srcId="{5D17C516-2319-40FE-8748-E184C6D71444}" destId="{C217CF6C-69F6-4F1F-BFEF-F03F51825445}" srcOrd="0" destOrd="0" parTransId="{109F41A6-1D40-4F81-903A-8B0CB1E442DB}" sibTransId="{727D2815-3763-49AC-8FA5-B78975C6E255}"/>
    <dgm:cxn modelId="{918F4E28-6C57-4EFF-80BA-F57AC436CDC9}" type="presOf" srcId="{08AACE21-5FAD-4460-B120-67387C8F0F32}" destId="{F5AE7053-0C33-481C-8BFB-D2DAFB4C4294}" srcOrd="0" destOrd="0" presId="urn:microsoft.com/office/officeart/2005/8/layout/hierarchy3"/>
    <dgm:cxn modelId="{052CFA2E-CA41-4AC1-AB22-4D2537CA2312}" type="presOf" srcId="{21C8EE31-AEBF-47B2-ADDE-34FDFA6BF6DC}" destId="{375B2884-C079-4ABC-AF46-CC7B31EF2123}" srcOrd="0" destOrd="0" presId="urn:microsoft.com/office/officeart/2005/8/layout/hierarchy3"/>
    <dgm:cxn modelId="{C679C12F-0D37-4771-853C-9B6A72F3F8AB}" srcId="{5D17C516-2319-40FE-8748-E184C6D71444}" destId="{23FBFCAF-D268-4C4D-8359-092F33A19BD5}" srcOrd="2" destOrd="0" parTransId="{E8807DF0-38BE-4236-AFC9-03DFA18007AA}" sibTransId="{49424D88-7251-4F7F-9D61-B03F29AB2536}"/>
    <dgm:cxn modelId="{372E1130-8A4A-4006-A020-34030B0410C9}" srcId="{ED0B78BF-E006-4732-B48C-2ADC9E2EF39A}" destId="{A7945ECA-2D01-4C03-9AED-9E3EEAAF0F2C}" srcOrd="1" destOrd="0" parTransId="{D39C6496-6307-4FC4-9D55-DB6DA94D051F}" sibTransId="{4FF7D82F-ECB8-4560-8324-4D22393C300C}"/>
    <dgm:cxn modelId="{7156E032-39F7-4DCF-A095-E4906170ABD1}" type="presOf" srcId="{C217CF6C-69F6-4F1F-BFEF-F03F51825445}" destId="{EDB6085A-8F2B-4B84-887D-9DD4BEC6E4E1}" srcOrd="0" destOrd="0" presId="urn:microsoft.com/office/officeart/2005/8/layout/hierarchy3"/>
    <dgm:cxn modelId="{77C2803F-5DCB-40EC-8837-BEA44757C328}" type="presOf" srcId="{B1CEE35E-20B6-4A0B-B1E8-D4F40E3162E1}" destId="{C5878689-67F2-4E3D-8C9B-392F50C32024}" srcOrd="0" destOrd="0" presId="urn:microsoft.com/office/officeart/2005/8/layout/hierarchy3"/>
    <dgm:cxn modelId="{3C31933F-6B34-49D4-B2D3-FA6BA454BF0B}" type="presOf" srcId="{3C02419B-DA6A-4FDB-972F-4F8DC3AD08E3}" destId="{5A2BB121-DDEE-46A8-AC09-18496F773E62}" srcOrd="0" destOrd="0" presId="urn:microsoft.com/office/officeart/2005/8/layout/hierarchy3"/>
    <dgm:cxn modelId="{91710C5C-CFE2-4A9F-AAD2-9CA95718FBE0}" type="presOf" srcId="{08DF2FDD-3A60-4E03-8D9E-10C265EC9121}" destId="{35FE4D4C-3CA0-4CCA-8F9D-1668C574961B}" srcOrd="0" destOrd="0" presId="urn:microsoft.com/office/officeart/2005/8/layout/hierarchy3"/>
    <dgm:cxn modelId="{C906736A-EECE-4919-9DAA-28FE9DCB5675}" type="presOf" srcId="{5D17C516-2319-40FE-8748-E184C6D71444}" destId="{3DB7ADFA-DCAB-4034-9F43-B860EBE864E8}" srcOrd="0" destOrd="0" presId="urn:microsoft.com/office/officeart/2005/8/layout/hierarchy3"/>
    <dgm:cxn modelId="{0DEC854C-4194-43A5-8929-DF87D63D4D63}" type="presOf" srcId="{E61F56D0-9360-46BF-8251-561CA9F726E8}" destId="{E8A2D34D-9B35-4804-BD08-DC4453907292}" srcOrd="0" destOrd="0" presId="urn:microsoft.com/office/officeart/2005/8/layout/hierarchy3"/>
    <dgm:cxn modelId="{658D4F50-D710-4AB9-8265-F6A1451ABDAD}" type="presOf" srcId="{E8807DF0-38BE-4236-AFC9-03DFA18007AA}" destId="{6B27DFF3-3021-4E99-BF73-829A6255425D}" srcOrd="0" destOrd="0" presId="urn:microsoft.com/office/officeart/2005/8/layout/hierarchy3"/>
    <dgm:cxn modelId="{1A587271-F11A-4E3E-97F5-0C80881E7856}" type="presOf" srcId="{4B64BF35-F3DD-46FA-A74B-C8F1391BB234}" destId="{FF100697-267A-4BC5-8DA9-B1F7321DFE84}" srcOrd="0" destOrd="0" presId="urn:microsoft.com/office/officeart/2005/8/layout/hierarchy3"/>
    <dgm:cxn modelId="{C6045752-28A9-4F08-8DE2-ADC62AB18265}" type="presOf" srcId="{109F41A6-1D40-4F81-903A-8B0CB1E442DB}" destId="{278D3975-9588-4A95-85BD-D062BB0AE1A4}" srcOrd="0" destOrd="0" presId="urn:microsoft.com/office/officeart/2005/8/layout/hierarchy3"/>
    <dgm:cxn modelId="{A598A554-6FB3-42AA-BB2F-C4DBF408EC24}" type="presOf" srcId="{A7945ECA-2D01-4C03-9AED-9E3EEAAF0F2C}" destId="{9C3E65C4-9266-43CB-B08F-79811ABF047A}" srcOrd="0" destOrd="0" presId="urn:microsoft.com/office/officeart/2005/8/layout/hierarchy3"/>
    <dgm:cxn modelId="{47968857-87E3-481A-908A-A468E51372C1}" srcId="{9AAB3432-E203-4861-9A1F-5A18DE81A0E0}" destId="{B1CEE35E-20B6-4A0B-B1E8-D4F40E3162E1}" srcOrd="2" destOrd="0" parTransId="{08AACE21-5FAD-4460-B120-67387C8F0F32}" sibTransId="{4A08DEA0-C75B-4713-B280-420C60C372D9}"/>
    <dgm:cxn modelId="{A3550B88-A4A2-4C55-8EEF-D8696D63FDCA}" type="presOf" srcId="{23FBFCAF-D268-4C4D-8359-092F33A19BD5}" destId="{88C17E61-7A2A-46D7-AC95-5E562286A33E}" srcOrd="0" destOrd="0" presId="urn:microsoft.com/office/officeart/2005/8/layout/hierarchy3"/>
    <dgm:cxn modelId="{22964D88-0DC4-4B3C-A8CE-48EA0783D709}" type="presOf" srcId="{9AAB3432-E203-4861-9A1F-5A18DE81A0E0}" destId="{D5FEF17D-A657-4E90-83A6-FFBD9375BEE2}" srcOrd="1" destOrd="0" presId="urn:microsoft.com/office/officeart/2005/8/layout/hierarchy3"/>
    <dgm:cxn modelId="{9662958D-3400-409A-ADC7-BEB605777B1F}" srcId="{ED0B78BF-E006-4732-B48C-2ADC9E2EF39A}" destId="{1CBBDDB5-026A-42BF-8805-ACAC57AA5DC3}" srcOrd="0" destOrd="0" parTransId="{1EC30C20-D36E-4265-85EE-C210CE02F892}" sibTransId="{D37EB34B-12D7-42C6-A433-F33F271349CA}"/>
    <dgm:cxn modelId="{94F0CB90-DE88-47E8-9D0B-FD6D9A03A22C}" type="presOf" srcId="{1EC30C20-D36E-4265-85EE-C210CE02F892}" destId="{2564A6E5-875B-4BC6-B983-AA12C064A019}" srcOrd="0" destOrd="0" presId="urn:microsoft.com/office/officeart/2005/8/layout/hierarchy3"/>
    <dgm:cxn modelId="{D1FEA694-B081-4B51-851E-3914507C3230}" type="presOf" srcId="{FD74BA91-6D78-44B3-BF01-4D49723F4718}" destId="{16CFAB30-3E6A-44D7-A45D-E3066E142053}" srcOrd="0" destOrd="0" presId="urn:microsoft.com/office/officeart/2005/8/layout/hierarchy3"/>
    <dgm:cxn modelId="{FAC6949B-B633-43AF-9BCB-483138B18D3F}" type="presOf" srcId="{FA010E1E-46BF-40DE-B386-14C19C329E38}" destId="{0ECF28DA-9925-4B5B-97B1-BDA459502114}" srcOrd="0" destOrd="0" presId="urn:microsoft.com/office/officeart/2005/8/layout/hierarchy3"/>
    <dgm:cxn modelId="{8B495D9D-5B75-4B97-8FE7-54F24CED5860}" type="presOf" srcId="{1CBBDDB5-026A-42BF-8805-ACAC57AA5DC3}" destId="{3B0CF9DF-CC55-47FF-BECE-903E70F9D2DE}" srcOrd="0" destOrd="0" presId="urn:microsoft.com/office/officeart/2005/8/layout/hierarchy3"/>
    <dgm:cxn modelId="{F9A2BA9E-B30D-4948-A3E9-A634F6BE47FD}" srcId="{D4ADF4FB-6626-4BAA-8170-1AB86830E7EB}" destId="{5D17C516-2319-40FE-8748-E184C6D71444}" srcOrd="2" destOrd="0" parTransId="{EA441DC7-A30D-47EC-A5C8-C50834D06E30}" sibTransId="{636B54D7-340F-4600-82E5-F2E670443C91}"/>
    <dgm:cxn modelId="{B2581BA3-7711-4B4F-895A-5C4A1A23D07A}" srcId="{ED0B78BF-E006-4732-B48C-2ADC9E2EF39A}" destId="{3C02419B-DA6A-4FDB-972F-4F8DC3AD08E3}" srcOrd="4" destOrd="0" parTransId="{FA010E1E-46BF-40DE-B386-14C19C329E38}" sibTransId="{ABE6B4B2-8044-42FC-8EBA-A2B2927B372D}"/>
    <dgm:cxn modelId="{17D275A3-9BBB-4EF7-8582-F13F0E98BB5D}" type="presOf" srcId="{ED0B78BF-E006-4732-B48C-2ADC9E2EF39A}" destId="{F1C18E15-3E91-476D-8B13-25AD56BC4B13}" srcOrd="0" destOrd="0" presId="urn:microsoft.com/office/officeart/2005/8/layout/hierarchy3"/>
    <dgm:cxn modelId="{29461AA4-85D3-4C91-9D68-226BD6D7500F}" type="presOf" srcId="{DDB8B436-9528-434E-BD0F-6EB4D2ACB929}" destId="{7E3D7089-292B-46E8-B4F0-ADC3733C52BD}" srcOrd="0" destOrd="0" presId="urn:microsoft.com/office/officeart/2005/8/layout/hierarchy3"/>
    <dgm:cxn modelId="{6F0A8CA4-3728-4E60-8471-7CAB7A834900}" type="presOf" srcId="{F221EA58-7488-4550-B7A5-965344CA7EAE}" destId="{CF0B1CD2-0FC3-49A4-A520-B01A6C3CCB95}" srcOrd="0" destOrd="0" presId="urn:microsoft.com/office/officeart/2005/8/layout/hierarchy3"/>
    <dgm:cxn modelId="{57CCC0A4-E34E-4C62-A9CF-DD81EEE3866B}" type="presOf" srcId="{ED0B78BF-E006-4732-B48C-2ADC9E2EF39A}" destId="{8FA2ECE2-9D66-4FD1-89DE-3231691A8283}" srcOrd="1" destOrd="0" presId="urn:microsoft.com/office/officeart/2005/8/layout/hierarchy3"/>
    <dgm:cxn modelId="{B9BF7AAF-65F6-4C3F-A447-D4308C54C183}" type="presOf" srcId="{03056A9D-BCBF-4181-B8D6-7E4ECCBD4D9E}" destId="{BC1B1EA4-129C-44F6-935B-BA646A7A2AA3}" srcOrd="0" destOrd="0" presId="urn:microsoft.com/office/officeart/2005/8/layout/hierarchy3"/>
    <dgm:cxn modelId="{9A9D42B1-F32F-4577-8983-B9A3F16912EF}" type="presOf" srcId="{5D17C516-2319-40FE-8748-E184C6D71444}" destId="{A1EB1FFF-29EC-48BF-990F-29DA82114C59}" srcOrd="1" destOrd="0" presId="urn:microsoft.com/office/officeart/2005/8/layout/hierarchy3"/>
    <dgm:cxn modelId="{89C78CB1-6741-4CF3-94C6-75218CA722F2}" type="presOf" srcId="{9E647244-45B2-496C-B687-01576FEABEC4}" destId="{360B229B-0F55-45E5-A55A-DDDBDBD1C921}" srcOrd="0" destOrd="0" presId="urn:microsoft.com/office/officeart/2005/8/layout/hierarchy3"/>
    <dgm:cxn modelId="{A1A3BCB4-83BF-4A79-B53F-5F8A606BDE54}" srcId="{D4ADF4FB-6626-4BAA-8170-1AB86830E7EB}" destId="{ED0B78BF-E006-4732-B48C-2ADC9E2EF39A}" srcOrd="1" destOrd="0" parTransId="{28816F29-4038-473E-B49B-94074EA0A51E}" sibTransId="{23CFA8B8-2A05-4928-AEB3-72448E3A79E3}"/>
    <dgm:cxn modelId="{05A31FBA-4386-4C52-B511-34CACCBA2A2F}" type="presOf" srcId="{D6553791-8532-4952-AC46-957A80E6F455}" destId="{291D5A65-BA4D-4BF4-8D0F-050F9D81FBB6}" srcOrd="0" destOrd="0" presId="urn:microsoft.com/office/officeart/2005/8/layout/hierarchy3"/>
    <dgm:cxn modelId="{D3B30ABB-789A-496A-BE80-A66E542511F0}" type="presOf" srcId="{B0B0FACC-C24A-4552-82AB-C8FE8246DEF8}" destId="{5F9726AA-E8AD-4C5C-A0CA-2350C4F8CAFA}" srcOrd="0" destOrd="0" presId="urn:microsoft.com/office/officeart/2005/8/layout/hierarchy3"/>
    <dgm:cxn modelId="{F5F6D4BB-2DFC-4FC1-ABCD-FF03786BFFE0}" srcId="{D4ADF4FB-6626-4BAA-8170-1AB86830E7EB}" destId="{9AAB3432-E203-4861-9A1F-5A18DE81A0E0}" srcOrd="0" destOrd="0" parTransId="{A67FC2F0-CFC7-4D0E-AB12-FC8B412EC38C}" sibTransId="{6A4E30F2-4DB5-4E70-B35C-3B1843570C40}"/>
    <dgm:cxn modelId="{F089AEBC-BE1B-4B2B-AE04-A2DE441E9900}" type="presOf" srcId="{BE7D634C-5542-4AE8-B044-37802A6A19BF}" destId="{1B267FF2-7D4F-4C45-AA7C-4EA638A9F1C5}" srcOrd="0" destOrd="0" presId="urn:microsoft.com/office/officeart/2005/8/layout/hierarchy3"/>
    <dgm:cxn modelId="{B7404AC6-1631-4D80-950E-A28F1FE44D7F}" srcId="{5D17C516-2319-40FE-8748-E184C6D71444}" destId="{BE7D634C-5542-4AE8-B044-37802A6A19BF}" srcOrd="3" destOrd="0" parTransId="{E61F56D0-9360-46BF-8251-561CA9F726E8}" sibTransId="{F057A6F2-F3CD-40BE-A001-82BB25F47711}"/>
    <dgm:cxn modelId="{CF5086CE-64BD-4DFC-A4A2-5A3B8EB678D2}" type="presOf" srcId="{D39C6496-6307-4FC4-9D55-DB6DA94D051F}" destId="{7DFA9A08-1F84-4CF2-9E63-7F6E7C219F76}" srcOrd="0" destOrd="0" presId="urn:microsoft.com/office/officeart/2005/8/layout/hierarchy3"/>
    <dgm:cxn modelId="{E630B7D1-EF42-4E29-A586-EDEEAFD22353}" srcId="{5D17C516-2319-40FE-8748-E184C6D71444}" destId="{D6553791-8532-4952-AC46-957A80E6F455}" srcOrd="1" destOrd="0" parTransId="{4B64BF35-F3DD-46FA-A74B-C8F1391BB234}" sibTransId="{C19A1F15-CCAA-4226-B7DD-F2CD4049A9B3}"/>
    <dgm:cxn modelId="{B80BDAD5-1DB9-4ED8-AD7A-F59F92E4D26B}" type="presOf" srcId="{D4ADF4FB-6626-4BAA-8170-1AB86830E7EB}" destId="{5EAC0F1C-8135-499C-A050-8951C4D4D68B}" srcOrd="0" destOrd="0" presId="urn:microsoft.com/office/officeart/2005/8/layout/hierarchy3"/>
    <dgm:cxn modelId="{05392EDD-3032-43C3-BA79-A1347D6D727C}" srcId="{9AAB3432-E203-4861-9A1F-5A18DE81A0E0}" destId="{DDB8B436-9528-434E-BD0F-6EB4D2ACB929}" srcOrd="0" destOrd="0" parTransId="{9E647244-45B2-496C-B687-01576FEABEC4}" sibTransId="{EE60868F-7BA4-434D-84FC-89FFDDF05FC3}"/>
    <dgm:cxn modelId="{62C2F0F4-284D-4D02-8F32-BB76663AFA1F}" srcId="{ED0B78BF-E006-4732-B48C-2ADC9E2EF39A}" destId="{21C8EE31-AEBF-47B2-ADDE-34FDFA6BF6DC}" srcOrd="2" destOrd="0" parTransId="{08DF2FDD-3A60-4E03-8D9E-10C265EC9121}" sibTransId="{FFC06923-B3D1-4430-8195-28C90DC2D93A}"/>
    <dgm:cxn modelId="{13013BF6-3A96-443E-9540-BE81022B503E}" type="presOf" srcId="{9AAB3432-E203-4861-9A1F-5A18DE81A0E0}" destId="{D42C5353-2F91-4910-9E62-259C884C47C8}" srcOrd="0" destOrd="0" presId="urn:microsoft.com/office/officeart/2005/8/layout/hierarchy3"/>
    <dgm:cxn modelId="{FCD83CF7-A1CD-455F-A466-CFFA01A2A6C9}" srcId="{ED0B78BF-E006-4732-B48C-2ADC9E2EF39A}" destId="{B0B0FACC-C24A-4552-82AB-C8FE8246DEF8}" srcOrd="3" destOrd="0" parTransId="{FD74BA91-6D78-44B3-BF01-4D49723F4718}" sibTransId="{E6264341-6F1C-4A60-9081-A5335333D714}"/>
    <dgm:cxn modelId="{D1AD12C1-70FD-4640-8165-4E8A414F3C3C}" type="presParOf" srcId="{5EAC0F1C-8135-499C-A050-8951C4D4D68B}" destId="{E9A360F5-905C-4B1F-87BD-8099DBD7826B}" srcOrd="0" destOrd="0" presId="urn:microsoft.com/office/officeart/2005/8/layout/hierarchy3"/>
    <dgm:cxn modelId="{EA767C94-0C36-4B1E-B0CE-249521D515D9}" type="presParOf" srcId="{E9A360F5-905C-4B1F-87BD-8099DBD7826B}" destId="{770F0FD6-A664-4D0A-A016-FBEA3DBC5EF2}" srcOrd="0" destOrd="0" presId="urn:microsoft.com/office/officeart/2005/8/layout/hierarchy3"/>
    <dgm:cxn modelId="{99E9EA2F-D216-4B5B-BB7F-3561383CB3E9}" type="presParOf" srcId="{770F0FD6-A664-4D0A-A016-FBEA3DBC5EF2}" destId="{D42C5353-2F91-4910-9E62-259C884C47C8}" srcOrd="0" destOrd="0" presId="urn:microsoft.com/office/officeart/2005/8/layout/hierarchy3"/>
    <dgm:cxn modelId="{68651435-D41E-41DA-A714-AA24CA135D34}" type="presParOf" srcId="{770F0FD6-A664-4D0A-A016-FBEA3DBC5EF2}" destId="{D5FEF17D-A657-4E90-83A6-FFBD9375BEE2}" srcOrd="1" destOrd="0" presId="urn:microsoft.com/office/officeart/2005/8/layout/hierarchy3"/>
    <dgm:cxn modelId="{4F96940D-AB8F-483B-8E33-09350038BE5F}" type="presParOf" srcId="{E9A360F5-905C-4B1F-87BD-8099DBD7826B}" destId="{ED254901-973D-4D91-AABF-EBA39BDAC603}" srcOrd="1" destOrd="0" presId="urn:microsoft.com/office/officeart/2005/8/layout/hierarchy3"/>
    <dgm:cxn modelId="{EFCBF1C7-F098-4081-A971-DBD264293E1B}" type="presParOf" srcId="{ED254901-973D-4D91-AABF-EBA39BDAC603}" destId="{360B229B-0F55-45E5-A55A-DDDBDBD1C921}" srcOrd="0" destOrd="0" presId="urn:microsoft.com/office/officeart/2005/8/layout/hierarchy3"/>
    <dgm:cxn modelId="{11514D88-7BDE-4B06-BABF-48FD2C185D66}" type="presParOf" srcId="{ED254901-973D-4D91-AABF-EBA39BDAC603}" destId="{7E3D7089-292B-46E8-B4F0-ADC3733C52BD}" srcOrd="1" destOrd="0" presId="urn:microsoft.com/office/officeart/2005/8/layout/hierarchy3"/>
    <dgm:cxn modelId="{7065C4CB-4AB6-45D8-B5BA-CD814B7462FF}" type="presParOf" srcId="{ED254901-973D-4D91-AABF-EBA39BDAC603}" destId="{BC1B1EA4-129C-44F6-935B-BA646A7A2AA3}" srcOrd="2" destOrd="0" presId="urn:microsoft.com/office/officeart/2005/8/layout/hierarchy3"/>
    <dgm:cxn modelId="{C3F9E7A4-75B1-4B7E-A1E5-4987D8B78D37}" type="presParOf" srcId="{ED254901-973D-4D91-AABF-EBA39BDAC603}" destId="{CF0B1CD2-0FC3-49A4-A520-B01A6C3CCB95}" srcOrd="3" destOrd="0" presId="urn:microsoft.com/office/officeart/2005/8/layout/hierarchy3"/>
    <dgm:cxn modelId="{FB9B22F7-2413-495F-B229-6C18B49466FC}" type="presParOf" srcId="{ED254901-973D-4D91-AABF-EBA39BDAC603}" destId="{F5AE7053-0C33-481C-8BFB-D2DAFB4C4294}" srcOrd="4" destOrd="0" presId="urn:microsoft.com/office/officeart/2005/8/layout/hierarchy3"/>
    <dgm:cxn modelId="{C16A5564-59F3-412A-B4EB-B65B63053508}" type="presParOf" srcId="{ED254901-973D-4D91-AABF-EBA39BDAC603}" destId="{C5878689-67F2-4E3D-8C9B-392F50C32024}" srcOrd="5" destOrd="0" presId="urn:microsoft.com/office/officeart/2005/8/layout/hierarchy3"/>
    <dgm:cxn modelId="{09181F9B-E167-4B75-B6B6-F9E14D694D89}" type="presParOf" srcId="{5EAC0F1C-8135-499C-A050-8951C4D4D68B}" destId="{78204B86-F48E-424E-B9F0-F61E8700D86E}" srcOrd="1" destOrd="0" presId="urn:microsoft.com/office/officeart/2005/8/layout/hierarchy3"/>
    <dgm:cxn modelId="{DBC2B5BC-DFDC-474C-A838-26BB04DE679E}" type="presParOf" srcId="{78204B86-F48E-424E-B9F0-F61E8700D86E}" destId="{612CABF1-DDE5-41D1-9036-25B4BE7589BE}" srcOrd="0" destOrd="0" presId="urn:microsoft.com/office/officeart/2005/8/layout/hierarchy3"/>
    <dgm:cxn modelId="{28B003FA-10B3-4B59-9252-9741DA196AD4}" type="presParOf" srcId="{612CABF1-DDE5-41D1-9036-25B4BE7589BE}" destId="{F1C18E15-3E91-476D-8B13-25AD56BC4B13}" srcOrd="0" destOrd="0" presId="urn:microsoft.com/office/officeart/2005/8/layout/hierarchy3"/>
    <dgm:cxn modelId="{3CDADAA2-FDA6-4600-957E-40993F510D7B}" type="presParOf" srcId="{612CABF1-DDE5-41D1-9036-25B4BE7589BE}" destId="{8FA2ECE2-9D66-4FD1-89DE-3231691A8283}" srcOrd="1" destOrd="0" presId="urn:microsoft.com/office/officeart/2005/8/layout/hierarchy3"/>
    <dgm:cxn modelId="{D333763B-8A35-4756-B2BA-39040A45CB48}" type="presParOf" srcId="{78204B86-F48E-424E-B9F0-F61E8700D86E}" destId="{5E7F2D45-2508-495B-A708-02E0FD5F2314}" srcOrd="1" destOrd="0" presId="urn:microsoft.com/office/officeart/2005/8/layout/hierarchy3"/>
    <dgm:cxn modelId="{259421E8-95D2-4D14-8B2B-86B19D729340}" type="presParOf" srcId="{5E7F2D45-2508-495B-A708-02E0FD5F2314}" destId="{2564A6E5-875B-4BC6-B983-AA12C064A019}" srcOrd="0" destOrd="0" presId="urn:microsoft.com/office/officeart/2005/8/layout/hierarchy3"/>
    <dgm:cxn modelId="{8BDD8554-2C29-4FFE-BD1A-F208CC31C2A1}" type="presParOf" srcId="{5E7F2D45-2508-495B-A708-02E0FD5F2314}" destId="{3B0CF9DF-CC55-47FF-BECE-903E70F9D2DE}" srcOrd="1" destOrd="0" presId="urn:microsoft.com/office/officeart/2005/8/layout/hierarchy3"/>
    <dgm:cxn modelId="{875A6F76-A845-47E2-9FD3-19114F777D75}" type="presParOf" srcId="{5E7F2D45-2508-495B-A708-02E0FD5F2314}" destId="{7DFA9A08-1F84-4CF2-9E63-7F6E7C219F76}" srcOrd="2" destOrd="0" presId="urn:microsoft.com/office/officeart/2005/8/layout/hierarchy3"/>
    <dgm:cxn modelId="{D1011F87-5E28-4D3F-8118-4BA6A4FEA06E}" type="presParOf" srcId="{5E7F2D45-2508-495B-A708-02E0FD5F2314}" destId="{9C3E65C4-9266-43CB-B08F-79811ABF047A}" srcOrd="3" destOrd="0" presId="urn:microsoft.com/office/officeart/2005/8/layout/hierarchy3"/>
    <dgm:cxn modelId="{1C9EC978-49C4-44B1-B7F0-A80918C3CC4C}" type="presParOf" srcId="{5E7F2D45-2508-495B-A708-02E0FD5F2314}" destId="{35FE4D4C-3CA0-4CCA-8F9D-1668C574961B}" srcOrd="4" destOrd="0" presId="urn:microsoft.com/office/officeart/2005/8/layout/hierarchy3"/>
    <dgm:cxn modelId="{B79D566C-42D9-42A8-9C46-AA22B87D15A7}" type="presParOf" srcId="{5E7F2D45-2508-495B-A708-02E0FD5F2314}" destId="{375B2884-C079-4ABC-AF46-CC7B31EF2123}" srcOrd="5" destOrd="0" presId="urn:microsoft.com/office/officeart/2005/8/layout/hierarchy3"/>
    <dgm:cxn modelId="{B64B3C35-7E92-47FF-A43C-7E75EABB7DE0}" type="presParOf" srcId="{5E7F2D45-2508-495B-A708-02E0FD5F2314}" destId="{16CFAB30-3E6A-44D7-A45D-E3066E142053}" srcOrd="6" destOrd="0" presId="urn:microsoft.com/office/officeart/2005/8/layout/hierarchy3"/>
    <dgm:cxn modelId="{86D49351-D3C9-48A1-88EA-44A93353F587}" type="presParOf" srcId="{5E7F2D45-2508-495B-A708-02E0FD5F2314}" destId="{5F9726AA-E8AD-4C5C-A0CA-2350C4F8CAFA}" srcOrd="7" destOrd="0" presId="urn:microsoft.com/office/officeart/2005/8/layout/hierarchy3"/>
    <dgm:cxn modelId="{91C1DB7D-DADE-48E1-9C3F-D33F6FC84386}" type="presParOf" srcId="{5E7F2D45-2508-495B-A708-02E0FD5F2314}" destId="{0ECF28DA-9925-4B5B-97B1-BDA459502114}" srcOrd="8" destOrd="0" presId="urn:microsoft.com/office/officeart/2005/8/layout/hierarchy3"/>
    <dgm:cxn modelId="{7A09BA7C-9EDC-496E-8A6D-4B0744B8C88D}" type="presParOf" srcId="{5E7F2D45-2508-495B-A708-02E0FD5F2314}" destId="{5A2BB121-DDEE-46A8-AC09-18496F773E62}" srcOrd="9" destOrd="0" presId="urn:microsoft.com/office/officeart/2005/8/layout/hierarchy3"/>
    <dgm:cxn modelId="{F5B8C0DF-97A3-423B-9A5D-53FC91FEE07D}" type="presParOf" srcId="{5EAC0F1C-8135-499C-A050-8951C4D4D68B}" destId="{59FB6EFF-035B-4901-8C84-3BDEA8130465}" srcOrd="2" destOrd="0" presId="urn:microsoft.com/office/officeart/2005/8/layout/hierarchy3"/>
    <dgm:cxn modelId="{2C3BEA50-80F2-41C7-A82B-5C3E16FC0BD9}" type="presParOf" srcId="{59FB6EFF-035B-4901-8C84-3BDEA8130465}" destId="{DFAAFD62-220C-47EA-B1FF-1D698C1D9D0C}" srcOrd="0" destOrd="0" presId="urn:microsoft.com/office/officeart/2005/8/layout/hierarchy3"/>
    <dgm:cxn modelId="{5783CD70-7213-4FC1-AF68-237D5BC3062A}" type="presParOf" srcId="{DFAAFD62-220C-47EA-B1FF-1D698C1D9D0C}" destId="{3DB7ADFA-DCAB-4034-9F43-B860EBE864E8}" srcOrd="0" destOrd="0" presId="urn:microsoft.com/office/officeart/2005/8/layout/hierarchy3"/>
    <dgm:cxn modelId="{B7E1F160-A178-462E-868C-EC6564C42610}" type="presParOf" srcId="{DFAAFD62-220C-47EA-B1FF-1D698C1D9D0C}" destId="{A1EB1FFF-29EC-48BF-990F-29DA82114C59}" srcOrd="1" destOrd="0" presId="urn:microsoft.com/office/officeart/2005/8/layout/hierarchy3"/>
    <dgm:cxn modelId="{9FF94B33-0113-4A76-8701-4BFCEEDBDE89}" type="presParOf" srcId="{59FB6EFF-035B-4901-8C84-3BDEA8130465}" destId="{C961EBF4-10A8-458E-973D-7ED2EFFC972F}" srcOrd="1" destOrd="0" presId="urn:microsoft.com/office/officeart/2005/8/layout/hierarchy3"/>
    <dgm:cxn modelId="{E16B69EF-6960-4FF6-974E-0243612C50A9}" type="presParOf" srcId="{C961EBF4-10A8-458E-973D-7ED2EFFC972F}" destId="{278D3975-9588-4A95-85BD-D062BB0AE1A4}" srcOrd="0" destOrd="0" presId="urn:microsoft.com/office/officeart/2005/8/layout/hierarchy3"/>
    <dgm:cxn modelId="{EDC0758A-BCB5-4E73-BE7E-8D1A992568A9}" type="presParOf" srcId="{C961EBF4-10A8-458E-973D-7ED2EFFC972F}" destId="{EDB6085A-8F2B-4B84-887D-9DD4BEC6E4E1}" srcOrd="1" destOrd="0" presId="urn:microsoft.com/office/officeart/2005/8/layout/hierarchy3"/>
    <dgm:cxn modelId="{B9702EBF-28A6-4C56-BB02-8A38776C1F90}" type="presParOf" srcId="{C961EBF4-10A8-458E-973D-7ED2EFFC972F}" destId="{FF100697-267A-4BC5-8DA9-B1F7321DFE84}" srcOrd="2" destOrd="0" presId="urn:microsoft.com/office/officeart/2005/8/layout/hierarchy3"/>
    <dgm:cxn modelId="{46AAE45F-BF7E-4CDB-A15F-802EEF0A52A0}" type="presParOf" srcId="{C961EBF4-10A8-458E-973D-7ED2EFFC972F}" destId="{291D5A65-BA4D-4BF4-8D0F-050F9D81FBB6}" srcOrd="3" destOrd="0" presId="urn:microsoft.com/office/officeart/2005/8/layout/hierarchy3"/>
    <dgm:cxn modelId="{0137D627-1B4F-47DB-ADA7-B3A9FCF6DA00}" type="presParOf" srcId="{C961EBF4-10A8-458E-973D-7ED2EFFC972F}" destId="{6B27DFF3-3021-4E99-BF73-829A6255425D}" srcOrd="4" destOrd="0" presId="urn:microsoft.com/office/officeart/2005/8/layout/hierarchy3"/>
    <dgm:cxn modelId="{2DDA2A2E-7EBF-42D3-8E45-3269864CBAA4}" type="presParOf" srcId="{C961EBF4-10A8-458E-973D-7ED2EFFC972F}" destId="{88C17E61-7A2A-46D7-AC95-5E562286A33E}" srcOrd="5" destOrd="0" presId="urn:microsoft.com/office/officeart/2005/8/layout/hierarchy3"/>
    <dgm:cxn modelId="{7CD2E438-91AB-49C8-BEFA-398ACCFFD7BD}" type="presParOf" srcId="{C961EBF4-10A8-458E-973D-7ED2EFFC972F}" destId="{E8A2D34D-9B35-4804-BD08-DC4453907292}" srcOrd="6" destOrd="0" presId="urn:microsoft.com/office/officeart/2005/8/layout/hierarchy3"/>
    <dgm:cxn modelId="{1534A217-6ECD-4474-80F2-71CA6833E5EF}" type="presParOf" srcId="{C961EBF4-10A8-458E-973D-7ED2EFFC972F}" destId="{1B267FF2-7D4F-4C45-AA7C-4EA638A9F1C5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2C5353-2F91-4910-9E62-259C884C47C8}">
      <dsp:nvSpPr>
        <dsp:cNvPr id="0" name=""/>
        <dsp:cNvSpPr/>
      </dsp:nvSpPr>
      <dsp:spPr>
        <a:xfrm>
          <a:off x="912316" y="372"/>
          <a:ext cx="1220390" cy="610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Basic Principles</a:t>
          </a:r>
        </a:p>
      </dsp:txBody>
      <dsp:txXfrm>
        <a:off x="930188" y="18244"/>
        <a:ext cx="1184646" cy="574451"/>
      </dsp:txXfrm>
    </dsp:sp>
    <dsp:sp modelId="{360B229B-0F55-45E5-A55A-DDDBDBD1C921}">
      <dsp:nvSpPr>
        <dsp:cNvPr id="0" name=""/>
        <dsp:cNvSpPr/>
      </dsp:nvSpPr>
      <dsp:spPr>
        <a:xfrm>
          <a:off x="1034355" y="610567"/>
          <a:ext cx="141360" cy="4318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1890"/>
              </a:lnTo>
              <a:lnTo>
                <a:pt x="141360" y="4318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3D7089-292B-46E8-B4F0-ADC3733C52BD}">
      <dsp:nvSpPr>
        <dsp:cNvPr id="0" name=""/>
        <dsp:cNvSpPr/>
      </dsp:nvSpPr>
      <dsp:spPr>
        <a:xfrm>
          <a:off x="1175715" y="737359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Designing Data</a:t>
          </a:r>
        </a:p>
      </dsp:txBody>
      <dsp:txXfrm>
        <a:off x="1193587" y="755231"/>
        <a:ext cx="940568" cy="574451"/>
      </dsp:txXfrm>
    </dsp:sp>
    <dsp:sp modelId="{BC1B1EA4-129C-44F6-935B-BA646A7A2AA3}">
      <dsp:nvSpPr>
        <dsp:cNvPr id="0" name=""/>
        <dsp:cNvSpPr/>
      </dsp:nvSpPr>
      <dsp:spPr>
        <a:xfrm>
          <a:off x="1034355" y="610567"/>
          <a:ext cx="122039" cy="1220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0390"/>
              </a:lnTo>
              <a:lnTo>
                <a:pt x="122039" y="12203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0B1CD2-0FC3-49A4-A520-B01A6C3CCB95}">
      <dsp:nvSpPr>
        <dsp:cNvPr id="0" name=""/>
        <dsp:cNvSpPr/>
      </dsp:nvSpPr>
      <dsp:spPr>
        <a:xfrm>
          <a:off x="1156394" y="1525860"/>
          <a:ext cx="976312" cy="610195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Designing Functions</a:t>
          </a:r>
        </a:p>
      </dsp:txBody>
      <dsp:txXfrm>
        <a:off x="1174266" y="1543732"/>
        <a:ext cx="940568" cy="574451"/>
      </dsp:txXfrm>
    </dsp:sp>
    <dsp:sp modelId="{F5AE7053-0C33-481C-8BFB-D2DAFB4C4294}">
      <dsp:nvSpPr>
        <dsp:cNvPr id="0" name=""/>
        <dsp:cNvSpPr/>
      </dsp:nvSpPr>
      <dsp:spPr>
        <a:xfrm>
          <a:off x="1034355" y="610567"/>
          <a:ext cx="122039" cy="1983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3134"/>
              </a:lnTo>
              <a:lnTo>
                <a:pt x="122039" y="19831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878689-67F2-4E3D-8C9B-392F50C32024}">
      <dsp:nvSpPr>
        <dsp:cNvPr id="0" name=""/>
        <dsp:cNvSpPr/>
      </dsp:nvSpPr>
      <dsp:spPr>
        <a:xfrm>
          <a:off x="1156394" y="2288604"/>
          <a:ext cx="976312" cy="610195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Designing</a:t>
          </a:r>
          <a:r>
            <a:rPr lang="en-US" sz="1000" kern="1200" dirty="0"/>
            <a:t> </a:t>
          </a:r>
          <a:r>
            <a:rPr lang="en-U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Systems</a:t>
          </a:r>
        </a:p>
      </dsp:txBody>
      <dsp:txXfrm>
        <a:off x="1174266" y="2306476"/>
        <a:ext cx="940568" cy="574451"/>
      </dsp:txXfrm>
    </dsp:sp>
    <dsp:sp modelId="{F1C18E15-3E91-476D-8B13-25AD56BC4B13}">
      <dsp:nvSpPr>
        <dsp:cNvPr id="0" name=""/>
        <dsp:cNvSpPr/>
      </dsp:nvSpPr>
      <dsp:spPr>
        <a:xfrm>
          <a:off x="2437804" y="372"/>
          <a:ext cx="1220390" cy="610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Tools and Techniques</a:t>
          </a:r>
        </a:p>
      </dsp:txBody>
      <dsp:txXfrm>
        <a:off x="2455676" y="18244"/>
        <a:ext cx="1184646" cy="574451"/>
      </dsp:txXfrm>
    </dsp:sp>
    <dsp:sp modelId="{2564A6E5-875B-4BC6-B983-AA12C064A019}">
      <dsp:nvSpPr>
        <dsp:cNvPr id="0" name=""/>
        <dsp:cNvSpPr/>
      </dsp:nvSpPr>
      <dsp:spPr>
        <a:xfrm>
          <a:off x="2559843" y="610567"/>
          <a:ext cx="122039" cy="457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7646"/>
              </a:lnTo>
              <a:lnTo>
                <a:pt x="122039" y="4576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0CF9DF-CC55-47FF-BECE-903E70F9D2DE}">
      <dsp:nvSpPr>
        <dsp:cNvPr id="0" name=""/>
        <dsp:cNvSpPr/>
      </dsp:nvSpPr>
      <dsp:spPr>
        <a:xfrm>
          <a:off x="2681882" y="763116"/>
          <a:ext cx="976312" cy="610195"/>
        </a:xfrm>
        <a:prstGeom prst="roundRect">
          <a:avLst>
            <a:gd name="adj" fmla="val 10000"/>
          </a:avLst>
        </a:prstGeom>
        <a:solidFill>
          <a:srgbClr val="C0504D">
            <a:lumMod val="60000"/>
            <a:lumOff val="40000"/>
            <a:alpha val="90000"/>
          </a:srgb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Computing with Lists</a:t>
          </a:r>
        </a:p>
      </dsp:txBody>
      <dsp:txXfrm>
        <a:off x="2699754" y="780988"/>
        <a:ext cx="940568" cy="574451"/>
      </dsp:txXfrm>
    </dsp:sp>
    <dsp:sp modelId="{7DFA9A08-1F84-4CF2-9E63-7F6E7C219F76}">
      <dsp:nvSpPr>
        <dsp:cNvPr id="0" name=""/>
        <dsp:cNvSpPr/>
      </dsp:nvSpPr>
      <dsp:spPr>
        <a:xfrm>
          <a:off x="2559843" y="610567"/>
          <a:ext cx="122039" cy="1220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0390"/>
              </a:lnTo>
              <a:lnTo>
                <a:pt x="122039" y="12203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3E65C4-9266-43CB-B08F-79811ABF047A}">
      <dsp:nvSpPr>
        <dsp:cNvPr id="0" name=""/>
        <dsp:cNvSpPr/>
      </dsp:nvSpPr>
      <dsp:spPr>
        <a:xfrm>
          <a:off x="2681882" y="1525860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Computing with Trees and Graphs</a:t>
          </a:r>
        </a:p>
      </dsp:txBody>
      <dsp:txXfrm>
        <a:off x="2699754" y="1543732"/>
        <a:ext cx="940568" cy="574451"/>
      </dsp:txXfrm>
    </dsp:sp>
    <dsp:sp modelId="{35FE4D4C-3CA0-4CCA-8F9D-1668C574961B}">
      <dsp:nvSpPr>
        <dsp:cNvPr id="0" name=""/>
        <dsp:cNvSpPr/>
      </dsp:nvSpPr>
      <dsp:spPr>
        <a:xfrm>
          <a:off x="2559843" y="610567"/>
          <a:ext cx="122039" cy="1983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3134"/>
              </a:lnTo>
              <a:lnTo>
                <a:pt x="122039" y="19831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5B2884-C079-4ABC-AF46-CC7B31EF2123}">
      <dsp:nvSpPr>
        <dsp:cNvPr id="0" name=""/>
        <dsp:cNvSpPr/>
      </dsp:nvSpPr>
      <dsp:spPr>
        <a:xfrm>
          <a:off x="2681882" y="2288604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Computing with Higher-Order Functions</a:t>
          </a:r>
        </a:p>
      </dsp:txBody>
      <dsp:txXfrm>
        <a:off x="2699754" y="2306476"/>
        <a:ext cx="940568" cy="574451"/>
      </dsp:txXfrm>
    </dsp:sp>
    <dsp:sp modelId="{16CFAB30-3E6A-44D7-A45D-E3066E142053}">
      <dsp:nvSpPr>
        <dsp:cNvPr id="0" name=""/>
        <dsp:cNvSpPr/>
      </dsp:nvSpPr>
      <dsp:spPr>
        <a:xfrm>
          <a:off x="2559843" y="610567"/>
          <a:ext cx="122039" cy="2745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5878"/>
              </a:lnTo>
              <a:lnTo>
                <a:pt x="122039" y="27458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726AA-E8AD-4C5C-A0CA-2350C4F8CAFA}">
      <dsp:nvSpPr>
        <dsp:cNvPr id="0" name=""/>
        <dsp:cNvSpPr/>
      </dsp:nvSpPr>
      <dsp:spPr>
        <a:xfrm>
          <a:off x="2681882" y="3051348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Designing with Invariants</a:t>
          </a:r>
        </a:p>
      </dsp:txBody>
      <dsp:txXfrm>
        <a:off x="2699754" y="3069220"/>
        <a:ext cx="940568" cy="574451"/>
      </dsp:txXfrm>
    </dsp:sp>
    <dsp:sp modelId="{0ECF28DA-9925-4B5B-97B1-BDA459502114}">
      <dsp:nvSpPr>
        <dsp:cNvPr id="0" name=""/>
        <dsp:cNvSpPr/>
      </dsp:nvSpPr>
      <dsp:spPr>
        <a:xfrm>
          <a:off x="2559843" y="610567"/>
          <a:ext cx="122039" cy="35564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56495"/>
              </a:lnTo>
              <a:lnTo>
                <a:pt x="122039" y="35564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BB121-DDEE-46A8-AC09-18496F773E62}">
      <dsp:nvSpPr>
        <dsp:cNvPr id="0" name=""/>
        <dsp:cNvSpPr/>
      </dsp:nvSpPr>
      <dsp:spPr>
        <a:xfrm>
          <a:off x="2681882" y="3814092"/>
          <a:ext cx="976312" cy="7059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Thinking about Efficiency</a:t>
          </a:r>
        </a:p>
      </dsp:txBody>
      <dsp:txXfrm>
        <a:off x="2702558" y="3834768"/>
        <a:ext cx="934960" cy="664589"/>
      </dsp:txXfrm>
    </dsp:sp>
    <dsp:sp modelId="{3DB7ADFA-DCAB-4034-9F43-B860EBE864E8}">
      <dsp:nvSpPr>
        <dsp:cNvPr id="0" name=""/>
        <dsp:cNvSpPr/>
      </dsp:nvSpPr>
      <dsp:spPr>
        <a:xfrm>
          <a:off x="3963292" y="372"/>
          <a:ext cx="1220390" cy="610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Object-Oriented Programming</a:t>
          </a:r>
        </a:p>
      </dsp:txBody>
      <dsp:txXfrm>
        <a:off x="3981164" y="18244"/>
        <a:ext cx="1184646" cy="574451"/>
      </dsp:txXfrm>
    </dsp:sp>
    <dsp:sp modelId="{278D3975-9588-4A95-85BD-D062BB0AE1A4}">
      <dsp:nvSpPr>
        <dsp:cNvPr id="0" name=""/>
        <dsp:cNvSpPr/>
      </dsp:nvSpPr>
      <dsp:spPr>
        <a:xfrm>
          <a:off x="4085332" y="610567"/>
          <a:ext cx="122039" cy="457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7646"/>
              </a:lnTo>
              <a:lnTo>
                <a:pt x="122039" y="4576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B6085A-8F2B-4B84-887D-9DD4BEC6E4E1}">
      <dsp:nvSpPr>
        <dsp:cNvPr id="0" name=""/>
        <dsp:cNvSpPr/>
      </dsp:nvSpPr>
      <dsp:spPr>
        <a:xfrm>
          <a:off x="4207371" y="763116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Interfaces and Classes</a:t>
          </a:r>
        </a:p>
      </dsp:txBody>
      <dsp:txXfrm>
        <a:off x="4225243" y="780988"/>
        <a:ext cx="940568" cy="574451"/>
      </dsp:txXfrm>
    </dsp:sp>
    <dsp:sp modelId="{FF100697-267A-4BC5-8DA9-B1F7321DFE84}">
      <dsp:nvSpPr>
        <dsp:cNvPr id="0" name=""/>
        <dsp:cNvSpPr/>
      </dsp:nvSpPr>
      <dsp:spPr>
        <a:xfrm>
          <a:off x="4085332" y="610567"/>
          <a:ext cx="122039" cy="1220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0390"/>
              </a:lnTo>
              <a:lnTo>
                <a:pt x="122039" y="12203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1D5A65-BA4D-4BF4-8D0F-050F9D81FBB6}">
      <dsp:nvSpPr>
        <dsp:cNvPr id="0" name=""/>
        <dsp:cNvSpPr/>
      </dsp:nvSpPr>
      <dsp:spPr>
        <a:xfrm>
          <a:off x="4207371" y="1525860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Inheritance</a:t>
          </a:r>
        </a:p>
      </dsp:txBody>
      <dsp:txXfrm>
        <a:off x="4225243" y="1543732"/>
        <a:ext cx="940568" cy="574451"/>
      </dsp:txXfrm>
    </dsp:sp>
    <dsp:sp modelId="{6B27DFF3-3021-4E99-BF73-829A6255425D}">
      <dsp:nvSpPr>
        <dsp:cNvPr id="0" name=""/>
        <dsp:cNvSpPr/>
      </dsp:nvSpPr>
      <dsp:spPr>
        <a:xfrm>
          <a:off x="4085332" y="610567"/>
          <a:ext cx="122039" cy="1983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3134"/>
              </a:lnTo>
              <a:lnTo>
                <a:pt x="122039" y="19831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C17E61-7A2A-46D7-AC95-5E562286A33E}">
      <dsp:nvSpPr>
        <dsp:cNvPr id="0" name=""/>
        <dsp:cNvSpPr/>
      </dsp:nvSpPr>
      <dsp:spPr>
        <a:xfrm>
          <a:off x="4207371" y="2288604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Objects with Mutable State</a:t>
          </a:r>
        </a:p>
      </dsp:txBody>
      <dsp:txXfrm>
        <a:off x="4225243" y="2306476"/>
        <a:ext cx="940568" cy="574451"/>
      </dsp:txXfrm>
    </dsp:sp>
    <dsp:sp modelId="{E8A2D34D-9B35-4804-BD08-DC4453907292}">
      <dsp:nvSpPr>
        <dsp:cNvPr id="0" name=""/>
        <dsp:cNvSpPr/>
      </dsp:nvSpPr>
      <dsp:spPr>
        <a:xfrm>
          <a:off x="4085332" y="610567"/>
          <a:ext cx="122039" cy="2745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5878"/>
              </a:lnTo>
              <a:lnTo>
                <a:pt x="122039" y="27458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267FF2-7D4F-4C45-AA7C-4EA638A9F1C5}">
      <dsp:nvSpPr>
        <dsp:cNvPr id="0" name=""/>
        <dsp:cNvSpPr/>
      </dsp:nvSpPr>
      <dsp:spPr>
        <a:xfrm>
          <a:off x="4207371" y="3051348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Efficiency, Part 2</a:t>
          </a:r>
        </a:p>
      </dsp:txBody>
      <dsp:txXfrm>
        <a:off x="4225243" y="3069220"/>
        <a:ext cx="940568" cy="5744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25F6-E1EF-4065-8525-42EDEBD9BD22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90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7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77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96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17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16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4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00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77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4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8/28/2017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56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84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21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42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3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77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1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8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7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43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3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8/28/2017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6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8/28/2017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9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3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 dirty="0"/>
              <a:t>Lesson 4.1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TexPoint fonts used in EMF. </a:t>
            </a:r>
          </a:p>
          <a:p>
            <a:r>
              <a:rPr lang="en-US"/>
              <a:t>Read the TexPoint manual before you delete this box.: </a:t>
            </a:r>
            <a:r>
              <a:rPr lang="en-US">
                <a:latin typeface="CMMI10"/>
              </a:rPr>
              <a:t>A</a:t>
            </a:r>
            <a:r>
              <a:rPr lang="en-US">
                <a:latin typeface="CMR10"/>
              </a:rPr>
              <a:t>A</a:t>
            </a:r>
            <a:r>
              <a:rPr lang="en-US">
                <a:latin typeface="CMSY10ORIG"/>
              </a:rPr>
              <a:t>A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13" name="Picture 12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2012-2017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35496" y="3826565"/>
            <a:ext cx="7792278" cy="16296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</a:t>
            </a:r>
            <a:r>
              <a:rPr lang="en-US" dirty="0" err="1"/>
              <a:t>DSeqs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                    empty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          (cons "3" empty)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(cons "2" (cons "3" empty))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(cons "4" (cons "2" (cons "3" empty)))</a:t>
            </a:r>
          </a:p>
          <a:p>
            <a:r>
              <a:rPr lang="en-US" sz="2800" dirty="0"/>
              <a:t>These are not </a:t>
            </a:r>
            <a:r>
              <a:rPr lang="en-US" sz="2800" dirty="0" err="1"/>
              <a:t>DSeqs</a:t>
            </a:r>
            <a:r>
              <a:rPr lang="en-US" sz="2800" dirty="0"/>
              <a:t>: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(cons 4 (cons "2" (cons "3" empty)))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(cons (cons "3" empty)  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(cons "2" (cons "3" empty)))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" y="5456237"/>
            <a:ext cx="4572000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b="1" i="1" dirty="0">
                <a:latin typeface="Consolas" pitchFamily="49" charset="0"/>
                <a:cs typeface="Consolas" pitchFamily="49" charset="0"/>
              </a:rPr>
              <a:t>A </a:t>
            </a:r>
            <a:r>
              <a:rPr lang="en-US" b="1" i="1" dirty="0" err="1">
                <a:latin typeface="Consolas" pitchFamily="49" charset="0"/>
                <a:cs typeface="Consolas" pitchFamily="49" charset="0"/>
              </a:rPr>
              <a:t>DigitSequence</a:t>
            </a:r>
            <a:r>
              <a:rPr lang="en-US" b="1" i="1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b="1" i="1" dirty="0" err="1">
                <a:latin typeface="Consolas" pitchFamily="49" charset="0"/>
                <a:cs typeface="Consolas" pitchFamily="49" charset="0"/>
              </a:rPr>
              <a:t>DSeq</a:t>
            </a:r>
            <a:r>
              <a:rPr lang="en-US" b="1" i="1" dirty="0">
                <a:latin typeface="Consolas" pitchFamily="49" charset="0"/>
                <a:cs typeface="Consolas" pitchFamily="49" charset="0"/>
              </a:rPr>
              <a:t>) is one of:</a:t>
            </a:r>
          </a:p>
          <a:p>
            <a:pPr>
              <a:buNone/>
            </a:pPr>
            <a:r>
              <a:rPr lang="en-US" b="1" i="1" dirty="0">
                <a:latin typeface="Consolas" pitchFamily="49" charset="0"/>
                <a:cs typeface="Consolas" pitchFamily="49" charset="0"/>
              </a:rPr>
              <a:t>-- empty</a:t>
            </a:r>
          </a:p>
          <a:p>
            <a:pPr>
              <a:buNone/>
            </a:pPr>
            <a:r>
              <a:rPr lang="en-US" b="1" i="1" dirty="0">
                <a:latin typeface="Consolas" pitchFamily="49" charset="0"/>
                <a:cs typeface="Consolas" pitchFamily="49" charset="0"/>
              </a:rPr>
              <a:t>-- (cons Digit </a:t>
            </a:r>
            <a:r>
              <a:rPr lang="en-US" b="1" i="1" dirty="0" err="1">
                <a:latin typeface="Consolas" pitchFamily="49" charset="0"/>
                <a:cs typeface="Consolas" pitchFamily="49" charset="0"/>
              </a:rPr>
              <a:t>DSeq</a:t>
            </a:r>
            <a:r>
              <a:rPr lang="en-US" b="1" i="1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5257800" y="5463671"/>
            <a:ext cx="3505200" cy="1219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Can you explain why each of the first 4 examples are </a:t>
            </a:r>
            <a:r>
              <a:rPr lang="en-US" sz="1600" dirty="0" err="1">
                <a:solidFill>
                  <a:schemeClr val="tx1"/>
                </a:solidFill>
              </a:rPr>
              <a:t>DSeq’s</a:t>
            </a:r>
            <a:r>
              <a:rPr lang="en-US" sz="1600" dirty="0">
                <a:solidFill>
                  <a:schemeClr val="tx1"/>
                </a:solidFill>
              </a:rPr>
              <a:t>, according to the data definition?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Can you explain why the last two are not </a:t>
            </a:r>
            <a:r>
              <a:rPr lang="en-US" sz="1600" dirty="0" err="1">
                <a:solidFill>
                  <a:schemeClr val="tx1"/>
                </a:solidFill>
              </a:rPr>
              <a:t>Dseq’s</a:t>
            </a:r>
            <a:r>
              <a:rPr lang="en-US" sz="1600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23374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These data definitions are </a:t>
            </a:r>
            <a:r>
              <a:rPr lang="en-US" i="1" dirty="0">
                <a:solidFill>
                  <a:srgbClr val="FF0000"/>
                </a:solidFill>
              </a:rPr>
              <a:t>self-referential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A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NumberSeq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is one of: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empty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(cons Number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NumberSeq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71165" y="3498056"/>
            <a:ext cx="7646670" cy="3200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data definition for </a:t>
            </a:r>
            <a:r>
              <a:rPr lang="en-US" dirty="0" err="1">
                <a:solidFill>
                  <a:schemeClr val="tx1"/>
                </a:solidFill>
              </a:rPr>
              <a:t>NumberSeqs</a:t>
            </a:r>
            <a:r>
              <a:rPr lang="en-US" dirty="0">
                <a:solidFill>
                  <a:schemeClr val="tx1"/>
                </a:solidFill>
              </a:rPr>
              <a:t> contains something we haven't seen before: </a:t>
            </a:r>
            <a:r>
              <a:rPr lang="en-US" i="1" dirty="0">
                <a:solidFill>
                  <a:srgbClr val="FF0000"/>
                </a:solidFill>
              </a:rPr>
              <a:t>self-reference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The second constructor uses </a:t>
            </a:r>
            <a:r>
              <a:rPr lang="en-US" dirty="0" err="1">
                <a:solidFill>
                  <a:schemeClr val="tx1"/>
                </a:solidFill>
              </a:rPr>
              <a:t>NumberSeq</a:t>
            </a:r>
            <a:r>
              <a:rPr lang="en-US" dirty="0">
                <a:solidFill>
                  <a:schemeClr val="tx1"/>
                </a:solidFill>
              </a:rPr>
              <a:t>, even though we haven't finished defining </a:t>
            </a:r>
            <a:r>
              <a:rPr lang="en-US" dirty="0" err="1">
                <a:solidFill>
                  <a:schemeClr val="tx1"/>
                </a:solidFill>
              </a:rPr>
              <a:t>NumberSeqs</a:t>
            </a:r>
            <a:r>
              <a:rPr lang="en-US" dirty="0">
                <a:solidFill>
                  <a:schemeClr val="tx1"/>
                </a:solidFill>
              </a:rPr>
              <a:t> yet.  That's what we mean by self-reference.</a:t>
            </a:r>
          </a:p>
          <a:p>
            <a:r>
              <a:rPr lang="en-US" dirty="0">
                <a:solidFill>
                  <a:schemeClr val="tx1"/>
                </a:solidFill>
              </a:rPr>
              <a:t>In normal definitions, this would be a problem: you wouldn’t like a dictionary that did this.</a:t>
            </a:r>
          </a:p>
          <a:p>
            <a:r>
              <a:rPr lang="en-US" dirty="0">
                <a:solidFill>
                  <a:schemeClr val="tx1"/>
                </a:solidFill>
              </a:rPr>
              <a:t>But self-reference the way we've used it is OK. We've seen in the examples how this works:  once you have something that you know is a </a:t>
            </a:r>
            <a:r>
              <a:rPr lang="en-US" dirty="0" err="1">
                <a:solidFill>
                  <a:schemeClr val="tx1"/>
                </a:solidFill>
              </a:rPr>
              <a:t>NumberSeq</a:t>
            </a:r>
            <a:r>
              <a:rPr lang="en-US" dirty="0">
                <a:solidFill>
                  <a:schemeClr val="tx1"/>
                </a:solidFill>
              </a:rPr>
              <a:t>,  you can do a cons on it to build another </a:t>
            </a:r>
            <a:r>
              <a:rPr lang="en-US" dirty="0" err="1">
                <a:solidFill>
                  <a:schemeClr val="tx1"/>
                </a:solidFill>
              </a:rPr>
              <a:t>NumberSeq</a:t>
            </a:r>
            <a:r>
              <a:rPr lang="en-US" dirty="0">
                <a:solidFill>
                  <a:schemeClr val="tx1"/>
                </a:solidFill>
              </a:rPr>
              <a:t>.  Since that's a </a:t>
            </a:r>
            <a:r>
              <a:rPr lang="en-US" dirty="0" err="1">
                <a:solidFill>
                  <a:schemeClr val="tx1"/>
                </a:solidFill>
              </a:rPr>
              <a:t>NumberSeq</a:t>
            </a:r>
            <a:r>
              <a:rPr lang="en-US" dirty="0">
                <a:solidFill>
                  <a:schemeClr val="tx1"/>
                </a:solidFill>
              </a:rPr>
              <a:t>, you can use it to build still another </a:t>
            </a:r>
            <a:r>
              <a:rPr lang="en-US" dirty="0" err="1">
                <a:solidFill>
                  <a:schemeClr val="tx1"/>
                </a:solidFill>
              </a:rPr>
              <a:t>NumberSeq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We also call this a </a:t>
            </a:r>
            <a:r>
              <a:rPr lang="en-US" i="1" dirty="0">
                <a:solidFill>
                  <a:srgbClr val="FF0000"/>
                </a:solidFill>
              </a:rPr>
              <a:t>recursive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data definition.</a:t>
            </a:r>
          </a:p>
        </p:txBody>
      </p:sp>
      <p:sp>
        <p:nvSpPr>
          <p:cNvPr id="6" name="Arrow: Down 5"/>
          <p:cNvSpPr/>
          <p:nvPr/>
        </p:nvSpPr>
        <p:spPr>
          <a:xfrm rot="7536120">
            <a:off x="3304976" y="1811771"/>
            <a:ext cx="496318" cy="1355676"/>
          </a:xfrm>
          <a:prstGeom prst="downArrow">
            <a:avLst/>
          </a:prstGeom>
          <a:solidFill>
            <a:srgbClr val="FF0000">
              <a:alpha val="2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09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one is self-referential, too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A Digit is one of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"0" | "1" | "2" | ... | "9"</a:t>
            </a: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A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DigitSequence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DSeq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 is one of: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empty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(cons Digit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DSeq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Bent Arrow 6"/>
          <p:cNvSpPr/>
          <p:nvPr/>
        </p:nvSpPr>
        <p:spPr>
          <a:xfrm rot="5400000" flipH="1">
            <a:off x="4210050" y="4076700"/>
            <a:ext cx="1143000" cy="609600"/>
          </a:xfrm>
          <a:prstGeom prst="bentArrow">
            <a:avLst>
              <a:gd name="adj1" fmla="val 36272"/>
              <a:gd name="adj2" fmla="val 34882"/>
              <a:gd name="adj3" fmla="val 25000"/>
              <a:gd name="adj4" fmla="val 43750"/>
            </a:avLst>
          </a:prstGeom>
          <a:solidFill>
            <a:srgbClr val="FF0000">
              <a:alpha val="2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4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Lists Represent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If X is some data definition, we define a list of X's as either empty or the cons of an X and a list of X's.  </a:t>
            </a:r>
          </a:p>
          <a:p>
            <a:r>
              <a:rPr lang="en-US" dirty="0"/>
              <a:t>So a list of sardines is either </a:t>
            </a:r>
            <a:r>
              <a:rPr lang="en-US" b="1" dirty="0"/>
              <a:t>empty</a:t>
            </a:r>
            <a:r>
              <a:rPr lang="en-US" dirty="0"/>
              <a:t> or the </a:t>
            </a:r>
            <a:r>
              <a:rPr lang="en-US" b="1" dirty="0"/>
              <a:t>cons</a:t>
            </a:r>
            <a:r>
              <a:rPr lang="en-US" dirty="0"/>
              <a:t> of a sardine and a list of sardines.</a:t>
            </a:r>
          </a:p>
          <a:p>
            <a:r>
              <a:rPr lang="en-US" dirty="0"/>
              <a:t>The interpretation is always "a sequence of X's".</a:t>
            </a:r>
          </a:p>
          <a:p>
            <a:pPr lvl="1"/>
            <a:r>
              <a:rPr lang="en-US" b="1" dirty="0"/>
              <a:t>empty</a:t>
            </a:r>
            <a:r>
              <a:rPr lang="en-US" dirty="0"/>
              <a:t> represents a sequence with no elements</a:t>
            </a:r>
          </a:p>
          <a:p>
            <a:pPr lvl="1"/>
            <a:r>
              <a:rPr lang="en-US" b="1" dirty="0"/>
              <a:t>(cons x </a:t>
            </a:r>
            <a:r>
              <a:rPr lang="en-US" b="1" dirty="0" err="1"/>
              <a:t>lst</a:t>
            </a:r>
            <a:r>
              <a:rPr lang="en-US" b="1" dirty="0"/>
              <a:t>)</a:t>
            </a:r>
            <a:r>
              <a:rPr lang="en-US" dirty="0"/>
              <a:t> represents a sequence whose first element is </a:t>
            </a:r>
            <a:r>
              <a:rPr lang="en-US" b="1" dirty="0"/>
              <a:t>x</a:t>
            </a:r>
            <a:r>
              <a:rPr lang="en-US" dirty="0"/>
              <a:t> and whose other elements are represented by </a:t>
            </a:r>
            <a:r>
              <a:rPr lang="en-US" b="1" dirty="0" err="1"/>
              <a:t>lst</a:t>
            </a:r>
            <a:r>
              <a:rPr lang="en-US" dirty="0"/>
              <a:t>.</a:t>
            </a:r>
          </a:p>
          <a:p>
            <a:r>
              <a:rPr lang="en-US" dirty="0"/>
              <a:t>If we had some information that we wanted to represent as a list of X's (say a list of people), we would have to specify the order in which the X's appear (say "in increasing order of height"), or else say “in any order.”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constructor template for list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900" b="1" dirty="0">
                <a:latin typeface="Consolas" pitchFamily="49" charset="0"/>
                <a:cs typeface="Consolas" pitchFamily="49" charset="0"/>
              </a:rPr>
              <a:t>CONSTRUCTOR TEMPLATES for XList</a:t>
            </a:r>
          </a:p>
          <a:p>
            <a:pPr>
              <a:buNone/>
            </a:pPr>
            <a:r>
              <a:rPr lang="en-US" sz="1900" b="1" dirty="0">
                <a:latin typeface="Consolas" pitchFamily="49" charset="0"/>
                <a:cs typeface="Consolas" pitchFamily="49" charset="0"/>
              </a:rPr>
              <a:t>-- empty   </a:t>
            </a:r>
          </a:p>
          <a:p>
            <a:pPr>
              <a:buNone/>
            </a:pPr>
            <a:r>
              <a:rPr lang="en-US" sz="19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9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interp</a:t>
            </a:r>
            <a:r>
              <a:rPr lang="en-US" sz="1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: a sequence of X's with no elements</a:t>
            </a:r>
          </a:p>
          <a:p>
            <a:pPr>
              <a:buNone/>
            </a:pPr>
            <a:r>
              <a:rPr lang="en-US" sz="1900" b="1" dirty="0">
                <a:latin typeface="Consolas" pitchFamily="49" charset="0"/>
                <a:cs typeface="Consolas" pitchFamily="49" charset="0"/>
              </a:rPr>
              <a:t>-- (cons X XList)</a:t>
            </a:r>
          </a:p>
          <a:p>
            <a:pPr>
              <a:buNone/>
            </a:pPr>
            <a:r>
              <a:rPr lang="en-US" sz="19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9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interp</a:t>
            </a:r>
            <a:r>
              <a:rPr lang="en-US" sz="1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: (cons x </a:t>
            </a:r>
            <a:r>
              <a:rPr lang="en-US" sz="19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xs</a:t>
            </a:r>
            <a:r>
              <a:rPr lang="en-US" sz="1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) represents a sequence of X's</a:t>
            </a:r>
          </a:p>
          <a:p>
            <a:pPr>
              <a:buNone/>
            </a:pPr>
            <a:r>
              <a:rPr lang="en-US" sz="1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whose first element is x and whose</a:t>
            </a:r>
          </a:p>
          <a:p>
            <a:pPr>
              <a:buNone/>
            </a:pPr>
            <a:r>
              <a:rPr lang="en-US" sz="1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other elements are represented by </a:t>
            </a:r>
            <a:r>
              <a:rPr lang="en-US" sz="19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xs</a:t>
            </a:r>
            <a:r>
              <a:rPr lang="en-US" sz="1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533779" y="4458292"/>
            <a:ext cx="2719511" cy="10802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use </a:t>
            </a:r>
            <a:r>
              <a:rPr lang="en-US" dirty="0" err="1">
                <a:solidFill>
                  <a:schemeClr val="tx1"/>
                </a:solidFill>
              </a:rPr>
              <a:t>xs</a:t>
            </a:r>
            <a:r>
              <a:rPr lang="en-US" dirty="0">
                <a:solidFill>
                  <a:schemeClr val="tx1"/>
                </a:solidFill>
              </a:rPr>
              <a:t> (pronounced "ex's") as the plural of "x".</a:t>
            </a:r>
          </a:p>
        </p:txBody>
      </p:sp>
      <p:cxnSp>
        <p:nvCxnSpPr>
          <p:cNvPr id="7" name="Straight Arrow Connector 6"/>
          <p:cNvCxnSpPr>
            <a:stCxn id="4" idx="0"/>
          </p:cNvCxnSpPr>
          <p:nvPr/>
        </p:nvCxnSpPr>
        <p:spPr>
          <a:xfrm flipH="1" flipV="1">
            <a:off x="5950707" y="3984510"/>
            <a:ext cx="942828" cy="473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95423" y="4458292"/>
            <a:ext cx="3518704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We’ve written XList here, but there is no such thing as an XList.  There are only </a:t>
            </a:r>
            <a:r>
              <a:rPr lang="en-US" dirty="0" err="1"/>
              <a:t>NumberLists</a:t>
            </a:r>
            <a:r>
              <a:rPr lang="en-US" dirty="0"/>
              <a:t>, or </a:t>
            </a:r>
            <a:r>
              <a:rPr lang="en-US" dirty="0" err="1"/>
              <a:t>DigitLists</a:t>
            </a:r>
            <a:r>
              <a:rPr lang="en-US" dirty="0"/>
              <a:t>, or </a:t>
            </a:r>
            <a:r>
              <a:rPr lang="en-US" dirty="0" err="1"/>
              <a:t>SardineLists</a:t>
            </a:r>
            <a:r>
              <a:rPr lang="en-US" dirty="0"/>
              <a:t>.   We’ll write XList when we mean a list of X’s for some X, but we don’t care which it is.</a:t>
            </a:r>
          </a:p>
        </p:txBody>
      </p:sp>
    </p:spTree>
    <p:extLst>
      <p:ext uri="{BB962C8B-B14F-4D97-AF65-F5344CB8AC3E}">
        <p14:creationId xmlns:p14="http://schemas.microsoft.com/office/powerpoint/2010/main" val="28475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Sometimes we are interested in representing a set, which may not have a built-in notion of order</a:t>
            </a:r>
          </a:p>
          <a:p>
            <a:pPr lvl="1"/>
            <a:r>
              <a:rPr lang="en-US" dirty="0"/>
              <a:t>a space-invaders game with many invaders</a:t>
            </a:r>
          </a:p>
          <a:p>
            <a:pPr lvl="1"/>
            <a:r>
              <a:rPr lang="en-US" dirty="0"/>
              <a:t>a book-store inventory with many books</a:t>
            </a:r>
          </a:p>
          <a:p>
            <a:pPr lvl="1"/>
            <a:endParaRPr lang="en-US" dirty="0"/>
          </a:p>
          <a:p>
            <a:r>
              <a:rPr lang="en-US" dirty="0"/>
              <a:t>You can use lists to represent these as well.</a:t>
            </a:r>
          </a:p>
          <a:p>
            <a:pPr lvl="1"/>
            <a:r>
              <a:rPr lang="en-US" dirty="0"/>
              <a:t>You will need to specify the order (or lack thereof)</a:t>
            </a:r>
          </a:p>
          <a:p>
            <a:pPr lvl="1"/>
            <a:r>
              <a:rPr lang="en-US" dirty="0"/>
              <a:t>This will be part of the data definition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75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Data Definition for Collection Information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;; An Inventory is represented as a list of </a:t>
            </a:r>
            <a:r>
              <a:rPr lang="en-US" dirty="0" err="1"/>
              <a:t>BookStatus</a:t>
            </a:r>
            <a:r>
              <a:rPr lang="en-US" dirty="0"/>
              <a:t>,</a:t>
            </a:r>
          </a:p>
          <a:p>
            <a:r>
              <a:rPr lang="en-US" dirty="0"/>
              <a:t>;; in increasing ISBN order, with at most one entry per</a:t>
            </a:r>
          </a:p>
          <a:p>
            <a:r>
              <a:rPr lang="en-US" dirty="0"/>
              <a:t>;; ISBN.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;; CONSTRUCTOR TEMPLATES</a:t>
            </a:r>
          </a:p>
          <a:p>
            <a:endParaRPr lang="en-US" dirty="0"/>
          </a:p>
          <a:p>
            <a:r>
              <a:rPr lang="en-US" dirty="0"/>
              <a:t>;; empty</a:t>
            </a:r>
          </a:p>
          <a:p>
            <a:r>
              <a:rPr lang="en-US" dirty="0"/>
              <a:t>;; (cons </a:t>
            </a:r>
            <a:r>
              <a:rPr lang="en-US" dirty="0" err="1"/>
              <a:t>bs</a:t>
            </a:r>
            <a:r>
              <a:rPr lang="en-US" dirty="0"/>
              <a:t> </a:t>
            </a:r>
            <a:r>
              <a:rPr lang="en-US" dirty="0" err="1"/>
              <a:t>inv</a:t>
            </a:r>
            <a:r>
              <a:rPr lang="en-US" dirty="0"/>
              <a:t>)</a:t>
            </a:r>
          </a:p>
          <a:p>
            <a:r>
              <a:rPr lang="en-US" dirty="0"/>
              <a:t>     -- WHERE</a:t>
            </a:r>
          </a:p>
          <a:p>
            <a:r>
              <a:rPr lang="en-US" dirty="0"/>
              <a:t>        </a:t>
            </a:r>
            <a:r>
              <a:rPr lang="en-US" dirty="0" err="1"/>
              <a:t>bs</a:t>
            </a:r>
            <a:r>
              <a:rPr lang="en-US" dirty="0"/>
              <a:t>  is a </a:t>
            </a:r>
            <a:r>
              <a:rPr lang="en-US" dirty="0" err="1"/>
              <a:t>BookStatus</a:t>
            </a:r>
            <a:endParaRPr lang="en-US" dirty="0"/>
          </a:p>
          <a:p>
            <a:r>
              <a:rPr lang="en-US" dirty="0"/>
              <a:t>	 </a:t>
            </a:r>
            <a:r>
              <a:rPr lang="en-US" dirty="0" err="1"/>
              <a:t>inv</a:t>
            </a:r>
            <a:r>
              <a:rPr lang="en-US" dirty="0"/>
              <a:t> is an Inventory</a:t>
            </a:r>
          </a:p>
          <a:p>
            <a:r>
              <a:rPr lang="en-US" dirty="0"/>
              <a:t>	 and</a:t>
            </a:r>
          </a:p>
          <a:p>
            <a:r>
              <a:rPr lang="en-US" dirty="0"/>
              <a:t>	  (</a:t>
            </a:r>
            <a:r>
              <a:rPr lang="en-US" dirty="0" err="1"/>
              <a:t>bookstatus-isbn</a:t>
            </a:r>
            <a:r>
              <a:rPr lang="en-US" dirty="0"/>
              <a:t> </a:t>
            </a:r>
            <a:r>
              <a:rPr lang="en-US" dirty="0" err="1"/>
              <a:t>bs</a:t>
            </a:r>
            <a:r>
              <a:rPr lang="en-US" dirty="0"/>
              <a:t>) is less than the ISBN </a:t>
            </a:r>
          </a:p>
          <a:p>
            <a:r>
              <a:rPr lang="en-US" dirty="0"/>
              <a:t>         of any book in inv.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19869" y="2613991"/>
            <a:ext cx="4088295" cy="946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Note that here we've put the constraints on order and multiplicity right in the data definition.</a:t>
            </a:r>
          </a:p>
        </p:txBody>
      </p:sp>
    </p:spTree>
    <p:extLst>
      <p:ext uri="{BB962C8B-B14F-4D97-AF65-F5344CB8AC3E}">
        <p14:creationId xmlns:p14="http://schemas.microsoft.com/office/powerpoint/2010/main" val="783879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There are several ways to write down lists.  </a:t>
            </a:r>
          </a:p>
          <a:p>
            <a:r>
              <a:rPr lang="en-US" dirty="0"/>
              <a:t>We've been using the </a:t>
            </a:r>
            <a:r>
              <a:rPr lang="en-US" i="1" dirty="0"/>
              <a:t>constructor notation</a:t>
            </a:r>
            <a:r>
              <a:rPr lang="en-US" dirty="0"/>
              <a:t>, since that is the most important one for use in data definitions.</a:t>
            </a:r>
          </a:p>
          <a:p>
            <a:r>
              <a:rPr lang="en-US" dirty="0"/>
              <a:t>The second most important notation we will use is </a:t>
            </a:r>
            <a:r>
              <a:rPr lang="en-US" i="1" dirty="0"/>
              <a:t>list notation</a:t>
            </a:r>
            <a:r>
              <a:rPr lang="en-US" dirty="0"/>
              <a:t>. In Racket, this is the standard notation in the Intermediate Student Language.</a:t>
            </a:r>
          </a:p>
          <a:p>
            <a:r>
              <a:rPr lang="en-US" dirty="0"/>
              <a:t>Internally, lists are represented as singly-linked lists. </a:t>
            </a:r>
          </a:p>
          <a:p>
            <a:r>
              <a:rPr lang="en-US" dirty="0"/>
              <a:t>On output, lists may be notated in </a:t>
            </a:r>
            <a:r>
              <a:rPr lang="en-US" i="1" dirty="0"/>
              <a:t>write notation.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67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List Notation</a:t>
            </a: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3" name="Group 37"/>
          <p:cNvGrpSpPr/>
          <p:nvPr/>
        </p:nvGrpSpPr>
        <p:grpSpPr>
          <a:xfrm>
            <a:off x="1069682" y="4428074"/>
            <a:ext cx="6692652" cy="1147465"/>
            <a:chOff x="1069682" y="4495800"/>
            <a:chExt cx="6692652" cy="1147465"/>
          </a:xfrm>
        </p:grpSpPr>
        <p:grpSp>
          <p:nvGrpSpPr>
            <p:cNvPr id="4" name="Group 28"/>
            <p:cNvGrpSpPr/>
            <p:nvPr/>
          </p:nvGrpSpPr>
          <p:grpSpPr>
            <a:xfrm>
              <a:off x="4866734" y="4572000"/>
              <a:ext cx="2895600" cy="1071265"/>
              <a:chOff x="5035550" y="4572000"/>
              <a:chExt cx="2895600" cy="1071265"/>
            </a:xfrm>
          </p:grpSpPr>
          <p:grpSp>
            <p:nvGrpSpPr>
              <p:cNvPr id="7" name="Group 12"/>
              <p:cNvGrpSpPr>
                <a:grpSpLocks/>
              </p:cNvGrpSpPr>
              <p:nvPr/>
            </p:nvGrpSpPr>
            <p:grpSpPr bwMode="auto">
              <a:xfrm>
                <a:off x="5035550" y="4572000"/>
                <a:ext cx="762000" cy="304800"/>
                <a:chOff x="1392" y="1536"/>
                <a:chExt cx="480" cy="192"/>
              </a:xfrm>
            </p:grpSpPr>
            <p:sp>
              <p:nvSpPr>
                <p:cNvPr id="5" name="Rectangle 5"/>
                <p:cNvSpPr>
                  <a:spLocks noChangeArrowheads="1"/>
                </p:cNvSpPr>
                <p:nvPr/>
              </p:nvSpPr>
              <p:spPr bwMode="auto">
                <a:xfrm>
                  <a:off x="139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" name="Rectangle 6"/>
                <p:cNvSpPr>
                  <a:spLocks noChangeArrowheads="1"/>
                </p:cNvSpPr>
                <p:nvPr/>
              </p:nvSpPr>
              <p:spPr bwMode="auto">
                <a:xfrm>
                  <a:off x="163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13"/>
              <p:cNvGrpSpPr>
                <a:grpSpLocks/>
              </p:cNvGrpSpPr>
              <p:nvPr/>
            </p:nvGrpSpPr>
            <p:grpSpPr bwMode="auto">
              <a:xfrm>
                <a:off x="6102350" y="4572000"/>
                <a:ext cx="762000" cy="304800"/>
                <a:chOff x="1392" y="1536"/>
                <a:chExt cx="480" cy="192"/>
              </a:xfrm>
            </p:grpSpPr>
            <p:sp>
              <p:nvSpPr>
                <p:cNvPr id="8" name="Rectangle 14"/>
                <p:cNvSpPr>
                  <a:spLocks noChangeArrowheads="1"/>
                </p:cNvSpPr>
                <p:nvPr/>
              </p:nvSpPr>
              <p:spPr bwMode="auto">
                <a:xfrm>
                  <a:off x="139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" name="Rectangle 15"/>
                <p:cNvSpPr>
                  <a:spLocks noChangeArrowheads="1"/>
                </p:cNvSpPr>
                <p:nvPr/>
              </p:nvSpPr>
              <p:spPr bwMode="auto">
                <a:xfrm>
                  <a:off x="163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" name="Group 16"/>
              <p:cNvGrpSpPr>
                <a:grpSpLocks/>
              </p:cNvGrpSpPr>
              <p:nvPr/>
            </p:nvGrpSpPr>
            <p:grpSpPr bwMode="auto">
              <a:xfrm>
                <a:off x="7169150" y="4572000"/>
                <a:ext cx="762000" cy="304800"/>
                <a:chOff x="1392" y="1536"/>
                <a:chExt cx="480" cy="192"/>
              </a:xfrm>
            </p:grpSpPr>
            <p:sp>
              <p:nvSpPr>
                <p:cNvPr id="11" name="Rectangle 17"/>
                <p:cNvSpPr>
                  <a:spLocks noChangeArrowheads="1"/>
                </p:cNvSpPr>
                <p:nvPr/>
              </p:nvSpPr>
              <p:spPr bwMode="auto">
                <a:xfrm>
                  <a:off x="139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" name="Rectangle 18"/>
                <p:cNvSpPr>
                  <a:spLocks noChangeArrowheads="1"/>
                </p:cNvSpPr>
                <p:nvPr/>
              </p:nvSpPr>
              <p:spPr bwMode="auto">
                <a:xfrm>
                  <a:off x="163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3" name="Line 19"/>
              <p:cNvSpPr>
                <a:spLocks noChangeShapeType="1"/>
              </p:cNvSpPr>
              <p:nvPr/>
            </p:nvSpPr>
            <p:spPr bwMode="auto">
              <a:xfrm>
                <a:off x="5568950" y="4724400"/>
                <a:ext cx="533400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Line 20"/>
              <p:cNvSpPr>
                <a:spLocks noChangeShapeType="1"/>
              </p:cNvSpPr>
              <p:nvPr/>
            </p:nvSpPr>
            <p:spPr bwMode="auto">
              <a:xfrm>
                <a:off x="6635750" y="4724400"/>
                <a:ext cx="533400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22"/>
              <p:cNvSpPr>
                <a:spLocks noChangeShapeType="1"/>
              </p:cNvSpPr>
              <p:nvPr/>
            </p:nvSpPr>
            <p:spPr bwMode="auto">
              <a:xfrm>
                <a:off x="7550150" y="4572000"/>
                <a:ext cx="38100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23"/>
              <p:cNvSpPr>
                <a:spLocks noChangeShapeType="1"/>
              </p:cNvSpPr>
              <p:nvPr/>
            </p:nvSpPr>
            <p:spPr bwMode="auto">
              <a:xfrm>
                <a:off x="6254750" y="4724400"/>
                <a:ext cx="1588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24"/>
              <p:cNvSpPr>
                <a:spLocks noChangeShapeType="1"/>
              </p:cNvSpPr>
              <p:nvPr/>
            </p:nvSpPr>
            <p:spPr bwMode="auto">
              <a:xfrm>
                <a:off x="5187950" y="4724400"/>
                <a:ext cx="1588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25"/>
              <p:cNvSpPr>
                <a:spLocks noChangeShapeType="1"/>
              </p:cNvSpPr>
              <p:nvPr/>
            </p:nvSpPr>
            <p:spPr bwMode="auto">
              <a:xfrm>
                <a:off x="7321550" y="4724400"/>
                <a:ext cx="1588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Text Box 26"/>
              <p:cNvSpPr txBox="1">
                <a:spLocks noChangeArrowheads="1"/>
              </p:cNvSpPr>
              <p:nvPr/>
            </p:nvSpPr>
            <p:spPr bwMode="auto">
              <a:xfrm>
                <a:off x="5038725" y="5181600"/>
                <a:ext cx="524503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11</a:t>
                </a:r>
                <a:endParaRPr lang="en-US" sz="2400" b="1" i="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Text Box 27"/>
              <p:cNvSpPr txBox="1">
                <a:spLocks noChangeArrowheads="1"/>
              </p:cNvSpPr>
              <p:nvPr/>
            </p:nvSpPr>
            <p:spPr bwMode="auto">
              <a:xfrm>
                <a:off x="6115050" y="5181600"/>
                <a:ext cx="524503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22</a:t>
                </a:r>
                <a:endParaRPr lang="en-US" sz="2400" b="1" i="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1" name="Text Box 28"/>
              <p:cNvSpPr txBox="1">
                <a:spLocks noChangeArrowheads="1"/>
              </p:cNvSpPr>
              <p:nvPr/>
            </p:nvSpPr>
            <p:spPr bwMode="auto">
              <a:xfrm>
                <a:off x="7162800" y="5181600"/>
                <a:ext cx="524503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33</a:t>
                </a:r>
                <a:endParaRPr lang="en-US" sz="2400" b="1" i="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3" name="Text Box 30"/>
            <p:cNvSpPr txBox="1">
              <a:spLocks noChangeArrowheads="1"/>
            </p:cNvSpPr>
            <p:nvPr/>
          </p:nvSpPr>
          <p:spPr bwMode="auto">
            <a:xfrm>
              <a:off x="1069682" y="4495800"/>
              <a:ext cx="3654718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rgbClr val="993300"/>
                  </a:solidFill>
                  <a:latin typeface="Calibri" pitchFamily="34" charset="0"/>
                  <a:cs typeface="Calibri" pitchFamily="34" charset="0"/>
                </a:rPr>
                <a:t>Internal representation:</a:t>
              </a:r>
            </a:p>
          </p:txBody>
        </p:sp>
      </p:grpSp>
      <p:grpSp>
        <p:nvGrpSpPr>
          <p:cNvPr id="28" name="Group 36"/>
          <p:cNvGrpSpPr/>
          <p:nvPr/>
        </p:nvGrpSpPr>
        <p:grpSpPr>
          <a:xfrm>
            <a:off x="2629468" y="3651657"/>
            <a:ext cx="4970707" cy="523220"/>
            <a:chOff x="2629468" y="3505200"/>
            <a:chExt cx="4970707" cy="523220"/>
          </a:xfrm>
        </p:grpSpPr>
        <p:sp>
          <p:nvSpPr>
            <p:cNvPr id="22" name="Text Box 29"/>
            <p:cNvSpPr txBox="1">
              <a:spLocks noChangeArrowheads="1"/>
            </p:cNvSpPr>
            <p:nvPr/>
          </p:nvSpPr>
          <p:spPr bwMode="auto">
            <a:xfrm>
              <a:off x="4866734" y="3535978"/>
              <a:ext cx="273344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i="0" dirty="0">
                  <a:latin typeface="Consolas" pitchFamily="49" charset="0"/>
                  <a:cs typeface="Consolas" pitchFamily="49" charset="0"/>
                </a:rPr>
                <a:t>(list 11 22 33)</a:t>
              </a:r>
            </a:p>
          </p:txBody>
        </p:sp>
        <p:sp>
          <p:nvSpPr>
            <p:cNvPr id="24" name="Text Box 31"/>
            <p:cNvSpPr txBox="1">
              <a:spLocks noChangeArrowheads="1"/>
            </p:cNvSpPr>
            <p:nvPr/>
          </p:nvSpPr>
          <p:spPr bwMode="auto">
            <a:xfrm>
              <a:off x="2629468" y="3505200"/>
              <a:ext cx="209493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rgbClr val="993300"/>
                  </a:solidFill>
                </a:rPr>
                <a:t>List notation:</a:t>
              </a:r>
            </a:p>
          </p:txBody>
        </p:sp>
      </p:grpSp>
      <p:grpSp>
        <p:nvGrpSpPr>
          <p:cNvPr id="30" name="Group 35"/>
          <p:cNvGrpSpPr/>
          <p:nvPr/>
        </p:nvGrpSpPr>
        <p:grpSpPr>
          <a:xfrm>
            <a:off x="1428649" y="1828800"/>
            <a:ext cx="7705285" cy="1569660"/>
            <a:chOff x="1428649" y="1828800"/>
            <a:chExt cx="7705285" cy="1569660"/>
          </a:xfrm>
        </p:grpSpPr>
        <p:sp>
          <p:nvSpPr>
            <p:cNvPr id="26" name="Text Box 29"/>
            <p:cNvSpPr txBox="1">
              <a:spLocks noChangeArrowheads="1"/>
            </p:cNvSpPr>
            <p:nvPr/>
          </p:nvSpPr>
          <p:spPr bwMode="auto">
            <a:xfrm>
              <a:off x="4866734" y="1828800"/>
              <a:ext cx="4267200" cy="1569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400" b="1" i="0" dirty="0">
                  <a:latin typeface="Consolas" pitchFamily="49" charset="0"/>
                  <a:cs typeface="Consolas" pitchFamily="49" charset="0"/>
                </a:rPr>
                <a:t>(cons 11</a:t>
              </a:r>
            </a:p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  (cons 22</a:t>
              </a:r>
            </a:p>
            <a:p>
              <a:r>
                <a:rPr lang="en-US" sz="2400" b="1" i="0" dirty="0">
                  <a:latin typeface="Consolas" pitchFamily="49" charset="0"/>
                  <a:cs typeface="Consolas" pitchFamily="49" charset="0"/>
                </a:rPr>
                <a:t>     (cons 33</a:t>
              </a:r>
            </a:p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          </a:t>
              </a:r>
              <a:r>
                <a:rPr lang="en-US" sz="2400" b="1" i="0" dirty="0">
                  <a:latin typeface="Consolas" pitchFamily="49" charset="0"/>
                  <a:cs typeface="Consolas" pitchFamily="49" charset="0"/>
                </a:rPr>
                <a:t> empty))))</a:t>
              </a:r>
            </a:p>
          </p:txBody>
        </p:sp>
        <p:sp>
          <p:nvSpPr>
            <p:cNvPr id="27" name="Text Box 31"/>
            <p:cNvSpPr txBox="1">
              <a:spLocks noChangeArrowheads="1"/>
            </p:cNvSpPr>
            <p:nvPr/>
          </p:nvSpPr>
          <p:spPr bwMode="auto">
            <a:xfrm>
              <a:off x="1428649" y="2352020"/>
              <a:ext cx="339110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rgbClr val="993300"/>
                  </a:solidFill>
                </a:rPr>
                <a:t>Constructor notation:</a:t>
              </a:r>
            </a:p>
          </p:txBody>
        </p:sp>
      </p:grpSp>
      <p:grpSp>
        <p:nvGrpSpPr>
          <p:cNvPr id="31" name="Group 38"/>
          <p:cNvGrpSpPr/>
          <p:nvPr/>
        </p:nvGrpSpPr>
        <p:grpSpPr>
          <a:xfrm>
            <a:off x="667712" y="5828735"/>
            <a:ext cx="6082871" cy="523220"/>
            <a:chOff x="667712" y="5828735"/>
            <a:chExt cx="6082871" cy="523220"/>
          </a:xfrm>
        </p:grpSpPr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4866734" y="5859513"/>
              <a:ext cx="188384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i="0" dirty="0">
                  <a:latin typeface="Consolas" pitchFamily="49" charset="0"/>
                  <a:cs typeface="Consolas" pitchFamily="49" charset="0"/>
                </a:rPr>
                <a:t>(11 22 33)</a:t>
              </a:r>
            </a:p>
          </p:txBody>
        </p:sp>
        <p:sp>
          <p:nvSpPr>
            <p:cNvPr id="35" name="Text Box 30"/>
            <p:cNvSpPr txBox="1">
              <a:spLocks noChangeArrowheads="1"/>
            </p:cNvSpPr>
            <p:nvPr/>
          </p:nvSpPr>
          <p:spPr bwMode="auto">
            <a:xfrm>
              <a:off x="667712" y="5828735"/>
              <a:ext cx="4056688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sz="2800" b="1" dirty="0">
                  <a:solidFill>
                    <a:srgbClr val="993300"/>
                  </a:solidFill>
                  <a:latin typeface="Consolas" pitchFamily="49" charset="0"/>
                  <a:cs typeface="Consolas" pitchFamily="49" charset="0"/>
                </a:rPr>
                <a:t>write</a:t>
              </a:r>
              <a:r>
                <a:rPr lang="en-US" sz="2800" dirty="0">
                  <a:solidFill>
                    <a:srgbClr val="993300"/>
                  </a:solidFill>
                  <a:latin typeface="Calibri" pitchFamily="34" charset="0"/>
                  <a:cs typeface="Calibri" pitchFamily="34" charset="0"/>
                </a:rPr>
                <a:t>-style (output only):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1076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cons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4719638" y="3429001"/>
            <a:ext cx="1828800" cy="1071563"/>
            <a:chOff x="2493" y="1488"/>
            <a:chExt cx="1152" cy="675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2493" y="1488"/>
              <a:ext cx="480" cy="192"/>
              <a:chOff x="1392" y="1536"/>
              <a:chExt cx="480" cy="192"/>
            </a:xfrm>
          </p:grpSpPr>
          <p:sp>
            <p:nvSpPr>
              <p:cNvPr id="16" name="Rectangle 7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Rectangle 8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9"/>
            <p:cNvGrpSpPr>
              <a:grpSpLocks/>
            </p:cNvGrpSpPr>
            <p:nvPr/>
          </p:nvGrpSpPr>
          <p:grpSpPr bwMode="auto">
            <a:xfrm>
              <a:off x="3165" y="1488"/>
              <a:ext cx="480" cy="192"/>
              <a:chOff x="1392" y="1536"/>
              <a:chExt cx="480" cy="192"/>
            </a:xfrm>
          </p:grpSpPr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" name="Line 13"/>
            <p:cNvSpPr>
              <a:spLocks noChangeShapeType="1"/>
            </p:cNvSpPr>
            <p:nvPr/>
          </p:nvSpPr>
          <p:spPr bwMode="auto">
            <a:xfrm>
              <a:off x="2829" y="15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>
              <a:off x="3405" y="1488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5"/>
            <p:cNvSpPr>
              <a:spLocks noChangeShapeType="1"/>
            </p:cNvSpPr>
            <p:nvPr/>
          </p:nvSpPr>
          <p:spPr bwMode="auto">
            <a:xfrm>
              <a:off x="2589" y="158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7"/>
            <p:cNvSpPr>
              <a:spLocks noChangeShapeType="1"/>
            </p:cNvSpPr>
            <p:nvPr/>
          </p:nvSpPr>
          <p:spPr bwMode="auto">
            <a:xfrm>
              <a:off x="3261" y="158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2501" y="1872"/>
              <a:ext cx="33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22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3161" y="1872"/>
              <a:ext cx="33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33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8" name="Text Box 23"/>
          <p:cNvSpPr txBox="1">
            <a:spLocks noChangeArrowheads="1"/>
          </p:cNvSpPr>
          <p:nvPr/>
        </p:nvSpPr>
        <p:spPr bwMode="auto">
          <a:xfrm>
            <a:off x="4227513" y="2427288"/>
            <a:ext cx="6944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i="0" dirty="0" err="1">
                <a:solidFill>
                  <a:srgbClr val="993300"/>
                </a:solidFill>
                <a:latin typeface="Consolas" pitchFamily="49" charset="0"/>
                <a:cs typeface="Consolas" pitchFamily="49" charset="0"/>
              </a:rPr>
              <a:t>lst</a:t>
            </a:r>
            <a:endParaRPr lang="en-US" sz="2400" b="1" i="0" dirty="0">
              <a:solidFill>
                <a:srgbClr val="9933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Line 24"/>
          <p:cNvSpPr>
            <a:spLocks noChangeShapeType="1"/>
          </p:cNvSpPr>
          <p:nvPr/>
        </p:nvSpPr>
        <p:spPr bwMode="auto">
          <a:xfrm>
            <a:off x="4572000" y="2884488"/>
            <a:ext cx="147638" cy="544512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31"/>
          <p:cNvGrpSpPr/>
          <p:nvPr/>
        </p:nvGrpSpPr>
        <p:grpSpPr>
          <a:xfrm>
            <a:off x="1057275" y="2132013"/>
            <a:ext cx="3675063" cy="2368252"/>
            <a:chOff x="1057275" y="2132013"/>
            <a:chExt cx="3675063" cy="2368252"/>
          </a:xfrm>
        </p:grpSpPr>
        <p:sp>
          <p:nvSpPr>
            <p:cNvPr id="4" name="Text Box 18"/>
            <p:cNvSpPr txBox="1">
              <a:spLocks noChangeArrowheads="1"/>
            </p:cNvSpPr>
            <p:nvPr/>
          </p:nvSpPr>
          <p:spPr bwMode="auto">
            <a:xfrm>
              <a:off x="3668713" y="4038600"/>
              <a:ext cx="52450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11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20" name="Group 33"/>
            <p:cNvGrpSpPr>
              <a:grpSpLocks/>
            </p:cNvGrpSpPr>
            <p:nvPr/>
          </p:nvGrpSpPr>
          <p:grpSpPr bwMode="auto">
            <a:xfrm>
              <a:off x="1057275" y="2132013"/>
              <a:ext cx="3675063" cy="1982787"/>
              <a:chOff x="666" y="1343"/>
              <a:chExt cx="2315" cy="1249"/>
            </a:xfrm>
          </p:grpSpPr>
          <p:grpSp>
            <p:nvGrpSpPr>
              <p:cNvPr id="21" name="Group 3"/>
              <p:cNvGrpSpPr>
                <a:grpSpLocks/>
              </p:cNvGrpSpPr>
              <p:nvPr/>
            </p:nvGrpSpPr>
            <p:grpSpPr bwMode="auto">
              <a:xfrm>
                <a:off x="2309" y="2160"/>
                <a:ext cx="480" cy="192"/>
                <a:chOff x="1392" y="1536"/>
                <a:chExt cx="480" cy="192"/>
              </a:xfrm>
            </p:grpSpPr>
            <p:sp>
              <p:nvSpPr>
                <p:cNvPr id="28" name="Rectangle 4"/>
                <p:cNvSpPr>
                  <a:spLocks noChangeArrowheads="1"/>
                </p:cNvSpPr>
                <p:nvPr/>
              </p:nvSpPr>
              <p:spPr bwMode="auto">
                <a:xfrm>
                  <a:off x="139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Rectangle 5"/>
                <p:cNvSpPr>
                  <a:spLocks noChangeArrowheads="1"/>
                </p:cNvSpPr>
                <p:nvPr/>
              </p:nvSpPr>
              <p:spPr bwMode="auto">
                <a:xfrm>
                  <a:off x="163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4" name="Line 12"/>
              <p:cNvSpPr>
                <a:spLocks noChangeShapeType="1"/>
              </p:cNvSpPr>
              <p:nvPr/>
            </p:nvSpPr>
            <p:spPr bwMode="auto">
              <a:xfrm>
                <a:off x="2645" y="2256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Line 16"/>
              <p:cNvSpPr>
                <a:spLocks noChangeShapeType="1"/>
              </p:cNvSpPr>
              <p:nvPr/>
            </p:nvSpPr>
            <p:spPr bwMode="auto">
              <a:xfrm>
                <a:off x="2405" y="22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Text Box 28"/>
              <p:cNvSpPr txBox="1">
                <a:spLocks noChangeArrowheads="1"/>
              </p:cNvSpPr>
              <p:nvPr/>
            </p:nvSpPr>
            <p:spPr bwMode="auto">
              <a:xfrm>
                <a:off x="666" y="1343"/>
                <a:ext cx="1508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b="1" i="0" dirty="0">
                    <a:solidFill>
                      <a:srgbClr val="993300"/>
                    </a:solidFill>
                    <a:latin typeface="Consolas" pitchFamily="49" charset="0"/>
                    <a:cs typeface="Consolas" pitchFamily="49" charset="0"/>
                  </a:rPr>
                  <a:t>(cons 11 </a:t>
                </a:r>
                <a:r>
                  <a:rPr lang="en-US" sz="2400" b="1" i="0" dirty="0" err="1">
                    <a:solidFill>
                      <a:srgbClr val="993300"/>
                    </a:solidFill>
                    <a:latin typeface="Consolas" pitchFamily="49" charset="0"/>
                    <a:cs typeface="Consolas" pitchFamily="49" charset="0"/>
                  </a:rPr>
                  <a:t>lst</a:t>
                </a:r>
                <a:r>
                  <a:rPr lang="en-US" sz="2400" b="1" i="0" dirty="0">
                    <a:solidFill>
                      <a:srgbClr val="993300"/>
                    </a:solidFill>
                    <a:latin typeface="Consolas" pitchFamily="49" charset="0"/>
                    <a:cs typeface="Consolas" pitchFamily="49" charset="0"/>
                  </a:rPr>
                  <a:t>)</a:t>
                </a:r>
              </a:p>
            </p:txBody>
          </p:sp>
          <p:sp>
            <p:nvSpPr>
              <p:cNvPr id="27" name="Freeform 29"/>
              <p:cNvSpPr>
                <a:spLocks/>
              </p:cNvSpPr>
              <p:nvPr/>
            </p:nvSpPr>
            <p:spPr bwMode="auto">
              <a:xfrm>
                <a:off x="1428" y="1645"/>
                <a:ext cx="879" cy="5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99" y="382"/>
                  </a:cxn>
                  <a:cxn ang="0">
                    <a:pos x="879" y="527"/>
                  </a:cxn>
                </a:cxnLst>
                <a:rect l="0" t="0" r="r" b="b"/>
                <a:pathLst>
                  <a:path w="879" h="527">
                    <a:moveTo>
                      <a:pt x="0" y="0"/>
                    </a:moveTo>
                    <a:cubicBezTo>
                      <a:pt x="76" y="147"/>
                      <a:pt x="152" y="294"/>
                      <a:pt x="299" y="382"/>
                    </a:cubicBezTo>
                    <a:cubicBezTo>
                      <a:pt x="446" y="470"/>
                      <a:pt x="662" y="498"/>
                      <a:pt x="879" y="527"/>
                    </a:cubicBezTo>
                  </a:path>
                </a:pathLst>
              </a:custGeom>
              <a:noFill/>
              <a:ln w="9525">
                <a:solidFill>
                  <a:srgbClr val="993300"/>
                </a:solidFill>
                <a:round/>
                <a:headEnd type="none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1892300" y="4873625"/>
            <a:ext cx="55070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b="1" i="0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400" b="1" i="0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i="0" dirty="0">
                <a:latin typeface="Consolas" pitchFamily="49" charset="0"/>
                <a:cs typeface="Consolas" pitchFamily="49" charset="0"/>
              </a:rPr>
              <a:t>  =    (list 22 33)</a:t>
            </a:r>
          </a:p>
        </p:txBody>
      </p:sp>
      <p:sp>
        <p:nvSpPr>
          <p:cNvPr id="31" name="Text Box 35"/>
          <p:cNvSpPr txBox="1">
            <a:spLocks noChangeArrowheads="1"/>
          </p:cNvSpPr>
          <p:nvPr/>
        </p:nvSpPr>
        <p:spPr bwMode="auto">
          <a:xfrm>
            <a:off x="1568229" y="5553075"/>
            <a:ext cx="54521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i="0" dirty="0">
                <a:latin typeface="Consolas" pitchFamily="49" charset="0"/>
                <a:cs typeface="Consolas" pitchFamily="49" charset="0"/>
              </a:rPr>
              <a:t>(cons 11 </a:t>
            </a:r>
            <a:r>
              <a:rPr lang="en-US" sz="2400" b="1" i="0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i="0" dirty="0">
                <a:latin typeface="Consolas" pitchFamily="49" charset="0"/>
                <a:cs typeface="Consolas" pitchFamily="49" charset="0"/>
              </a:rPr>
              <a:t>) = (list 11 22 33)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100638" y="1280160"/>
            <a:ext cx="3906202" cy="17495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Now that we've seen the internal representation of lists, we can see how </a:t>
            </a:r>
            <a:r>
              <a:rPr lang="en-US" b="1" dirty="0">
                <a:solidFill>
                  <a:schemeClr val="tx1"/>
                </a:solidFill>
              </a:rPr>
              <a:t>cons</a:t>
            </a:r>
            <a:r>
              <a:rPr lang="en-US" dirty="0">
                <a:solidFill>
                  <a:schemeClr val="tx1"/>
                </a:solidFill>
              </a:rPr>
              <a:t> creates a new list: it simply adds a new node to the front of the list.  This operation takes a short, fixed amount of time.</a:t>
            </a:r>
          </a:p>
        </p:txBody>
      </p:sp>
    </p:spTree>
    <p:extLst>
      <p:ext uri="{BB962C8B-B14F-4D97-AF65-F5344CB8AC3E}">
        <p14:creationId xmlns:p14="http://schemas.microsoft.com/office/powerpoint/2010/main" val="5838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utoUpdateAnimBg="0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04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117120992"/>
              </p:ext>
            </p:extLst>
          </p:nvPr>
        </p:nvGraphicFramePr>
        <p:xfrm>
          <a:off x="1524000" y="1727994"/>
          <a:ext cx="6096000" cy="4520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0567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empty?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XList -&gt; Boolean</a:t>
            </a:r>
          </a:p>
          <a:p>
            <a:pPr marL="5715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Given a list of X's, returns true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iff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the list is empty</a:t>
            </a:r>
          </a:p>
          <a:p>
            <a:pPr marL="57150" indent="0"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37710" y="3342290"/>
            <a:ext cx="4149090" cy="1844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Racket provides 3 functions for inspecting lists and taking them apart.  These are </a:t>
            </a:r>
            <a:r>
              <a:rPr lang="en-US" b="1" dirty="0">
                <a:solidFill>
                  <a:schemeClr val="tx1"/>
                </a:solidFill>
              </a:rPr>
              <a:t>empty? 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, and </a:t>
            </a:r>
            <a:r>
              <a:rPr lang="en-US" b="1" dirty="0">
                <a:solidFill>
                  <a:schemeClr val="tx1"/>
                </a:solidFill>
              </a:rPr>
              <a:t>rest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The predicate </a:t>
            </a:r>
            <a:r>
              <a:rPr lang="en-US" b="1" dirty="0">
                <a:solidFill>
                  <a:schemeClr val="tx1"/>
                </a:solidFill>
              </a:rPr>
              <a:t>empty? </a:t>
            </a:r>
            <a:r>
              <a:rPr lang="en-US" dirty="0">
                <a:solidFill>
                  <a:schemeClr val="tx1"/>
                </a:solidFill>
              </a:rPr>
              <a:t>returns true if and only if the list is empty.</a:t>
            </a:r>
          </a:p>
        </p:txBody>
      </p:sp>
    </p:spTree>
    <p:extLst>
      <p:ext uri="{BB962C8B-B14F-4D97-AF65-F5344CB8AC3E}">
        <p14:creationId xmlns:p14="http://schemas.microsoft.com/office/powerpoint/2010/main" val="1203529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first : XList -&gt; X</a:t>
            </a:r>
          </a:p>
          <a:p>
            <a:pPr marL="5715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GIVEN: a non-empty list of X’s</a:t>
            </a:r>
          </a:p>
          <a:p>
            <a:pPr marL="5715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RETURNS: the first element in the list.</a:t>
            </a:r>
          </a:p>
          <a:p>
            <a:pPr marL="57150" indent="0"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07081" y="4076591"/>
            <a:ext cx="2963918" cy="1720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When we write down the template for lists, we will see that when we call </a:t>
            </a:r>
            <a:r>
              <a:rPr lang="en-US" b="1" dirty="0">
                <a:solidFill>
                  <a:schemeClr val="tx1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, its argument will always be non-empty.</a:t>
            </a:r>
          </a:p>
        </p:txBody>
      </p:sp>
    </p:spTree>
    <p:extLst>
      <p:ext uri="{BB962C8B-B14F-4D97-AF65-F5344CB8AC3E}">
        <p14:creationId xmlns:p14="http://schemas.microsoft.com/office/powerpoint/2010/main" val="3304800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rest : XList -&gt; XList</a:t>
            </a:r>
          </a:p>
          <a:p>
            <a:pPr marL="5715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GIVEN: a non-empty list of X’s.</a:t>
            </a:r>
          </a:p>
          <a:p>
            <a:pPr marL="5715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RETURNS: the list of all its elements except the first</a:t>
            </a:r>
          </a:p>
          <a:p>
            <a:pPr marL="57150" indent="0"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78493" y="4533790"/>
            <a:ext cx="2963918" cy="1720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When we write down the template for lists, we will see that when we call </a:t>
            </a:r>
            <a:r>
              <a:rPr lang="en-US" b="1" dirty="0">
                <a:solidFill>
                  <a:schemeClr val="tx1"/>
                </a:solidFill>
              </a:rPr>
              <a:t>rest</a:t>
            </a:r>
            <a:r>
              <a:rPr lang="en-US" dirty="0">
                <a:solidFill>
                  <a:schemeClr val="tx1"/>
                </a:solidFill>
              </a:rPr>
              <a:t>, its argument will always be non-empty.</a:t>
            </a:r>
          </a:p>
        </p:txBody>
      </p:sp>
    </p:spTree>
    <p:extLst>
      <p:ext uri="{BB962C8B-B14F-4D97-AF65-F5344CB8AC3E}">
        <p14:creationId xmlns:p14="http://schemas.microsoft.com/office/powerpoint/2010/main" val="2060528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(empty?                   empty)   = true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(empty?          (cons 11 empty))  = false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(empty? (cons 22 (cons 11 empty))) = false</a:t>
            </a:r>
          </a:p>
          <a:p>
            <a:pPr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(first (cons 11 empty)) = 11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(rest  (cons 11 empty)) = empty</a:t>
            </a:r>
          </a:p>
          <a:p>
            <a:pPr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(first (cons 22 (cons 11 empty))) = 22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(rest  (cons 22 (cons 11 empty))) = (cons 11 empty)</a:t>
            </a:r>
          </a:p>
          <a:p>
            <a:pPr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(first empty)  </a:t>
            </a:r>
            <a:r>
              <a:rPr lang="en-US" sz="2000" b="1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 Error! (Precondition failed)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(rest  empty)  </a:t>
            </a:r>
            <a:r>
              <a:rPr lang="en-US" sz="2000" b="1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 Error! (Precondition failed)</a:t>
            </a:r>
          </a:p>
          <a:p>
            <a:pPr>
              <a:buNone/>
            </a:pPr>
            <a:endParaRPr lang="en-US" sz="2000" b="1" i="1" dirty="0">
              <a:solidFill>
                <a:srgbClr val="FF000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>
              <a:buNone/>
            </a:pPr>
            <a:endParaRPr lang="en-US" sz="2000" b="1" i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45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of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first </a:t>
            </a:r>
            <a:r>
              <a:rPr lang="en-US" dirty="0">
                <a:cs typeface="Consolas" pitchFamily="49" charset="0"/>
              </a:rPr>
              <a:t>and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rest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4719638" y="3429001"/>
            <a:ext cx="1828800" cy="1071563"/>
            <a:chOff x="2493" y="1488"/>
            <a:chExt cx="1152" cy="675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2493" y="1488"/>
              <a:ext cx="480" cy="192"/>
              <a:chOff x="1392" y="1536"/>
              <a:chExt cx="480" cy="192"/>
            </a:xfrm>
          </p:grpSpPr>
          <p:sp>
            <p:nvSpPr>
              <p:cNvPr id="16" name="Rectangle 7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Rectangle 8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9"/>
            <p:cNvGrpSpPr>
              <a:grpSpLocks/>
            </p:cNvGrpSpPr>
            <p:nvPr/>
          </p:nvGrpSpPr>
          <p:grpSpPr bwMode="auto">
            <a:xfrm>
              <a:off x="3165" y="1488"/>
              <a:ext cx="480" cy="192"/>
              <a:chOff x="1392" y="1536"/>
              <a:chExt cx="480" cy="192"/>
            </a:xfrm>
          </p:grpSpPr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" name="Line 13"/>
            <p:cNvSpPr>
              <a:spLocks noChangeShapeType="1"/>
            </p:cNvSpPr>
            <p:nvPr/>
          </p:nvSpPr>
          <p:spPr bwMode="auto">
            <a:xfrm>
              <a:off x="2829" y="15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>
              <a:off x="3405" y="1488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5"/>
            <p:cNvSpPr>
              <a:spLocks noChangeShapeType="1"/>
            </p:cNvSpPr>
            <p:nvPr/>
          </p:nvSpPr>
          <p:spPr bwMode="auto">
            <a:xfrm>
              <a:off x="2589" y="158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7"/>
            <p:cNvSpPr>
              <a:spLocks noChangeShapeType="1"/>
            </p:cNvSpPr>
            <p:nvPr/>
          </p:nvSpPr>
          <p:spPr bwMode="auto">
            <a:xfrm>
              <a:off x="3261" y="158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2501" y="1872"/>
              <a:ext cx="33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22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3161" y="1872"/>
              <a:ext cx="33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33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8" name="Text Box 23"/>
          <p:cNvSpPr txBox="1">
            <a:spLocks noChangeArrowheads="1"/>
          </p:cNvSpPr>
          <p:nvPr/>
        </p:nvSpPr>
        <p:spPr bwMode="auto">
          <a:xfrm>
            <a:off x="3200400" y="2427288"/>
            <a:ext cx="8643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i="0" dirty="0">
                <a:solidFill>
                  <a:srgbClr val="993300"/>
                </a:solidFill>
                <a:latin typeface="Consolas" pitchFamily="49" charset="0"/>
                <a:cs typeface="Consolas" pitchFamily="49" charset="0"/>
              </a:rPr>
              <a:t>lst2</a:t>
            </a:r>
          </a:p>
        </p:txBody>
      </p:sp>
      <p:sp>
        <p:nvSpPr>
          <p:cNvPr id="19" name="Line 24"/>
          <p:cNvSpPr>
            <a:spLocks noChangeShapeType="1"/>
          </p:cNvSpPr>
          <p:nvPr/>
        </p:nvSpPr>
        <p:spPr bwMode="auto">
          <a:xfrm>
            <a:off x="3544887" y="2884488"/>
            <a:ext cx="147638" cy="544512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Text Box 18"/>
          <p:cNvSpPr txBox="1">
            <a:spLocks noChangeArrowheads="1"/>
          </p:cNvSpPr>
          <p:nvPr/>
        </p:nvSpPr>
        <p:spPr bwMode="auto">
          <a:xfrm>
            <a:off x="3668713" y="4038600"/>
            <a:ext cx="52450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11</a:t>
            </a:r>
            <a:endParaRPr lang="en-US" sz="2400" b="1" i="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3665538" y="3429000"/>
            <a:ext cx="762000" cy="304800"/>
            <a:chOff x="1392" y="1536"/>
            <a:chExt cx="480" cy="192"/>
          </a:xfrm>
        </p:grpSpPr>
        <p:sp>
          <p:nvSpPr>
            <p:cNvPr id="28" name="Rectangle 4"/>
            <p:cNvSpPr>
              <a:spLocks noChangeArrowheads="1"/>
            </p:cNvSpPr>
            <p:nvPr/>
          </p:nvSpPr>
          <p:spPr bwMode="auto">
            <a:xfrm>
              <a:off x="1392" y="1536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5"/>
            <p:cNvSpPr>
              <a:spLocks noChangeArrowheads="1"/>
            </p:cNvSpPr>
            <p:nvPr/>
          </p:nvSpPr>
          <p:spPr bwMode="auto">
            <a:xfrm>
              <a:off x="1632" y="1536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" name="Line 12"/>
          <p:cNvSpPr>
            <a:spLocks noChangeShapeType="1"/>
          </p:cNvSpPr>
          <p:nvPr/>
        </p:nvSpPr>
        <p:spPr bwMode="auto">
          <a:xfrm>
            <a:off x="4198938" y="3581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16"/>
          <p:cNvSpPr>
            <a:spLocks noChangeShapeType="1"/>
          </p:cNvSpPr>
          <p:nvPr/>
        </p:nvSpPr>
        <p:spPr bwMode="auto">
          <a:xfrm>
            <a:off x="3817938" y="3581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1892300" y="4873625"/>
            <a:ext cx="64135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b="1" i="0" dirty="0">
                <a:latin typeface="Consolas" pitchFamily="49" charset="0"/>
                <a:cs typeface="Consolas" pitchFamily="49" charset="0"/>
              </a:rPr>
              <a:t>       lst2  = (list 11 22 33)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(first lst2) = 11</a:t>
            </a:r>
          </a:p>
          <a:p>
            <a:r>
              <a:rPr lang="en-US" sz="2400" b="1" i="0" dirty="0">
                <a:latin typeface="Consolas" pitchFamily="49" charset="0"/>
                <a:cs typeface="Consolas" pitchFamily="49" charset="0"/>
              </a:rPr>
              <a:t>(rest  lst2) = (list 22 33)</a:t>
            </a:r>
          </a:p>
        </p:txBody>
      </p:sp>
      <p:grpSp>
        <p:nvGrpSpPr>
          <p:cNvPr id="20" name="Group 45"/>
          <p:cNvGrpSpPr/>
          <p:nvPr/>
        </p:nvGrpSpPr>
        <p:grpSpPr>
          <a:xfrm>
            <a:off x="914400" y="3886200"/>
            <a:ext cx="2830749" cy="461665"/>
            <a:chOff x="914400" y="3886200"/>
            <a:chExt cx="2830749" cy="461665"/>
          </a:xfrm>
        </p:grpSpPr>
        <p:sp>
          <p:nvSpPr>
            <p:cNvPr id="42" name="Text Box 23"/>
            <p:cNvSpPr txBox="1">
              <a:spLocks noChangeArrowheads="1"/>
            </p:cNvSpPr>
            <p:nvPr/>
          </p:nvSpPr>
          <p:spPr bwMode="auto">
            <a:xfrm>
              <a:off x="914400" y="3886200"/>
              <a:ext cx="222368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i="0" dirty="0">
                  <a:solidFill>
                    <a:srgbClr val="993300"/>
                  </a:solidFill>
                  <a:latin typeface="Consolas" pitchFamily="49" charset="0"/>
                  <a:cs typeface="Consolas" pitchFamily="49" charset="0"/>
                </a:rPr>
                <a:t>(first lst2)</a:t>
              </a:r>
            </a:p>
          </p:txBody>
        </p:sp>
        <p:sp>
          <p:nvSpPr>
            <p:cNvPr id="44" name="Freeform 43"/>
            <p:cNvSpPr/>
            <p:nvPr/>
          </p:nvSpPr>
          <p:spPr>
            <a:xfrm>
              <a:off x="3142034" y="4124528"/>
              <a:ext cx="603115" cy="19455"/>
            </a:xfrm>
            <a:custGeom>
              <a:avLst/>
              <a:gdLst>
                <a:gd name="connsiteX0" fmla="*/ 0 w 603115"/>
                <a:gd name="connsiteY0" fmla="*/ 0 h 19455"/>
                <a:gd name="connsiteX1" fmla="*/ 603115 w 603115"/>
                <a:gd name="connsiteY1" fmla="*/ 19455 h 1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3115" h="19455">
                  <a:moveTo>
                    <a:pt x="0" y="0"/>
                  </a:moveTo>
                  <a:lnTo>
                    <a:pt x="603115" y="19455"/>
                  </a:lnTo>
                </a:path>
              </a:pathLst>
            </a:custGeom>
            <a:ln w="12700">
              <a:solidFill>
                <a:schemeClr val="accent6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46"/>
          <p:cNvGrpSpPr/>
          <p:nvPr/>
        </p:nvGrpSpPr>
        <p:grpSpPr>
          <a:xfrm>
            <a:off x="4191000" y="2057400"/>
            <a:ext cx="2053767" cy="1366838"/>
            <a:chOff x="4191000" y="2057400"/>
            <a:chExt cx="2053767" cy="1366838"/>
          </a:xfrm>
        </p:grpSpPr>
        <p:sp>
          <p:nvSpPr>
            <p:cNvPr id="43" name="Text Box 23"/>
            <p:cNvSpPr txBox="1">
              <a:spLocks noChangeArrowheads="1"/>
            </p:cNvSpPr>
            <p:nvPr/>
          </p:nvSpPr>
          <p:spPr bwMode="auto">
            <a:xfrm>
              <a:off x="4191000" y="2057400"/>
              <a:ext cx="205376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i="0" dirty="0">
                  <a:solidFill>
                    <a:srgbClr val="993300"/>
                  </a:solidFill>
                  <a:latin typeface="Consolas" pitchFamily="49" charset="0"/>
                  <a:cs typeface="Consolas" pitchFamily="49" charset="0"/>
                </a:rPr>
                <a:t>(rest lst2)</a:t>
              </a:r>
            </a:p>
          </p:txBody>
        </p:sp>
        <p:sp>
          <p:nvSpPr>
            <p:cNvPr id="45" name="Freeform 44"/>
            <p:cNvSpPr/>
            <p:nvPr/>
          </p:nvSpPr>
          <p:spPr>
            <a:xfrm>
              <a:off x="4876800" y="2481263"/>
              <a:ext cx="442119" cy="942975"/>
            </a:xfrm>
            <a:custGeom>
              <a:avLst/>
              <a:gdLst>
                <a:gd name="connsiteX0" fmla="*/ 309563 w 442119"/>
                <a:gd name="connsiteY0" fmla="*/ 0 h 942975"/>
                <a:gd name="connsiteX1" fmla="*/ 404813 w 442119"/>
                <a:gd name="connsiteY1" fmla="*/ 371475 h 942975"/>
                <a:gd name="connsiteX2" fmla="*/ 85725 w 442119"/>
                <a:gd name="connsiteY2" fmla="*/ 557212 h 942975"/>
                <a:gd name="connsiteX3" fmla="*/ 0 w 442119"/>
                <a:gd name="connsiteY3" fmla="*/ 942975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2119" h="942975">
                  <a:moveTo>
                    <a:pt x="309563" y="0"/>
                  </a:moveTo>
                  <a:cubicBezTo>
                    <a:pt x="375841" y="139303"/>
                    <a:pt x="442119" y="278606"/>
                    <a:pt x="404813" y="371475"/>
                  </a:cubicBezTo>
                  <a:cubicBezTo>
                    <a:pt x="367507" y="464344"/>
                    <a:pt x="153194" y="461962"/>
                    <a:pt x="85725" y="557212"/>
                  </a:cubicBezTo>
                  <a:cubicBezTo>
                    <a:pt x="18256" y="652462"/>
                    <a:pt x="9128" y="797718"/>
                    <a:pt x="0" y="942975"/>
                  </a:cubicBezTo>
                </a:path>
              </a:pathLst>
            </a:custGeom>
            <a:ln w="12700">
              <a:solidFill>
                <a:schemeClr val="accent6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394886" y="1346257"/>
            <a:ext cx="2743200" cy="10841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dirty="0">
                <a:solidFill>
                  <a:schemeClr val="tx1"/>
                </a:solidFill>
              </a:rPr>
              <a:t>rest</a:t>
            </a:r>
            <a:r>
              <a:rPr lang="en-US" dirty="0">
                <a:solidFill>
                  <a:schemeClr val="tx1"/>
                </a:solidFill>
              </a:rPr>
              <a:t> simply follow a pointer in the singly-linked data structure.</a:t>
            </a:r>
          </a:p>
        </p:txBody>
      </p:sp>
    </p:spTree>
    <p:extLst>
      <p:ext uri="{BB962C8B-B14F-4D97-AF65-F5344CB8AC3E}">
        <p14:creationId xmlns:p14="http://schemas.microsoft.com/office/powerpoint/2010/main" val="82860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Properties of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cons</a:t>
            </a:r>
            <a:r>
              <a:rPr lang="en-US" dirty="0"/>
              <a:t>,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first</a:t>
            </a:r>
            <a:r>
              <a:rPr lang="en-US" dirty="0"/>
              <a:t>, and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(first (cons v l)) = v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(rest (cons v l)) = l</a:t>
            </a:r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/>
              <a:t> is non-empty, then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(cons (first l) (rest l)) = 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4675735"/>
            <a:ext cx="3578772" cy="917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Here are some useful facts about </a:t>
            </a:r>
            <a:r>
              <a:rPr lang="en-US" b="1" dirty="0">
                <a:solidFill>
                  <a:schemeClr val="tx1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rest</a:t>
            </a:r>
            <a:r>
              <a:rPr lang="en-US" dirty="0">
                <a:solidFill>
                  <a:schemeClr val="tx1"/>
                </a:solidFill>
              </a:rPr>
              <a:t>, and </a:t>
            </a:r>
            <a:r>
              <a:rPr lang="en-US" b="1" dirty="0">
                <a:solidFill>
                  <a:schemeClr val="tx1"/>
                </a:solidFill>
              </a:rPr>
              <a:t>cons</a:t>
            </a:r>
            <a:r>
              <a:rPr lang="en-US" dirty="0">
                <a:solidFill>
                  <a:schemeClr val="tx1"/>
                </a:solidFill>
              </a:rPr>
              <a:t>.  Can you see why they are true?</a:t>
            </a:r>
          </a:p>
        </p:txBody>
      </p:sp>
      <p:sp>
        <p:nvSpPr>
          <p:cNvPr id="5" name="Rectangle 4"/>
          <p:cNvSpPr/>
          <p:nvPr/>
        </p:nvSpPr>
        <p:spPr>
          <a:xfrm>
            <a:off x="4367048" y="5235410"/>
            <a:ext cx="4524704" cy="11325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These facts tell us that if we want to build a list whose </a:t>
            </a:r>
            <a:r>
              <a:rPr lang="en-US" b="1" dirty="0">
                <a:solidFill>
                  <a:schemeClr val="tx1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 is </a:t>
            </a:r>
            <a:r>
              <a:rPr lang="en-US" b="1" dirty="0">
                <a:solidFill>
                  <a:schemeClr val="tx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 and whose</a:t>
            </a:r>
            <a:r>
              <a:rPr lang="en-US" b="1" dirty="0">
                <a:solidFill>
                  <a:schemeClr val="tx1"/>
                </a:solidFill>
              </a:rPr>
              <a:t> rest</a:t>
            </a:r>
            <a:r>
              <a:rPr lang="en-US" dirty="0">
                <a:solidFill>
                  <a:schemeClr val="tx1"/>
                </a:solidFill>
              </a:rPr>
              <a:t> is </a:t>
            </a:r>
            <a:r>
              <a:rPr lang="en-US" b="1" dirty="0" err="1">
                <a:solidFill>
                  <a:schemeClr val="tx1"/>
                </a:solidFill>
              </a:rPr>
              <a:t>lst</a:t>
            </a:r>
            <a:r>
              <a:rPr lang="en-US" dirty="0">
                <a:solidFill>
                  <a:schemeClr val="tx1"/>
                </a:solidFill>
              </a:rPr>
              <a:t>, we can do this by writing </a:t>
            </a:r>
            <a:r>
              <a:rPr lang="en-US" b="1" dirty="0">
                <a:solidFill>
                  <a:schemeClr val="tx1"/>
                </a:solidFill>
              </a:rPr>
              <a:t>(cons x </a:t>
            </a:r>
            <a:r>
              <a:rPr lang="en-US" b="1" dirty="0" err="1">
                <a:solidFill>
                  <a:schemeClr val="tx1"/>
                </a:solidFill>
              </a:rPr>
              <a:t>lst</a:t>
            </a:r>
            <a:r>
              <a:rPr lang="en-US" b="1" dirty="0">
                <a:solidFill>
                  <a:schemeClr val="tx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2035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/>
              <a:t>At this point, you should be able to: </a:t>
            </a:r>
          </a:p>
          <a:p>
            <a:pPr lvl="0"/>
            <a:r>
              <a:rPr lang="en-US" dirty="0"/>
              <a:t>Write down a data definition for information represented as a list</a:t>
            </a:r>
          </a:p>
          <a:p>
            <a:pPr lvl="0"/>
            <a:r>
              <a:rPr lang="en-US" dirty="0"/>
              <a:t>Notate lists using constructor, list, and write notations.</a:t>
            </a:r>
          </a:p>
          <a:p>
            <a:pPr lvl="0"/>
            <a:r>
              <a:rPr lang="en-US" dirty="0"/>
              <a:t>Explain how lists are represented as singly-linked data structures, and how </a:t>
            </a:r>
            <a:r>
              <a:rPr lang="en-US" b="1" dirty="0"/>
              <a:t>cons</a:t>
            </a:r>
            <a:r>
              <a:rPr lang="en-US" dirty="0"/>
              <a:t>, </a:t>
            </a:r>
            <a:r>
              <a:rPr lang="en-US" b="1" dirty="0"/>
              <a:t>first</a:t>
            </a:r>
            <a:r>
              <a:rPr lang="en-US" dirty="0"/>
              <a:t>, and </a:t>
            </a:r>
            <a:r>
              <a:rPr lang="en-US" b="1" dirty="0"/>
              <a:t>rest</a:t>
            </a:r>
            <a:r>
              <a:rPr lang="en-US" dirty="0"/>
              <a:t> work on these structures</a:t>
            </a:r>
          </a:p>
          <a:p>
            <a:pPr lvl="0"/>
            <a:r>
              <a:rPr lang="en-US" dirty="0"/>
              <a:t>Calculate with the basic operations on lists: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cons</a:t>
            </a:r>
            <a:r>
              <a:rPr lang="en-US" dirty="0"/>
              <a:t>,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first</a:t>
            </a:r>
            <a:r>
              <a:rPr lang="en-US" dirty="0"/>
              <a:t>, and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rest</a:t>
            </a:r>
            <a:r>
              <a:rPr lang="en-US" dirty="0"/>
              <a:t> 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91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/>
              <a:t>Do Guided Practices 4.1 and 4.2</a:t>
            </a:r>
            <a:endParaRPr lang="en-US" dirty="0"/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79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Introduction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week, we will learn about list data, which is a natural representation for sequences.</a:t>
            </a:r>
          </a:p>
          <a:p>
            <a:r>
              <a:rPr lang="en-US" dirty="0"/>
              <a:t>We will learn about</a:t>
            </a:r>
          </a:p>
          <a:p>
            <a:pPr lvl="1"/>
            <a:r>
              <a:rPr lang="en-US" dirty="0"/>
              <a:t>the arithmetic of lists</a:t>
            </a:r>
          </a:p>
          <a:p>
            <a:pPr lvl="1"/>
            <a:r>
              <a:rPr lang="en-US" dirty="0"/>
              <a:t>the observer template for list data</a:t>
            </a:r>
          </a:p>
          <a:p>
            <a:pPr lvl="1"/>
            <a:r>
              <a:rPr lang="en-US" dirty="0"/>
              <a:t>lists of structures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48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for Lesson 4.1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/>
              <a:t>At the end of this lesson, you should be able to: </a:t>
            </a:r>
          </a:p>
          <a:p>
            <a:pPr lvl="0"/>
            <a:r>
              <a:rPr lang="en-US" dirty="0"/>
              <a:t>Write down a data definition for information represented as a list</a:t>
            </a:r>
          </a:p>
          <a:p>
            <a:pPr lvl="0"/>
            <a:r>
              <a:rPr lang="en-US" dirty="0"/>
              <a:t>Notate lists using constructor, list, and write notations.</a:t>
            </a:r>
          </a:p>
          <a:p>
            <a:pPr lvl="0"/>
            <a:r>
              <a:rPr lang="en-US" dirty="0"/>
              <a:t>Explain how lists are represented as singly-linked data structures, and how </a:t>
            </a:r>
            <a:r>
              <a:rPr lang="en-US" b="1" dirty="0"/>
              <a:t>cons</a:t>
            </a:r>
            <a:r>
              <a:rPr lang="en-US" dirty="0"/>
              <a:t>, </a:t>
            </a:r>
            <a:r>
              <a:rPr lang="en-US" b="1" dirty="0"/>
              <a:t>first</a:t>
            </a:r>
            <a:r>
              <a:rPr lang="en-US" dirty="0"/>
              <a:t>, and </a:t>
            </a:r>
            <a:r>
              <a:rPr lang="en-US" b="1" dirty="0"/>
              <a:t>rest</a:t>
            </a:r>
            <a:r>
              <a:rPr lang="en-US" dirty="0"/>
              <a:t> work on these structures</a:t>
            </a:r>
          </a:p>
          <a:p>
            <a:pPr lvl="0"/>
            <a:r>
              <a:rPr lang="en-US" dirty="0"/>
              <a:t>Calculate with the basic operations on lists: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cons</a:t>
            </a:r>
            <a:r>
              <a:rPr lang="en-US" dirty="0"/>
              <a:t>,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first</a:t>
            </a:r>
            <a:r>
              <a:rPr lang="en-US" dirty="0"/>
              <a:t>, and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rest</a:t>
            </a:r>
            <a:r>
              <a:rPr lang="en-US" dirty="0"/>
              <a:t> 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09930" y="5794513"/>
            <a:ext cx="312088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So let’s get started...</a:t>
            </a:r>
          </a:p>
        </p:txBody>
      </p:sp>
    </p:spTree>
    <p:extLst>
      <p:ext uri="{BB962C8B-B14F-4D97-AF65-F5344CB8AC3E}">
        <p14:creationId xmlns:p14="http://schemas.microsoft.com/office/powerpoint/2010/main" val="2958257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Sequence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phone book, which is a sequence of listings</a:t>
            </a:r>
          </a:p>
          <a:p>
            <a:r>
              <a:rPr lang="en-US" dirty="0"/>
              <a:t>a presentation, which is a sequence of slides</a:t>
            </a:r>
          </a:p>
          <a:p>
            <a:endParaRPr lang="en-US" dirty="0"/>
          </a:p>
          <a:p>
            <a:r>
              <a:rPr lang="en-US" dirty="0"/>
              <a:t>In Racket, these can be represented as </a:t>
            </a:r>
            <a:r>
              <a:rPr lang="en-US" i="1" dirty="0">
                <a:solidFill>
                  <a:srgbClr val="FF0000"/>
                </a:solidFill>
              </a:rPr>
              <a:t>lists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for some applications, there are more efficient representations, but we’ll start with lists.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94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Lists: A Handy Representation for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Sequences of data items arise so often that Racket has a standard way of representing them.</a:t>
            </a:r>
          </a:p>
          <a:p>
            <a:r>
              <a:rPr lang="en-US" dirty="0"/>
              <a:t>Sequence information in Racket is most often represented by </a:t>
            </a:r>
            <a:r>
              <a:rPr lang="en-US" i="1" dirty="0">
                <a:solidFill>
                  <a:srgbClr val="FF0000"/>
                </a:solidFill>
              </a:rPr>
              <a:t>lists</a:t>
            </a:r>
            <a:r>
              <a:rPr lang="en-US" dirty="0"/>
              <a:t>.</a:t>
            </a:r>
          </a:p>
          <a:p>
            <a:r>
              <a:rPr lang="en-US" dirty="0"/>
              <a:t>These are implemented as singly-linked lists, which you should have learned about in your data structures course.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28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Data Definition for Sequence Data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;; DATA DEFINITION:</a:t>
            </a:r>
          </a:p>
          <a:p>
            <a:endParaRPr lang="en-US" dirty="0"/>
          </a:p>
          <a:p>
            <a:r>
              <a:rPr lang="en-US" dirty="0"/>
              <a:t>;; A </a:t>
            </a:r>
            <a:r>
              <a:rPr lang="en-US" dirty="0" err="1"/>
              <a:t>NumberSeq</a:t>
            </a:r>
            <a:r>
              <a:rPr lang="en-US" dirty="0"/>
              <a:t> is represented as a list of Number.</a:t>
            </a:r>
          </a:p>
          <a:p>
            <a:r>
              <a:rPr lang="en-US" dirty="0"/>
              <a:t>;; CONSTRUCTOR TEMPLATES:</a:t>
            </a:r>
          </a:p>
          <a:p>
            <a:r>
              <a:rPr lang="en-US" dirty="0"/>
              <a:t>;; empty                  -- the empty sequence</a:t>
            </a:r>
          </a:p>
          <a:p>
            <a:r>
              <a:rPr lang="en-US" dirty="0"/>
              <a:t>;; (cons n ns)</a:t>
            </a:r>
          </a:p>
          <a:p>
            <a:r>
              <a:rPr lang="en-US" dirty="0"/>
              <a:t>;;   WHERE:</a:t>
            </a:r>
          </a:p>
          <a:p>
            <a:r>
              <a:rPr lang="en-US" dirty="0"/>
              <a:t>;;    n  is a Number      -- the first number</a:t>
            </a:r>
          </a:p>
          <a:p>
            <a:r>
              <a:rPr lang="en-US" dirty="0"/>
              <a:t>;;                           in the sequence</a:t>
            </a:r>
          </a:p>
          <a:p>
            <a:r>
              <a:rPr lang="en-US" dirty="0"/>
              <a:t>;;    ns is a </a:t>
            </a:r>
            <a:r>
              <a:rPr lang="en-US" dirty="0" err="1"/>
              <a:t>NumberSeq</a:t>
            </a:r>
            <a:r>
              <a:rPr lang="en-US" dirty="0"/>
              <a:t>   -- the rest of the </a:t>
            </a:r>
          </a:p>
          <a:p>
            <a:r>
              <a:rPr lang="en-US" dirty="0"/>
              <a:t>;;                           numbers in the sequence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7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946610" y="952484"/>
            <a:ext cx="4853609" cy="1281430"/>
            <a:chOff x="3460473" y="1073686"/>
            <a:chExt cx="4853609" cy="1281430"/>
          </a:xfrm>
        </p:grpSpPr>
        <p:sp>
          <p:nvSpPr>
            <p:cNvPr id="6" name="Rectangle 5"/>
            <p:cNvSpPr/>
            <p:nvPr/>
          </p:nvSpPr>
          <p:spPr>
            <a:xfrm>
              <a:off x="3460473" y="1073686"/>
              <a:ext cx="4853609" cy="6879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There are many ways to represent a sequence of numbers.  Here we’ve chosen to represent a sequence as a singly-linked list.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5764192" y="1761590"/>
              <a:ext cx="123086" cy="5935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5269628" y="5390605"/>
            <a:ext cx="2968486" cy="1143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empty 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dirty="0">
                <a:solidFill>
                  <a:schemeClr val="tx1"/>
                </a:solidFill>
              </a:rPr>
              <a:t>cons</a:t>
            </a:r>
            <a:r>
              <a:rPr lang="en-US" dirty="0">
                <a:solidFill>
                  <a:schemeClr val="tx1"/>
                </a:solidFill>
              </a:rPr>
              <a:t> are built into Racket.  We don’t need any </a:t>
            </a:r>
            <a:r>
              <a:rPr lang="en-US" b="1" dirty="0">
                <a:solidFill>
                  <a:schemeClr val="tx1"/>
                </a:solidFill>
              </a:rPr>
              <a:t>define-structures</a:t>
            </a:r>
            <a:r>
              <a:rPr lang="en-US" dirty="0">
                <a:solidFill>
                  <a:schemeClr val="tx1"/>
                </a:solidFill>
              </a:rPr>
              <a:t> for them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830010" y="2682946"/>
            <a:ext cx="5913500" cy="1200329"/>
            <a:chOff x="2015159" y="2913779"/>
            <a:chExt cx="5913500" cy="1200329"/>
          </a:xfrm>
        </p:grpSpPr>
        <p:sp>
          <p:nvSpPr>
            <p:cNvPr id="15" name="TextBox 14"/>
            <p:cNvSpPr txBox="1"/>
            <p:nvPr/>
          </p:nvSpPr>
          <p:spPr>
            <a:xfrm>
              <a:off x="3426107" y="2913779"/>
              <a:ext cx="4502552" cy="12003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There are two ways to build a </a:t>
              </a:r>
              <a:r>
                <a:rPr lang="en-US" b="1" dirty="0" err="1"/>
                <a:t>NumberSeq</a:t>
              </a:r>
              <a:r>
                <a:rPr lang="en-US" dirty="0"/>
                <a:t>, so we have two constructor templates.</a:t>
              </a:r>
            </a:p>
            <a:p>
              <a:r>
                <a:rPr lang="en-US" dirty="0"/>
                <a:t>We’ll deal with the observer template in the next lesson.</a:t>
              </a:r>
            </a:p>
          </p:txBody>
        </p:sp>
        <p:cxnSp>
          <p:nvCxnSpPr>
            <p:cNvPr id="17" name="Straight Arrow Connector 16"/>
            <p:cNvCxnSpPr>
              <a:stCxn id="15" idx="1"/>
            </p:cNvCxnSpPr>
            <p:nvPr/>
          </p:nvCxnSpPr>
          <p:spPr>
            <a:xfrm flipH="1" flipV="1">
              <a:off x="2015159" y="3309699"/>
              <a:ext cx="1410948" cy="2042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5" idx="1"/>
            </p:cNvCxnSpPr>
            <p:nvPr/>
          </p:nvCxnSpPr>
          <p:spPr>
            <a:xfrm flipH="1">
              <a:off x="2015159" y="3513944"/>
              <a:ext cx="1410948" cy="7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063320" y="5361941"/>
            <a:ext cx="3472405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We must give an interpretation for each possible </a:t>
            </a:r>
            <a:r>
              <a:rPr lang="en-US" b="1" dirty="0" err="1"/>
              <a:t>NumberSeq</a:t>
            </a:r>
            <a:r>
              <a:rPr 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13541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</a:t>
            </a:r>
            <a:r>
              <a:rPr lang="en-US" b="1" dirty="0" err="1"/>
              <a:t>NumberSeq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053" y="13716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                 empty</a:t>
            </a:r>
          </a:p>
          <a:p>
            <a:pPr marL="0" indent="0"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        (cons 11 empty)</a:t>
            </a:r>
          </a:p>
          <a:p>
            <a:pPr marL="0" indent="0"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(cons 22 (cons 11 empty))</a:t>
            </a:r>
          </a:p>
          <a:p>
            <a:pPr marL="0" indent="0"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(cons 33 (cons 22 (cons 11 empty)))</a:t>
            </a:r>
          </a:p>
          <a:p>
            <a:pPr marL="0" indent="0"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        (cons 33 empty)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41453" y="3990071"/>
            <a:ext cx="2971800" cy="1200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i="1" dirty="0">
                <a:latin typeface="Consolas" pitchFamily="49" charset="0"/>
                <a:cs typeface="Consolas" pitchFamily="49" charset="0"/>
              </a:rPr>
              <a:t>A </a:t>
            </a:r>
            <a:r>
              <a:rPr lang="en-US" b="1" i="1" dirty="0" err="1">
                <a:latin typeface="Consolas" pitchFamily="49" charset="0"/>
                <a:cs typeface="Consolas" pitchFamily="49" charset="0"/>
              </a:rPr>
              <a:t>NumberSeq</a:t>
            </a:r>
            <a:r>
              <a:rPr lang="en-US" b="1" i="1" dirty="0">
                <a:latin typeface="Consolas" pitchFamily="49" charset="0"/>
                <a:cs typeface="Consolas" pitchFamily="49" charset="0"/>
              </a:rPr>
              <a:t> is one of:</a:t>
            </a:r>
          </a:p>
          <a:p>
            <a:pPr>
              <a:buNone/>
            </a:pPr>
            <a:r>
              <a:rPr lang="en-US" b="1" i="1" dirty="0">
                <a:latin typeface="Consolas" pitchFamily="49" charset="0"/>
                <a:cs typeface="Consolas" pitchFamily="49" charset="0"/>
              </a:rPr>
              <a:t>-- empty</a:t>
            </a:r>
          </a:p>
          <a:p>
            <a:pPr>
              <a:buNone/>
            </a:pPr>
            <a:r>
              <a:rPr lang="en-US" b="1" i="1" dirty="0">
                <a:latin typeface="Consolas" pitchFamily="49" charset="0"/>
                <a:cs typeface="Consolas" pitchFamily="49" charset="0"/>
              </a:rPr>
              <a:t>-- (cons Number    </a:t>
            </a:r>
          </a:p>
          <a:p>
            <a:pPr>
              <a:buNone/>
            </a:pPr>
            <a:r>
              <a:rPr lang="en-US" b="1" i="1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b="1" i="1" dirty="0" err="1">
                <a:latin typeface="Consolas" pitchFamily="49" charset="0"/>
                <a:cs typeface="Consolas" pitchFamily="49" charset="0"/>
              </a:rPr>
              <a:t>NumberSeq</a:t>
            </a:r>
            <a:r>
              <a:rPr lang="en-US" b="1" i="1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3352401" y="4003323"/>
            <a:ext cx="5715000" cy="2743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Here are some examples of </a:t>
            </a:r>
            <a:r>
              <a:rPr lang="en-US" b="1" dirty="0" err="1">
                <a:solidFill>
                  <a:schemeClr val="tx1"/>
                </a:solidFill>
              </a:rPr>
              <a:t>NumberSeqs</a:t>
            </a:r>
            <a:r>
              <a:rPr lang="en-US" dirty="0">
                <a:solidFill>
                  <a:schemeClr val="tx1"/>
                </a:solidFill>
              </a:rPr>
              <a:t>.  </a:t>
            </a: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empty</a:t>
            </a:r>
            <a:r>
              <a:rPr lang="en-US" dirty="0">
                <a:solidFill>
                  <a:schemeClr val="tx1"/>
                </a:solidFill>
              </a:rPr>
              <a:t> is a </a:t>
            </a:r>
            <a:r>
              <a:rPr lang="en-US" b="1" dirty="0" err="1">
                <a:solidFill>
                  <a:schemeClr val="tx1"/>
                </a:solidFill>
              </a:rPr>
              <a:t>NumberSeq</a:t>
            </a:r>
            <a:r>
              <a:rPr lang="en-US" dirty="0">
                <a:solidFill>
                  <a:schemeClr val="tx1"/>
                </a:solidFill>
              </a:rPr>
              <a:t> by the data definition.</a:t>
            </a: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(cons 11 empty)</a:t>
            </a:r>
            <a:r>
              <a:rPr lang="en-US" dirty="0">
                <a:solidFill>
                  <a:schemeClr val="tx1"/>
                </a:solidFill>
              </a:rPr>
              <a:t> is a </a:t>
            </a:r>
            <a:r>
              <a:rPr lang="en-US" b="1" dirty="0" err="1">
                <a:solidFill>
                  <a:schemeClr val="tx1"/>
                </a:solidFill>
              </a:rPr>
              <a:t>NumberSeq</a:t>
            </a:r>
            <a:r>
              <a:rPr lang="en-US" dirty="0">
                <a:solidFill>
                  <a:schemeClr val="tx1"/>
                </a:solidFill>
              </a:rPr>
              <a:t> because </a:t>
            </a:r>
            <a:r>
              <a:rPr lang="en-US" b="1" dirty="0">
                <a:solidFill>
                  <a:schemeClr val="tx1"/>
                </a:solidFill>
              </a:rPr>
              <a:t>11</a:t>
            </a:r>
            <a:r>
              <a:rPr lang="en-US" dirty="0">
                <a:solidFill>
                  <a:schemeClr val="tx1"/>
                </a:solidFill>
              </a:rPr>
              <a:t> is a number and </a:t>
            </a:r>
            <a:r>
              <a:rPr lang="en-US" b="1" dirty="0">
                <a:solidFill>
                  <a:schemeClr val="tx1"/>
                </a:solidFill>
              </a:rPr>
              <a:t>empty</a:t>
            </a:r>
            <a:r>
              <a:rPr lang="en-US" dirty="0">
                <a:solidFill>
                  <a:schemeClr val="tx1"/>
                </a:solidFill>
              </a:rPr>
              <a:t> is a </a:t>
            </a:r>
            <a:r>
              <a:rPr lang="en-US" b="1" dirty="0" err="1">
                <a:solidFill>
                  <a:schemeClr val="tx1"/>
                </a:solidFill>
              </a:rPr>
              <a:t>NumberSeq</a:t>
            </a:r>
            <a:r>
              <a:rPr lang="en-US" dirty="0">
                <a:solidFill>
                  <a:schemeClr val="tx1"/>
                </a:solidFill>
              </a:rPr>
              <a:t>.  </a:t>
            </a: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(cons 22 (cons 11 empty))</a:t>
            </a:r>
            <a:r>
              <a:rPr lang="en-US" dirty="0">
                <a:solidFill>
                  <a:schemeClr val="tx1"/>
                </a:solidFill>
              </a:rPr>
              <a:t> is a </a:t>
            </a:r>
            <a:r>
              <a:rPr lang="en-US" b="1" dirty="0" err="1">
                <a:solidFill>
                  <a:schemeClr val="tx1"/>
                </a:solidFill>
              </a:rPr>
              <a:t>NumberSeq</a:t>
            </a:r>
            <a:r>
              <a:rPr lang="en-US" dirty="0">
                <a:solidFill>
                  <a:schemeClr val="tx1"/>
                </a:solidFill>
              </a:rPr>
              <a:t> because </a:t>
            </a:r>
            <a:r>
              <a:rPr lang="en-US" b="1" dirty="0">
                <a:solidFill>
                  <a:schemeClr val="tx1"/>
                </a:solidFill>
              </a:rPr>
              <a:t>22</a:t>
            </a:r>
            <a:r>
              <a:rPr lang="en-US" dirty="0">
                <a:solidFill>
                  <a:schemeClr val="tx1"/>
                </a:solidFill>
              </a:rPr>
              <a:t> is a number and </a:t>
            </a:r>
            <a:r>
              <a:rPr lang="en-US" b="1" dirty="0">
                <a:solidFill>
                  <a:schemeClr val="tx1"/>
                </a:solidFill>
              </a:rPr>
              <a:t>(cons 11 empty)</a:t>
            </a:r>
            <a:r>
              <a:rPr lang="en-US" dirty="0">
                <a:solidFill>
                  <a:schemeClr val="tx1"/>
                </a:solidFill>
              </a:rPr>
              <a:t> is a </a:t>
            </a:r>
            <a:r>
              <a:rPr lang="en-US" b="1" dirty="0" err="1">
                <a:solidFill>
                  <a:schemeClr val="tx1"/>
                </a:solidFill>
              </a:rPr>
              <a:t>NumberSeq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And so on.</a:t>
            </a:r>
          </a:p>
        </p:txBody>
      </p:sp>
    </p:spTree>
    <p:extLst>
      <p:ext uri="{BB962C8B-B14F-4D97-AF65-F5344CB8AC3E}">
        <p14:creationId xmlns:p14="http://schemas.microsoft.com/office/powerpoint/2010/main" val="2956079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DigitSequence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A Digit is one of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"0" | "1" | "2" | ... | "9"</a:t>
            </a: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A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DigitSequence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Dseq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 is represented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as a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listof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Digit.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CONSTRUCTOR TEMPLATES: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empty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(cons Digit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DSeq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1219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67739" y="3994150"/>
            <a:ext cx="3657600" cy="2362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Let's do it again, this time with digits.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We define a Digit to be one of the strings "0", "1", etc., through "9". 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dirty="0" err="1">
                <a:solidFill>
                  <a:schemeClr val="tx1"/>
                </a:solidFill>
              </a:rPr>
              <a:t>DigitSequence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DSeq</a:t>
            </a:r>
            <a:r>
              <a:rPr lang="en-US" dirty="0">
                <a:solidFill>
                  <a:schemeClr val="tx1"/>
                </a:solidFill>
              </a:rPr>
              <a:t>) is either empty or the cons of a Digit and a </a:t>
            </a:r>
            <a:r>
              <a:rPr lang="en-US" dirty="0" err="1">
                <a:solidFill>
                  <a:schemeClr val="tx1"/>
                </a:solidFill>
              </a:rPr>
              <a:t>DSeq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11028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2d6ad7a6ca2555a644d522ccf343b72fc43e"/>
  <p:tag name="ISPRING_RESOURCE_PATHS_HASH_PRESENTER" val="006e7b5f3d8363c93336e3603664799686fbd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accent1">
            <a:lumMod val="20000"/>
            <a:lumOff val="80000"/>
          </a:schemeClr>
        </a:solidFill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4497</TotalTime>
  <Words>2127</Words>
  <Application>Microsoft Office PowerPoint</Application>
  <PresentationFormat>On-screen Show (4:3)</PresentationFormat>
  <Paragraphs>288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Calibri</vt:lpstr>
      <vt:lpstr>CMMI10</vt:lpstr>
      <vt:lpstr>CMR10</vt:lpstr>
      <vt:lpstr>CMSY10ORIG</vt:lpstr>
      <vt:lpstr>Consolas</vt:lpstr>
      <vt:lpstr>Courier New</vt:lpstr>
      <vt:lpstr>Helvetica Neue</vt:lpstr>
      <vt:lpstr>Wingdings</vt:lpstr>
      <vt:lpstr>1_Office Theme</vt:lpstr>
      <vt:lpstr>Lists</vt:lpstr>
      <vt:lpstr>Module 04</vt:lpstr>
      <vt:lpstr>Module Introduction</vt:lpstr>
      <vt:lpstr>Learning Objectives for Lesson 4.1</vt:lpstr>
      <vt:lpstr>Sequence Information</vt:lpstr>
      <vt:lpstr>Lists: A Handy Representation for Sequences</vt:lpstr>
      <vt:lpstr>Example Data Definition for Sequence Data</vt:lpstr>
      <vt:lpstr>Examples of NumberSeq:</vt:lpstr>
      <vt:lpstr>DigitSequence</vt:lpstr>
      <vt:lpstr>Examples of DSeqs</vt:lpstr>
      <vt:lpstr>These data definitions are self-referential</vt:lpstr>
      <vt:lpstr>This one is self-referential, too</vt:lpstr>
      <vt:lpstr>How Lists Represent Sequences</vt:lpstr>
      <vt:lpstr>The constructor template for list data</vt:lpstr>
      <vt:lpstr>Collection Information</vt:lpstr>
      <vt:lpstr>Example Data Definition for Collection Information</vt:lpstr>
      <vt:lpstr>List Notation</vt:lpstr>
      <vt:lpstr>Examples of List Notation</vt:lpstr>
      <vt:lpstr>Implementation of cons</vt:lpstr>
      <vt:lpstr>Operations on Lists</vt:lpstr>
      <vt:lpstr>Operations on Lists</vt:lpstr>
      <vt:lpstr>Operations on Lists</vt:lpstr>
      <vt:lpstr>Examples</vt:lpstr>
      <vt:lpstr>Implementation of first and rest</vt:lpstr>
      <vt:lpstr>Properties of cons, first, and rest</vt:lpstr>
      <vt:lpstr>Summary</vt:lpstr>
      <vt:lpstr>Next Steps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152</cp:revision>
  <dcterms:created xsi:type="dcterms:W3CDTF">2010-06-24T16:22:15Z</dcterms:created>
  <dcterms:modified xsi:type="dcterms:W3CDTF">2017-08-28T06:17:17Z</dcterms:modified>
</cp:coreProperties>
</file>