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27"/>
  </p:notesMasterIdLst>
  <p:sldIdLst>
    <p:sldId id="379" r:id="rId3"/>
    <p:sldId id="380" r:id="rId4"/>
    <p:sldId id="381" r:id="rId5"/>
    <p:sldId id="382" r:id="rId6"/>
    <p:sldId id="449" r:id="rId7"/>
    <p:sldId id="384" r:id="rId8"/>
    <p:sldId id="386" r:id="rId9"/>
    <p:sldId id="451" r:id="rId10"/>
    <p:sldId id="387" r:id="rId11"/>
    <p:sldId id="452" r:id="rId12"/>
    <p:sldId id="389" r:id="rId13"/>
    <p:sldId id="390" r:id="rId14"/>
    <p:sldId id="391" r:id="rId15"/>
    <p:sldId id="392" r:id="rId16"/>
    <p:sldId id="394" r:id="rId17"/>
    <p:sldId id="395" r:id="rId18"/>
    <p:sldId id="396" r:id="rId19"/>
    <p:sldId id="397" r:id="rId20"/>
    <p:sldId id="398" r:id="rId21"/>
    <p:sldId id="400" r:id="rId22"/>
    <p:sldId id="401" r:id="rId23"/>
    <p:sldId id="402" r:id="rId24"/>
    <p:sldId id="403" r:id="rId25"/>
    <p:sldId id="404"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ultiway Trees" id="{B068D6E3-ED1E-49CD-A7CF-8E67CF6494B1}">
          <p14:sldIdLst>
            <p14:sldId id="379"/>
            <p14:sldId id="380"/>
            <p14:sldId id="381"/>
            <p14:sldId id="382"/>
            <p14:sldId id="449"/>
            <p14:sldId id="384"/>
            <p14:sldId id="386"/>
            <p14:sldId id="451"/>
            <p14:sldId id="387"/>
            <p14:sldId id="452"/>
            <p14:sldId id="389"/>
            <p14:sldId id="390"/>
            <p14:sldId id="391"/>
            <p14:sldId id="392"/>
            <p14:sldId id="394"/>
            <p14:sldId id="395"/>
            <p14:sldId id="396"/>
            <p14:sldId id="397"/>
            <p14:sldId id="398"/>
            <p14:sldId id="400"/>
            <p14:sldId id="401"/>
            <p14:sldId id="402"/>
            <p14:sldId id="403"/>
            <p14:sldId id="404"/>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89932" autoAdjust="0"/>
  </p:normalViewPr>
  <p:slideViewPr>
    <p:cSldViewPr>
      <p:cViewPr varScale="1">
        <p:scale>
          <a:sx n="65" d="100"/>
          <a:sy n="65" d="100"/>
        </p:scale>
        <p:origin x="1152" y="39"/>
      </p:cViewPr>
      <p:guideLst>
        <p:guide orient="horz" pos="2160"/>
        <p:guide pos="1584"/>
      </p:guideLst>
    </p:cSldViewPr>
  </p:slideViewPr>
  <p:notesTextViewPr>
    <p:cViewPr>
      <p:scale>
        <a:sx n="1" d="1"/>
        <a:sy n="1" d="1"/>
      </p:scale>
      <p:origin x="0" y="0"/>
    </p:cViewPr>
  </p:notesTextViewPr>
  <p:sorterViewPr>
    <p:cViewPr varScale="1">
      <p:scale>
        <a:sx n="100" d="100"/>
        <a:sy n="100" d="100"/>
      </p:scale>
      <p:origin x="0" y="-69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68280B-910C-43D4-B2F5-1BC9914B3895}"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01F15BA7-9A25-4F6A-90D0-933A2ED36E54}">
      <dgm:prSet phldrT="[Text]" custT="1"/>
      <dgm:spPr>
        <a:solidFill>
          <a:schemeClr val="accent1">
            <a:lumMod val="40000"/>
            <a:lumOff val="60000"/>
          </a:schemeClr>
        </a:solidFill>
      </dgm:spPr>
      <dgm:t>
        <a:bodyPr/>
        <a:lstStyle/>
        <a:p>
          <a:r>
            <a:rPr lang="en-US" sz="1800" dirty="0" err="1">
              <a:solidFill>
                <a:schemeClr val="tx1"/>
              </a:solidFill>
            </a:rPr>
            <a:t>fred</a:t>
          </a:r>
          <a:endParaRPr lang="en-US" sz="1800" dirty="0">
            <a:solidFill>
              <a:schemeClr val="tx1"/>
            </a:solidFill>
          </a:endParaRPr>
        </a:p>
      </dgm:t>
    </dgm:pt>
    <dgm:pt modelId="{0C64F488-31A0-4417-865A-EE9FD8B43BE8}" type="parTrans" cxnId="{807DA468-F7FE-4DE0-A24C-E978DCCA1C6D}">
      <dgm:prSet/>
      <dgm:spPr/>
      <dgm:t>
        <a:bodyPr/>
        <a:lstStyle/>
        <a:p>
          <a:endParaRPr lang="en-US"/>
        </a:p>
      </dgm:t>
    </dgm:pt>
    <dgm:pt modelId="{5782122F-3A05-428B-A0D0-B48F72B49A4A}" type="sibTrans" cxnId="{807DA468-F7FE-4DE0-A24C-E978DCCA1C6D}">
      <dgm:prSet/>
      <dgm:spPr/>
      <dgm:t>
        <a:bodyPr/>
        <a:lstStyle/>
        <a:p>
          <a:endParaRPr lang="en-US"/>
        </a:p>
      </dgm:t>
    </dgm:pt>
    <dgm:pt modelId="{5F6547F8-EC18-4FB1-A5EE-96C54B9393FF}">
      <dgm:prSet phldrT="[Text]" custT="1"/>
      <dgm:spPr>
        <a:solidFill>
          <a:schemeClr val="accent1">
            <a:lumMod val="40000"/>
            <a:lumOff val="60000"/>
          </a:schemeClr>
        </a:solidFill>
      </dgm:spPr>
      <dgm:t>
        <a:bodyPr/>
        <a:lstStyle/>
        <a:p>
          <a:r>
            <a:rPr lang="en-US" sz="1800" dirty="0">
              <a:solidFill>
                <a:schemeClr val="tx1"/>
              </a:solidFill>
            </a:rPr>
            <a:t>chuck</a:t>
          </a:r>
        </a:p>
      </dgm:t>
    </dgm:pt>
    <dgm:pt modelId="{2D57882A-E8B8-4741-8F9E-25E375E55901}" type="parTrans" cxnId="{7FB7CCEB-65F1-4BFE-AF29-14B29B099568}">
      <dgm:prSet/>
      <dgm:spPr>
        <a:solidFill>
          <a:schemeClr val="accent1">
            <a:lumMod val="40000"/>
            <a:lumOff val="60000"/>
          </a:schemeClr>
        </a:solidFill>
      </dgm:spPr>
      <dgm:t>
        <a:bodyPr/>
        <a:lstStyle/>
        <a:p>
          <a:endParaRPr lang="en-US" sz="1800">
            <a:solidFill>
              <a:schemeClr val="tx1"/>
            </a:solidFill>
          </a:endParaRPr>
        </a:p>
      </dgm:t>
    </dgm:pt>
    <dgm:pt modelId="{4C2DAA03-35C7-47A3-A7AB-5F874BF4F674}" type="sibTrans" cxnId="{7FB7CCEB-65F1-4BFE-AF29-14B29B099568}">
      <dgm:prSet/>
      <dgm:spPr/>
      <dgm:t>
        <a:bodyPr/>
        <a:lstStyle/>
        <a:p>
          <a:endParaRPr lang="en-US"/>
        </a:p>
      </dgm:t>
    </dgm:pt>
    <dgm:pt modelId="{52EC0A78-31A5-4019-AA7F-4366D42A8EB9}">
      <dgm:prSet phldrT="[Text]" custT="1"/>
      <dgm:spPr>
        <a:solidFill>
          <a:schemeClr val="accent1">
            <a:lumMod val="40000"/>
            <a:lumOff val="60000"/>
          </a:schemeClr>
        </a:solidFill>
      </dgm:spPr>
      <dgm:t>
        <a:bodyPr/>
        <a:lstStyle/>
        <a:p>
          <a:r>
            <a:rPr lang="en-US" sz="1800" dirty="0" err="1">
              <a:solidFill>
                <a:schemeClr val="tx1"/>
              </a:solidFill>
            </a:rPr>
            <a:t>eddie</a:t>
          </a:r>
          <a:endParaRPr lang="en-US" sz="1800" dirty="0">
            <a:solidFill>
              <a:schemeClr val="tx1"/>
            </a:solidFill>
          </a:endParaRPr>
        </a:p>
      </dgm:t>
    </dgm:pt>
    <dgm:pt modelId="{9112C862-2C86-469D-A0F1-EE8B83502DE7}" type="parTrans" cxnId="{8433ADC5-0023-49B1-B164-F441B4F46CFE}">
      <dgm:prSet/>
      <dgm:spPr>
        <a:solidFill>
          <a:schemeClr val="accent1">
            <a:lumMod val="40000"/>
            <a:lumOff val="60000"/>
          </a:schemeClr>
        </a:solidFill>
      </dgm:spPr>
      <dgm:t>
        <a:bodyPr/>
        <a:lstStyle/>
        <a:p>
          <a:endParaRPr lang="en-US" sz="1800">
            <a:solidFill>
              <a:schemeClr val="tx1"/>
            </a:solidFill>
          </a:endParaRPr>
        </a:p>
      </dgm:t>
    </dgm:pt>
    <dgm:pt modelId="{E4463510-54B1-4D72-9F50-E2A9088826E0}" type="sibTrans" cxnId="{8433ADC5-0023-49B1-B164-F441B4F46CFE}">
      <dgm:prSet/>
      <dgm:spPr/>
      <dgm:t>
        <a:bodyPr/>
        <a:lstStyle/>
        <a:p>
          <a:endParaRPr lang="en-US"/>
        </a:p>
      </dgm:t>
    </dgm:pt>
    <dgm:pt modelId="{CBF09D78-0011-4F75-9DD3-99B5A4C0B89C}">
      <dgm:prSet phldrT="[Text]" custT="1"/>
      <dgm:spPr>
        <a:solidFill>
          <a:schemeClr val="accent1">
            <a:lumMod val="40000"/>
            <a:lumOff val="60000"/>
          </a:schemeClr>
        </a:solidFill>
      </dgm:spPr>
      <dgm:t>
        <a:bodyPr/>
        <a:lstStyle/>
        <a:p>
          <a:r>
            <a:rPr lang="en-US" sz="1800" dirty="0" err="1">
              <a:solidFill>
                <a:schemeClr val="tx1"/>
              </a:solidFill>
            </a:rPr>
            <a:t>alice</a:t>
          </a:r>
          <a:endParaRPr lang="en-US" sz="1800" dirty="0">
            <a:solidFill>
              <a:schemeClr val="tx1"/>
            </a:solidFill>
          </a:endParaRPr>
        </a:p>
      </dgm:t>
    </dgm:pt>
    <dgm:pt modelId="{CCCB0BDE-B34F-4E45-92BF-84F3500070B6}" type="parTrans" cxnId="{98A2AEB9-66B4-4EA9-AE88-EDF22B801857}">
      <dgm:prSet/>
      <dgm:spPr>
        <a:solidFill>
          <a:schemeClr val="accent1">
            <a:lumMod val="40000"/>
            <a:lumOff val="60000"/>
          </a:schemeClr>
        </a:solidFill>
      </dgm:spPr>
      <dgm:t>
        <a:bodyPr/>
        <a:lstStyle/>
        <a:p>
          <a:endParaRPr lang="en-US" sz="1800">
            <a:solidFill>
              <a:schemeClr val="tx1"/>
            </a:solidFill>
          </a:endParaRPr>
        </a:p>
      </dgm:t>
    </dgm:pt>
    <dgm:pt modelId="{5B50F404-D519-42F5-BAF6-8EB8A3C41569}" type="sibTrans" cxnId="{98A2AEB9-66B4-4EA9-AE88-EDF22B801857}">
      <dgm:prSet/>
      <dgm:spPr/>
      <dgm:t>
        <a:bodyPr/>
        <a:lstStyle/>
        <a:p>
          <a:endParaRPr lang="en-US"/>
        </a:p>
      </dgm:t>
    </dgm:pt>
    <dgm:pt modelId="{2D9F68BA-62CC-4B2A-9674-FD60AF359F57}">
      <dgm:prSet phldrT="[Text]" custT="1"/>
      <dgm:spPr>
        <a:solidFill>
          <a:schemeClr val="accent1">
            <a:lumMod val="40000"/>
            <a:lumOff val="60000"/>
          </a:schemeClr>
        </a:solidFill>
      </dgm:spPr>
      <dgm:t>
        <a:bodyPr/>
        <a:lstStyle/>
        <a:p>
          <a:r>
            <a:rPr lang="en-US" sz="1800" dirty="0">
              <a:solidFill>
                <a:schemeClr val="tx1"/>
              </a:solidFill>
            </a:rPr>
            <a:t>bob</a:t>
          </a:r>
        </a:p>
      </dgm:t>
    </dgm:pt>
    <dgm:pt modelId="{4780D642-E865-4402-BD49-08B01B0D5B44}" type="parTrans" cxnId="{5F4ED36A-AA33-4820-8997-32BDC18696CE}">
      <dgm:prSet/>
      <dgm:spPr>
        <a:solidFill>
          <a:schemeClr val="accent1">
            <a:lumMod val="40000"/>
            <a:lumOff val="60000"/>
          </a:schemeClr>
        </a:solidFill>
      </dgm:spPr>
      <dgm:t>
        <a:bodyPr/>
        <a:lstStyle/>
        <a:p>
          <a:endParaRPr lang="en-US" sz="1800">
            <a:solidFill>
              <a:schemeClr val="tx1"/>
            </a:solidFill>
          </a:endParaRPr>
        </a:p>
      </dgm:t>
    </dgm:pt>
    <dgm:pt modelId="{9930A10A-5029-4B8C-9FA7-73276644EC87}" type="sibTrans" cxnId="{5F4ED36A-AA33-4820-8997-32BDC18696CE}">
      <dgm:prSet/>
      <dgm:spPr/>
      <dgm:t>
        <a:bodyPr/>
        <a:lstStyle/>
        <a:p>
          <a:endParaRPr lang="en-US"/>
        </a:p>
      </dgm:t>
    </dgm:pt>
    <dgm:pt modelId="{DE8957BA-9353-4D30-9CDB-7DB28E7ACFF3}">
      <dgm:prSet phldrT="[Text]" custT="1"/>
      <dgm:spPr>
        <a:solidFill>
          <a:schemeClr val="accent1">
            <a:lumMod val="40000"/>
            <a:lumOff val="60000"/>
          </a:schemeClr>
        </a:solidFill>
      </dgm:spPr>
      <dgm:t>
        <a:bodyPr/>
        <a:lstStyle/>
        <a:p>
          <a:r>
            <a:rPr lang="en-US" sz="1800" dirty="0" err="1">
              <a:solidFill>
                <a:schemeClr val="tx1"/>
              </a:solidFill>
            </a:rPr>
            <a:t>dave</a:t>
          </a:r>
          <a:endParaRPr lang="en-US" sz="1800" dirty="0">
            <a:solidFill>
              <a:schemeClr val="tx1"/>
            </a:solidFill>
          </a:endParaRPr>
        </a:p>
      </dgm:t>
    </dgm:pt>
    <dgm:pt modelId="{A54CA089-C8B2-4E1C-ACC5-8C1E7280A211}" type="parTrans" cxnId="{C3130DE5-DB90-4CB4-B705-FCF606F233E6}">
      <dgm:prSet/>
      <dgm:spPr>
        <a:solidFill>
          <a:schemeClr val="accent1">
            <a:lumMod val="40000"/>
            <a:lumOff val="60000"/>
          </a:schemeClr>
        </a:solidFill>
      </dgm:spPr>
      <dgm:t>
        <a:bodyPr/>
        <a:lstStyle/>
        <a:p>
          <a:endParaRPr lang="en-US" sz="1800">
            <a:solidFill>
              <a:schemeClr val="tx1"/>
            </a:solidFill>
          </a:endParaRPr>
        </a:p>
      </dgm:t>
    </dgm:pt>
    <dgm:pt modelId="{EB9FEEDC-6B71-4804-8A29-8800BD4DC83E}" type="sibTrans" cxnId="{C3130DE5-DB90-4CB4-B705-FCF606F233E6}">
      <dgm:prSet/>
      <dgm:spPr/>
      <dgm:t>
        <a:bodyPr/>
        <a:lstStyle/>
        <a:p>
          <a:endParaRPr lang="en-US"/>
        </a:p>
      </dgm:t>
    </dgm:pt>
    <dgm:pt modelId="{37BC11F1-A70B-4C08-9E17-9C3C3B28D75B}" type="pres">
      <dgm:prSet presAssocID="{CA68280B-910C-43D4-B2F5-1BC9914B3895}" presName="hierChild1" presStyleCnt="0">
        <dgm:presLayoutVars>
          <dgm:orgChart val="1"/>
          <dgm:chPref val="1"/>
          <dgm:dir/>
          <dgm:animOne val="branch"/>
          <dgm:animLvl val="lvl"/>
          <dgm:resizeHandles/>
        </dgm:presLayoutVars>
      </dgm:prSet>
      <dgm:spPr/>
    </dgm:pt>
    <dgm:pt modelId="{8FBD2E92-BC69-48F9-B994-B868A8437B92}" type="pres">
      <dgm:prSet presAssocID="{01F15BA7-9A25-4F6A-90D0-933A2ED36E54}" presName="hierRoot1" presStyleCnt="0">
        <dgm:presLayoutVars>
          <dgm:hierBranch val="init"/>
        </dgm:presLayoutVars>
      </dgm:prSet>
      <dgm:spPr/>
    </dgm:pt>
    <dgm:pt modelId="{0944AC71-EB82-4C00-8C96-105885ECD36F}" type="pres">
      <dgm:prSet presAssocID="{01F15BA7-9A25-4F6A-90D0-933A2ED36E54}" presName="rootComposite1" presStyleCnt="0"/>
      <dgm:spPr/>
    </dgm:pt>
    <dgm:pt modelId="{F646A0C4-D6CB-4A4D-AEAC-09752358B743}" type="pres">
      <dgm:prSet presAssocID="{01F15BA7-9A25-4F6A-90D0-933A2ED36E54}" presName="rootText1" presStyleLbl="node0" presStyleIdx="0" presStyleCnt="1">
        <dgm:presLayoutVars>
          <dgm:chPref val="3"/>
        </dgm:presLayoutVars>
      </dgm:prSet>
      <dgm:spPr/>
    </dgm:pt>
    <dgm:pt modelId="{923D5022-74A1-4735-8561-4159DEF5214E}" type="pres">
      <dgm:prSet presAssocID="{01F15BA7-9A25-4F6A-90D0-933A2ED36E54}" presName="rootConnector1" presStyleLbl="node1" presStyleIdx="0" presStyleCnt="0"/>
      <dgm:spPr/>
    </dgm:pt>
    <dgm:pt modelId="{B2673734-E1FC-4AE8-8AD3-6F89667E541E}" type="pres">
      <dgm:prSet presAssocID="{01F15BA7-9A25-4F6A-90D0-933A2ED36E54}" presName="hierChild2" presStyleCnt="0"/>
      <dgm:spPr/>
    </dgm:pt>
    <dgm:pt modelId="{367487CF-39EC-4BA4-90DE-8472988B1D9E}" type="pres">
      <dgm:prSet presAssocID="{2D57882A-E8B8-4741-8F9E-25E375E55901}" presName="Name37" presStyleLbl="parChTrans1D2" presStyleIdx="0" presStyleCnt="2"/>
      <dgm:spPr/>
    </dgm:pt>
    <dgm:pt modelId="{7CD50BAF-CCDE-4CC8-838F-867DECDA8927}" type="pres">
      <dgm:prSet presAssocID="{5F6547F8-EC18-4FB1-A5EE-96C54B9393FF}" presName="hierRoot2" presStyleCnt="0">
        <dgm:presLayoutVars>
          <dgm:hierBranch val="init"/>
        </dgm:presLayoutVars>
      </dgm:prSet>
      <dgm:spPr/>
    </dgm:pt>
    <dgm:pt modelId="{BB24888C-B1AE-4860-87E5-A00005DFEC4B}" type="pres">
      <dgm:prSet presAssocID="{5F6547F8-EC18-4FB1-A5EE-96C54B9393FF}" presName="rootComposite" presStyleCnt="0"/>
      <dgm:spPr/>
    </dgm:pt>
    <dgm:pt modelId="{D1675278-21B6-440F-84D2-29CA31B7982D}" type="pres">
      <dgm:prSet presAssocID="{5F6547F8-EC18-4FB1-A5EE-96C54B9393FF}" presName="rootText" presStyleLbl="node2" presStyleIdx="0" presStyleCnt="2" custLinFactNeighborX="-48083">
        <dgm:presLayoutVars>
          <dgm:chPref val="3"/>
        </dgm:presLayoutVars>
      </dgm:prSet>
      <dgm:spPr/>
    </dgm:pt>
    <dgm:pt modelId="{E330EB3D-AAA7-40CB-8F77-1F39AAC92CBB}" type="pres">
      <dgm:prSet presAssocID="{5F6547F8-EC18-4FB1-A5EE-96C54B9393FF}" presName="rootConnector" presStyleLbl="node2" presStyleIdx="0" presStyleCnt="2"/>
      <dgm:spPr/>
    </dgm:pt>
    <dgm:pt modelId="{BBEBC5F8-B1EF-4B84-AE61-376E4880E1F0}" type="pres">
      <dgm:prSet presAssocID="{5F6547F8-EC18-4FB1-A5EE-96C54B9393FF}" presName="hierChild4" presStyleCnt="0"/>
      <dgm:spPr/>
    </dgm:pt>
    <dgm:pt modelId="{EA7A6D6F-A421-4F2A-972F-8F54DD8B0DB3}" type="pres">
      <dgm:prSet presAssocID="{CCCB0BDE-B34F-4E45-92BF-84F3500070B6}" presName="Name37" presStyleLbl="parChTrans1D3" presStyleIdx="0" presStyleCnt="3"/>
      <dgm:spPr/>
    </dgm:pt>
    <dgm:pt modelId="{95BD67AA-9924-478D-B47C-BC0E944515B4}" type="pres">
      <dgm:prSet presAssocID="{CBF09D78-0011-4F75-9DD3-99B5A4C0B89C}" presName="hierRoot2" presStyleCnt="0">
        <dgm:presLayoutVars>
          <dgm:hierBranch val="init"/>
        </dgm:presLayoutVars>
      </dgm:prSet>
      <dgm:spPr/>
    </dgm:pt>
    <dgm:pt modelId="{7171F351-1E91-406B-AF1C-5231143C9800}" type="pres">
      <dgm:prSet presAssocID="{CBF09D78-0011-4F75-9DD3-99B5A4C0B89C}" presName="rootComposite" presStyleCnt="0"/>
      <dgm:spPr/>
    </dgm:pt>
    <dgm:pt modelId="{F4067876-284A-4870-9A84-1D2920A645FE}" type="pres">
      <dgm:prSet presAssocID="{CBF09D78-0011-4F75-9DD3-99B5A4C0B89C}" presName="rootText" presStyleLbl="node3" presStyleIdx="0" presStyleCnt="3" custLinFactNeighborX="-48083">
        <dgm:presLayoutVars>
          <dgm:chPref val="3"/>
        </dgm:presLayoutVars>
      </dgm:prSet>
      <dgm:spPr/>
    </dgm:pt>
    <dgm:pt modelId="{3FDB5E2E-342D-4D78-B69D-811FF44D1C71}" type="pres">
      <dgm:prSet presAssocID="{CBF09D78-0011-4F75-9DD3-99B5A4C0B89C}" presName="rootConnector" presStyleLbl="node3" presStyleIdx="0" presStyleCnt="3"/>
      <dgm:spPr/>
    </dgm:pt>
    <dgm:pt modelId="{0D6A8861-F69D-4405-A31A-CB353F523E73}" type="pres">
      <dgm:prSet presAssocID="{CBF09D78-0011-4F75-9DD3-99B5A4C0B89C}" presName="hierChild4" presStyleCnt="0"/>
      <dgm:spPr/>
    </dgm:pt>
    <dgm:pt modelId="{59F1AF1F-DA00-4EB1-987B-11CE610B38B4}" type="pres">
      <dgm:prSet presAssocID="{CBF09D78-0011-4F75-9DD3-99B5A4C0B89C}" presName="hierChild5" presStyleCnt="0"/>
      <dgm:spPr/>
    </dgm:pt>
    <dgm:pt modelId="{20494C1E-45D1-4D5A-96EC-6CB42EDB03E9}" type="pres">
      <dgm:prSet presAssocID="{4780D642-E865-4402-BD49-08B01B0D5B44}" presName="Name37" presStyleLbl="parChTrans1D3" presStyleIdx="1" presStyleCnt="3"/>
      <dgm:spPr/>
    </dgm:pt>
    <dgm:pt modelId="{0A1A77E2-91AE-4526-9DB0-ED4C98C0CD47}" type="pres">
      <dgm:prSet presAssocID="{2D9F68BA-62CC-4B2A-9674-FD60AF359F57}" presName="hierRoot2" presStyleCnt="0">
        <dgm:presLayoutVars>
          <dgm:hierBranch val="init"/>
        </dgm:presLayoutVars>
      </dgm:prSet>
      <dgm:spPr/>
    </dgm:pt>
    <dgm:pt modelId="{8EA2FE1B-55AC-4D4D-A24A-184B640A0766}" type="pres">
      <dgm:prSet presAssocID="{2D9F68BA-62CC-4B2A-9674-FD60AF359F57}" presName="rootComposite" presStyleCnt="0"/>
      <dgm:spPr/>
    </dgm:pt>
    <dgm:pt modelId="{B86C82B8-5811-4407-BB1A-91B2A218365F}" type="pres">
      <dgm:prSet presAssocID="{2D9F68BA-62CC-4B2A-9674-FD60AF359F57}" presName="rootText" presStyleLbl="node3" presStyleIdx="1" presStyleCnt="3" custLinFactNeighborX="-48083">
        <dgm:presLayoutVars>
          <dgm:chPref val="3"/>
        </dgm:presLayoutVars>
      </dgm:prSet>
      <dgm:spPr/>
    </dgm:pt>
    <dgm:pt modelId="{FBC4D135-3A3D-4056-BBBF-D3E666A12C2A}" type="pres">
      <dgm:prSet presAssocID="{2D9F68BA-62CC-4B2A-9674-FD60AF359F57}" presName="rootConnector" presStyleLbl="node3" presStyleIdx="1" presStyleCnt="3"/>
      <dgm:spPr/>
    </dgm:pt>
    <dgm:pt modelId="{D31A0E75-518B-44D1-8EFC-66AC17A14CCF}" type="pres">
      <dgm:prSet presAssocID="{2D9F68BA-62CC-4B2A-9674-FD60AF359F57}" presName="hierChild4" presStyleCnt="0"/>
      <dgm:spPr/>
    </dgm:pt>
    <dgm:pt modelId="{4E314F6C-CB48-4257-AE25-7CA3E51A2AB1}" type="pres">
      <dgm:prSet presAssocID="{2D9F68BA-62CC-4B2A-9674-FD60AF359F57}" presName="hierChild5" presStyleCnt="0"/>
      <dgm:spPr/>
    </dgm:pt>
    <dgm:pt modelId="{D73ED0CC-EC61-4EF1-BCB7-6443774D6FB3}" type="pres">
      <dgm:prSet presAssocID="{5F6547F8-EC18-4FB1-A5EE-96C54B9393FF}" presName="hierChild5" presStyleCnt="0"/>
      <dgm:spPr/>
    </dgm:pt>
    <dgm:pt modelId="{4748BCAC-9A1E-4037-9F17-A768304AF3DA}" type="pres">
      <dgm:prSet presAssocID="{9112C862-2C86-469D-A0F1-EE8B83502DE7}" presName="Name37" presStyleLbl="parChTrans1D2" presStyleIdx="1" presStyleCnt="2"/>
      <dgm:spPr/>
    </dgm:pt>
    <dgm:pt modelId="{1468BE2A-2D49-4015-ACC1-55DEEF0DB94D}" type="pres">
      <dgm:prSet presAssocID="{52EC0A78-31A5-4019-AA7F-4366D42A8EB9}" presName="hierRoot2" presStyleCnt="0">
        <dgm:presLayoutVars>
          <dgm:hierBranch val="init"/>
        </dgm:presLayoutVars>
      </dgm:prSet>
      <dgm:spPr/>
    </dgm:pt>
    <dgm:pt modelId="{AAD24540-C68C-4141-98DC-7688EE2EDE42}" type="pres">
      <dgm:prSet presAssocID="{52EC0A78-31A5-4019-AA7F-4366D42A8EB9}" presName="rootComposite" presStyleCnt="0"/>
      <dgm:spPr/>
    </dgm:pt>
    <dgm:pt modelId="{37DE3D53-D0C1-4C4E-96C2-D48D8E0E699A}" type="pres">
      <dgm:prSet presAssocID="{52EC0A78-31A5-4019-AA7F-4366D42A8EB9}" presName="rootText" presStyleLbl="node2" presStyleIdx="1" presStyleCnt="2" custLinFactNeighborX="40346">
        <dgm:presLayoutVars>
          <dgm:chPref val="3"/>
        </dgm:presLayoutVars>
      </dgm:prSet>
      <dgm:spPr/>
    </dgm:pt>
    <dgm:pt modelId="{365B7FDD-C417-45A2-BD33-9D6B7FFF92E5}" type="pres">
      <dgm:prSet presAssocID="{52EC0A78-31A5-4019-AA7F-4366D42A8EB9}" presName="rootConnector" presStyleLbl="node2" presStyleIdx="1" presStyleCnt="2"/>
      <dgm:spPr/>
    </dgm:pt>
    <dgm:pt modelId="{F2B900F9-AD16-4834-A4B5-B864B12E8B56}" type="pres">
      <dgm:prSet presAssocID="{52EC0A78-31A5-4019-AA7F-4366D42A8EB9}" presName="hierChild4" presStyleCnt="0"/>
      <dgm:spPr/>
    </dgm:pt>
    <dgm:pt modelId="{771AB71F-6178-42F8-96EB-170FB82CB122}" type="pres">
      <dgm:prSet presAssocID="{A54CA089-C8B2-4E1C-ACC5-8C1E7280A211}" presName="Name37" presStyleLbl="parChTrans1D3" presStyleIdx="2" presStyleCnt="3"/>
      <dgm:spPr/>
    </dgm:pt>
    <dgm:pt modelId="{5E4DE582-0ECD-4D8C-A839-FB1C589052DB}" type="pres">
      <dgm:prSet presAssocID="{DE8957BA-9353-4D30-9CDB-7DB28E7ACFF3}" presName="hierRoot2" presStyleCnt="0">
        <dgm:presLayoutVars>
          <dgm:hierBranch val="init"/>
        </dgm:presLayoutVars>
      </dgm:prSet>
      <dgm:spPr/>
    </dgm:pt>
    <dgm:pt modelId="{4E6DE220-923D-4468-91E5-5DA75B0B71ED}" type="pres">
      <dgm:prSet presAssocID="{DE8957BA-9353-4D30-9CDB-7DB28E7ACFF3}" presName="rootComposite" presStyleCnt="0"/>
      <dgm:spPr/>
    </dgm:pt>
    <dgm:pt modelId="{9530D4CA-5A0C-4CE6-83F9-47E2A1733AA8}" type="pres">
      <dgm:prSet presAssocID="{DE8957BA-9353-4D30-9CDB-7DB28E7ACFF3}" presName="rootText" presStyleLbl="node3" presStyleIdx="2" presStyleCnt="3" custLinFactNeighborX="40346">
        <dgm:presLayoutVars>
          <dgm:chPref val="3"/>
        </dgm:presLayoutVars>
      </dgm:prSet>
      <dgm:spPr/>
    </dgm:pt>
    <dgm:pt modelId="{EAC4C5EB-5D8D-45B7-B172-2177E0931720}" type="pres">
      <dgm:prSet presAssocID="{DE8957BA-9353-4D30-9CDB-7DB28E7ACFF3}" presName="rootConnector" presStyleLbl="node3" presStyleIdx="2" presStyleCnt="3"/>
      <dgm:spPr/>
    </dgm:pt>
    <dgm:pt modelId="{969B34EF-897F-4FB8-A673-DCE837522FC3}" type="pres">
      <dgm:prSet presAssocID="{DE8957BA-9353-4D30-9CDB-7DB28E7ACFF3}" presName="hierChild4" presStyleCnt="0"/>
      <dgm:spPr/>
    </dgm:pt>
    <dgm:pt modelId="{D6AF6893-D7EE-4D04-BD80-0C9F7F9054C0}" type="pres">
      <dgm:prSet presAssocID="{DE8957BA-9353-4D30-9CDB-7DB28E7ACFF3}" presName="hierChild5" presStyleCnt="0"/>
      <dgm:spPr/>
    </dgm:pt>
    <dgm:pt modelId="{D319E7BA-5197-4F0F-BCAF-873C06FBCF28}" type="pres">
      <dgm:prSet presAssocID="{52EC0A78-31A5-4019-AA7F-4366D42A8EB9}" presName="hierChild5" presStyleCnt="0"/>
      <dgm:spPr/>
    </dgm:pt>
    <dgm:pt modelId="{51182557-D598-4B46-9800-B95639A4B355}" type="pres">
      <dgm:prSet presAssocID="{01F15BA7-9A25-4F6A-90D0-933A2ED36E54}" presName="hierChild3" presStyleCnt="0"/>
      <dgm:spPr/>
    </dgm:pt>
  </dgm:ptLst>
  <dgm:cxnLst>
    <dgm:cxn modelId="{81E27100-E5B3-4C7E-A4CA-E77EA3E4A5F6}" type="presOf" srcId="{01F15BA7-9A25-4F6A-90D0-933A2ED36E54}" destId="{F646A0C4-D6CB-4A4D-AEAC-09752358B743}" srcOrd="0" destOrd="0" presId="urn:microsoft.com/office/officeart/2005/8/layout/orgChart1"/>
    <dgm:cxn modelId="{50C6C503-9B12-4109-9920-7EE123DF904D}" type="presOf" srcId="{2D57882A-E8B8-4741-8F9E-25E375E55901}" destId="{367487CF-39EC-4BA4-90DE-8472988B1D9E}" srcOrd="0" destOrd="0" presId="urn:microsoft.com/office/officeart/2005/8/layout/orgChart1"/>
    <dgm:cxn modelId="{18F38E07-BC31-4433-91FE-9F8B7156F21A}" type="presOf" srcId="{4780D642-E865-4402-BD49-08B01B0D5B44}" destId="{20494C1E-45D1-4D5A-96EC-6CB42EDB03E9}" srcOrd="0" destOrd="0" presId="urn:microsoft.com/office/officeart/2005/8/layout/orgChart1"/>
    <dgm:cxn modelId="{C90ED30A-1B5B-4E71-95F4-2CBDBC0939BA}" type="presOf" srcId="{5F6547F8-EC18-4FB1-A5EE-96C54B9393FF}" destId="{E330EB3D-AAA7-40CB-8F77-1F39AAC92CBB}" srcOrd="1" destOrd="0" presId="urn:microsoft.com/office/officeart/2005/8/layout/orgChart1"/>
    <dgm:cxn modelId="{09F8E90F-B443-4A33-807B-ECDE5146E061}" type="presOf" srcId="{CA68280B-910C-43D4-B2F5-1BC9914B3895}" destId="{37BC11F1-A70B-4C08-9E17-9C3C3B28D75B}" srcOrd="0" destOrd="0" presId="urn:microsoft.com/office/officeart/2005/8/layout/orgChart1"/>
    <dgm:cxn modelId="{1B6B7E2E-1F62-4752-81B6-89621F45CA63}" type="presOf" srcId="{DE8957BA-9353-4D30-9CDB-7DB28E7ACFF3}" destId="{EAC4C5EB-5D8D-45B7-B172-2177E0931720}" srcOrd="1" destOrd="0" presId="urn:microsoft.com/office/officeart/2005/8/layout/orgChart1"/>
    <dgm:cxn modelId="{196F2332-F118-489E-9F5A-2653C5519D79}" type="presOf" srcId="{DE8957BA-9353-4D30-9CDB-7DB28E7ACFF3}" destId="{9530D4CA-5A0C-4CE6-83F9-47E2A1733AA8}" srcOrd="0" destOrd="0" presId="urn:microsoft.com/office/officeart/2005/8/layout/orgChart1"/>
    <dgm:cxn modelId="{BC13903F-6B2E-4CCB-BDA3-B9FCCB1EC21F}" type="presOf" srcId="{01F15BA7-9A25-4F6A-90D0-933A2ED36E54}" destId="{923D5022-74A1-4735-8561-4159DEF5214E}" srcOrd="1" destOrd="0" presId="urn:microsoft.com/office/officeart/2005/8/layout/orgChart1"/>
    <dgm:cxn modelId="{2DE64E47-ED81-4F9C-A24B-4BB699471A82}" type="presOf" srcId="{52EC0A78-31A5-4019-AA7F-4366D42A8EB9}" destId="{365B7FDD-C417-45A2-BD33-9D6B7FFF92E5}" srcOrd="1" destOrd="0" presId="urn:microsoft.com/office/officeart/2005/8/layout/orgChart1"/>
    <dgm:cxn modelId="{807DA468-F7FE-4DE0-A24C-E978DCCA1C6D}" srcId="{CA68280B-910C-43D4-B2F5-1BC9914B3895}" destId="{01F15BA7-9A25-4F6A-90D0-933A2ED36E54}" srcOrd="0" destOrd="0" parTransId="{0C64F488-31A0-4417-865A-EE9FD8B43BE8}" sibTransId="{5782122F-3A05-428B-A0D0-B48F72B49A4A}"/>
    <dgm:cxn modelId="{1C873369-B480-4228-91DA-FDAA7E3AF37F}" type="presOf" srcId="{CCCB0BDE-B34F-4E45-92BF-84F3500070B6}" destId="{EA7A6D6F-A421-4F2A-972F-8F54DD8B0DB3}" srcOrd="0" destOrd="0" presId="urn:microsoft.com/office/officeart/2005/8/layout/orgChart1"/>
    <dgm:cxn modelId="{5F4ED36A-AA33-4820-8997-32BDC18696CE}" srcId="{5F6547F8-EC18-4FB1-A5EE-96C54B9393FF}" destId="{2D9F68BA-62CC-4B2A-9674-FD60AF359F57}" srcOrd="1" destOrd="0" parTransId="{4780D642-E865-4402-BD49-08B01B0D5B44}" sibTransId="{9930A10A-5029-4B8C-9FA7-73276644EC87}"/>
    <dgm:cxn modelId="{C6215858-681F-4D3B-A29A-A98A3358EDF9}" type="presOf" srcId="{9112C862-2C86-469D-A0F1-EE8B83502DE7}" destId="{4748BCAC-9A1E-4037-9F17-A768304AF3DA}" srcOrd="0" destOrd="0" presId="urn:microsoft.com/office/officeart/2005/8/layout/orgChart1"/>
    <dgm:cxn modelId="{76621797-A3EB-4417-ADA8-2E15B588640F}" type="presOf" srcId="{A54CA089-C8B2-4E1C-ACC5-8C1E7280A211}" destId="{771AB71F-6178-42F8-96EB-170FB82CB122}" srcOrd="0" destOrd="0" presId="urn:microsoft.com/office/officeart/2005/8/layout/orgChart1"/>
    <dgm:cxn modelId="{5D5FC1B2-1241-4A3F-83A3-45F1D86FED0D}" type="presOf" srcId="{CBF09D78-0011-4F75-9DD3-99B5A4C0B89C}" destId="{F4067876-284A-4870-9A84-1D2920A645FE}" srcOrd="0" destOrd="0" presId="urn:microsoft.com/office/officeart/2005/8/layout/orgChart1"/>
    <dgm:cxn modelId="{6463C9B6-82FB-4841-B956-ADF2BB66479F}" type="presOf" srcId="{5F6547F8-EC18-4FB1-A5EE-96C54B9393FF}" destId="{D1675278-21B6-440F-84D2-29CA31B7982D}" srcOrd="0" destOrd="0" presId="urn:microsoft.com/office/officeart/2005/8/layout/orgChart1"/>
    <dgm:cxn modelId="{98A2AEB9-66B4-4EA9-AE88-EDF22B801857}" srcId="{5F6547F8-EC18-4FB1-A5EE-96C54B9393FF}" destId="{CBF09D78-0011-4F75-9DD3-99B5A4C0B89C}" srcOrd="0" destOrd="0" parTransId="{CCCB0BDE-B34F-4E45-92BF-84F3500070B6}" sibTransId="{5B50F404-D519-42F5-BAF6-8EB8A3C41569}"/>
    <dgm:cxn modelId="{6DE6A1BF-ABB9-43EA-AE6A-AE5589386C6B}" type="presOf" srcId="{2D9F68BA-62CC-4B2A-9674-FD60AF359F57}" destId="{FBC4D135-3A3D-4056-BBBF-D3E666A12C2A}" srcOrd="1" destOrd="0" presId="urn:microsoft.com/office/officeart/2005/8/layout/orgChart1"/>
    <dgm:cxn modelId="{8433ADC5-0023-49B1-B164-F441B4F46CFE}" srcId="{01F15BA7-9A25-4F6A-90D0-933A2ED36E54}" destId="{52EC0A78-31A5-4019-AA7F-4366D42A8EB9}" srcOrd="1" destOrd="0" parTransId="{9112C862-2C86-469D-A0F1-EE8B83502DE7}" sibTransId="{E4463510-54B1-4D72-9F50-E2A9088826E0}"/>
    <dgm:cxn modelId="{A06BBBDE-DD8C-4184-8AE5-70E0A002D833}" type="presOf" srcId="{2D9F68BA-62CC-4B2A-9674-FD60AF359F57}" destId="{B86C82B8-5811-4407-BB1A-91B2A218365F}" srcOrd="0" destOrd="0" presId="urn:microsoft.com/office/officeart/2005/8/layout/orgChart1"/>
    <dgm:cxn modelId="{C3130DE5-DB90-4CB4-B705-FCF606F233E6}" srcId="{52EC0A78-31A5-4019-AA7F-4366D42A8EB9}" destId="{DE8957BA-9353-4D30-9CDB-7DB28E7ACFF3}" srcOrd="0" destOrd="0" parTransId="{A54CA089-C8B2-4E1C-ACC5-8C1E7280A211}" sibTransId="{EB9FEEDC-6B71-4804-8A29-8800BD4DC83E}"/>
    <dgm:cxn modelId="{7FB7CCEB-65F1-4BFE-AF29-14B29B099568}" srcId="{01F15BA7-9A25-4F6A-90D0-933A2ED36E54}" destId="{5F6547F8-EC18-4FB1-A5EE-96C54B9393FF}" srcOrd="0" destOrd="0" parTransId="{2D57882A-E8B8-4741-8F9E-25E375E55901}" sibTransId="{4C2DAA03-35C7-47A3-A7AB-5F874BF4F674}"/>
    <dgm:cxn modelId="{CF7324EC-78A7-4E73-89DA-39E3C475DCF0}" type="presOf" srcId="{CBF09D78-0011-4F75-9DD3-99B5A4C0B89C}" destId="{3FDB5E2E-342D-4D78-B69D-811FF44D1C71}" srcOrd="1" destOrd="0" presId="urn:microsoft.com/office/officeart/2005/8/layout/orgChart1"/>
    <dgm:cxn modelId="{77FAFBFD-E8C6-424C-810F-69986B38E412}" type="presOf" srcId="{52EC0A78-31A5-4019-AA7F-4366D42A8EB9}" destId="{37DE3D53-D0C1-4C4E-96C2-D48D8E0E699A}" srcOrd="0" destOrd="0" presId="urn:microsoft.com/office/officeart/2005/8/layout/orgChart1"/>
    <dgm:cxn modelId="{9D9CA471-E966-4D5C-AD99-86431E51C6E2}" type="presParOf" srcId="{37BC11F1-A70B-4C08-9E17-9C3C3B28D75B}" destId="{8FBD2E92-BC69-48F9-B994-B868A8437B92}" srcOrd="0" destOrd="0" presId="urn:microsoft.com/office/officeart/2005/8/layout/orgChart1"/>
    <dgm:cxn modelId="{1627805D-BFA0-46FC-BD56-03924038A33B}" type="presParOf" srcId="{8FBD2E92-BC69-48F9-B994-B868A8437B92}" destId="{0944AC71-EB82-4C00-8C96-105885ECD36F}" srcOrd="0" destOrd="0" presId="urn:microsoft.com/office/officeart/2005/8/layout/orgChart1"/>
    <dgm:cxn modelId="{6FE5E514-E8F3-44BD-AF1B-D69A26D587B7}" type="presParOf" srcId="{0944AC71-EB82-4C00-8C96-105885ECD36F}" destId="{F646A0C4-D6CB-4A4D-AEAC-09752358B743}" srcOrd="0" destOrd="0" presId="urn:microsoft.com/office/officeart/2005/8/layout/orgChart1"/>
    <dgm:cxn modelId="{95A22FAF-1D4E-4461-85F7-57933C3E3ECB}" type="presParOf" srcId="{0944AC71-EB82-4C00-8C96-105885ECD36F}" destId="{923D5022-74A1-4735-8561-4159DEF5214E}" srcOrd="1" destOrd="0" presId="urn:microsoft.com/office/officeart/2005/8/layout/orgChart1"/>
    <dgm:cxn modelId="{5C7793AF-76B6-4888-87C0-1076812FA1CB}" type="presParOf" srcId="{8FBD2E92-BC69-48F9-B994-B868A8437B92}" destId="{B2673734-E1FC-4AE8-8AD3-6F89667E541E}" srcOrd="1" destOrd="0" presId="urn:microsoft.com/office/officeart/2005/8/layout/orgChart1"/>
    <dgm:cxn modelId="{E92CD782-22B9-4D96-9347-928649CDFEB1}" type="presParOf" srcId="{B2673734-E1FC-4AE8-8AD3-6F89667E541E}" destId="{367487CF-39EC-4BA4-90DE-8472988B1D9E}" srcOrd="0" destOrd="0" presId="urn:microsoft.com/office/officeart/2005/8/layout/orgChart1"/>
    <dgm:cxn modelId="{AC2C4002-C2F0-4FF5-8DF0-6597C8078751}" type="presParOf" srcId="{B2673734-E1FC-4AE8-8AD3-6F89667E541E}" destId="{7CD50BAF-CCDE-4CC8-838F-867DECDA8927}" srcOrd="1" destOrd="0" presId="urn:microsoft.com/office/officeart/2005/8/layout/orgChart1"/>
    <dgm:cxn modelId="{F19136AC-0C50-46BE-9F50-88F58A6C6163}" type="presParOf" srcId="{7CD50BAF-CCDE-4CC8-838F-867DECDA8927}" destId="{BB24888C-B1AE-4860-87E5-A00005DFEC4B}" srcOrd="0" destOrd="0" presId="urn:microsoft.com/office/officeart/2005/8/layout/orgChart1"/>
    <dgm:cxn modelId="{399D265E-9858-4A40-B7D2-7E942FEFC77B}" type="presParOf" srcId="{BB24888C-B1AE-4860-87E5-A00005DFEC4B}" destId="{D1675278-21B6-440F-84D2-29CA31B7982D}" srcOrd="0" destOrd="0" presId="urn:microsoft.com/office/officeart/2005/8/layout/orgChart1"/>
    <dgm:cxn modelId="{697469FC-2195-4DD6-9AFC-53055CF940AB}" type="presParOf" srcId="{BB24888C-B1AE-4860-87E5-A00005DFEC4B}" destId="{E330EB3D-AAA7-40CB-8F77-1F39AAC92CBB}" srcOrd="1" destOrd="0" presId="urn:microsoft.com/office/officeart/2005/8/layout/orgChart1"/>
    <dgm:cxn modelId="{522AFB94-0E5D-418E-9EC8-8811F320302C}" type="presParOf" srcId="{7CD50BAF-CCDE-4CC8-838F-867DECDA8927}" destId="{BBEBC5F8-B1EF-4B84-AE61-376E4880E1F0}" srcOrd="1" destOrd="0" presId="urn:microsoft.com/office/officeart/2005/8/layout/orgChart1"/>
    <dgm:cxn modelId="{24214E78-909D-4552-8C4E-05EF2D5362D8}" type="presParOf" srcId="{BBEBC5F8-B1EF-4B84-AE61-376E4880E1F0}" destId="{EA7A6D6F-A421-4F2A-972F-8F54DD8B0DB3}" srcOrd="0" destOrd="0" presId="urn:microsoft.com/office/officeart/2005/8/layout/orgChart1"/>
    <dgm:cxn modelId="{98D3A5AF-BC6E-4E94-8BE1-6C081A1E69B6}" type="presParOf" srcId="{BBEBC5F8-B1EF-4B84-AE61-376E4880E1F0}" destId="{95BD67AA-9924-478D-B47C-BC0E944515B4}" srcOrd="1" destOrd="0" presId="urn:microsoft.com/office/officeart/2005/8/layout/orgChart1"/>
    <dgm:cxn modelId="{4E591EF8-9549-4340-8C6D-CF0BB86C14F9}" type="presParOf" srcId="{95BD67AA-9924-478D-B47C-BC0E944515B4}" destId="{7171F351-1E91-406B-AF1C-5231143C9800}" srcOrd="0" destOrd="0" presId="urn:microsoft.com/office/officeart/2005/8/layout/orgChart1"/>
    <dgm:cxn modelId="{E4DFEAC9-A8D3-40BB-9C05-F87150683650}" type="presParOf" srcId="{7171F351-1E91-406B-AF1C-5231143C9800}" destId="{F4067876-284A-4870-9A84-1D2920A645FE}" srcOrd="0" destOrd="0" presId="urn:microsoft.com/office/officeart/2005/8/layout/orgChart1"/>
    <dgm:cxn modelId="{7AA23FB2-DD19-4300-98AD-2D1F811B9C0C}" type="presParOf" srcId="{7171F351-1E91-406B-AF1C-5231143C9800}" destId="{3FDB5E2E-342D-4D78-B69D-811FF44D1C71}" srcOrd="1" destOrd="0" presId="urn:microsoft.com/office/officeart/2005/8/layout/orgChart1"/>
    <dgm:cxn modelId="{9A4AEB55-317A-4E49-AA48-6A1F9868319E}" type="presParOf" srcId="{95BD67AA-9924-478D-B47C-BC0E944515B4}" destId="{0D6A8861-F69D-4405-A31A-CB353F523E73}" srcOrd="1" destOrd="0" presId="urn:microsoft.com/office/officeart/2005/8/layout/orgChart1"/>
    <dgm:cxn modelId="{BDF805E0-25EB-419F-9D95-0326A6B53816}" type="presParOf" srcId="{95BD67AA-9924-478D-B47C-BC0E944515B4}" destId="{59F1AF1F-DA00-4EB1-987B-11CE610B38B4}" srcOrd="2" destOrd="0" presId="urn:microsoft.com/office/officeart/2005/8/layout/orgChart1"/>
    <dgm:cxn modelId="{4F9A2F06-C7EC-4807-ADB7-1A61369D7DF0}" type="presParOf" srcId="{BBEBC5F8-B1EF-4B84-AE61-376E4880E1F0}" destId="{20494C1E-45D1-4D5A-96EC-6CB42EDB03E9}" srcOrd="2" destOrd="0" presId="urn:microsoft.com/office/officeart/2005/8/layout/orgChart1"/>
    <dgm:cxn modelId="{B46C0930-FAF9-4DE7-9BE9-7DC53D2E895D}" type="presParOf" srcId="{BBEBC5F8-B1EF-4B84-AE61-376E4880E1F0}" destId="{0A1A77E2-91AE-4526-9DB0-ED4C98C0CD47}" srcOrd="3" destOrd="0" presId="urn:microsoft.com/office/officeart/2005/8/layout/orgChart1"/>
    <dgm:cxn modelId="{C0434665-BFA4-4DFD-9036-9D3BFC66BB5B}" type="presParOf" srcId="{0A1A77E2-91AE-4526-9DB0-ED4C98C0CD47}" destId="{8EA2FE1B-55AC-4D4D-A24A-184B640A0766}" srcOrd="0" destOrd="0" presId="urn:microsoft.com/office/officeart/2005/8/layout/orgChart1"/>
    <dgm:cxn modelId="{B8FE0308-3228-4616-AFBB-C8C0A55F7A0B}" type="presParOf" srcId="{8EA2FE1B-55AC-4D4D-A24A-184B640A0766}" destId="{B86C82B8-5811-4407-BB1A-91B2A218365F}" srcOrd="0" destOrd="0" presId="urn:microsoft.com/office/officeart/2005/8/layout/orgChart1"/>
    <dgm:cxn modelId="{ACD72424-AC99-4CD9-95A2-5F44B817A064}" type="presParOf" srcId="{8EA2FE1B-55AC-4D4D-A24A-184B640A0766}" destId="{FBC4D135-3A3D-4056-BBBF-D3E666A12C2A}" srcOrd="1" destOrd="0" presId="urn:microsoft.com/office/officeart/2005/8/layout/orgChart1"/>
    <dgm:cxn modelId="{E09B23F6-6D5F-41C1-8B2F-46C8D08165DE}" type="presParOf" srcId="{0A1A77E2-91AE-4526-9DB0-ED4C98C0CD47}" destId="{D31A0E75-518B-44D1-8EFC-66AC17A14CCF}" srcOrd="1" destOrd="0" presId="urn:microsoft.com/office/officeart/2005/8/layout/orgChart1"/>
    <dgm:cxn modelId="{11242D42-AEC3-44EA-B0CB-A50185F932D1}" type="presParOf" srcId="{0A1A77E2-91AE-4526-9DB0-ED4C98C0CD47}" destId="{4E314F6C-CB48-4257-AE25-7CA3E51A2AB1}" srcOrd="2" destOrd="0" presId="urn:microsoft.com/office/officeart/2005/8/layout/orgChart1"/>
    <dgm:cxn modelId="{4D70B8DD-2859-4AF9-89CB-98EF460D99F7}" type="presParOf" srcId="{7CD50BAF-CCDE-4CC8-838F-867DECDA8927}" destId="{D73ED0CC-EC61-4EF1-BCB7-6443774D6FB3}" srcOrd="2" destOrd="0" presId="urn:microsoft.com/office/officeart/2005/8/layout/orgChart1"/>
    <dgm:cxn modelId="{36E94803-9C83-43D2-BC19-1A58D5763036}" type="presParOf" srcId="{B2673734-E1FC-4AE8-8AD3-6F89667E541E}" destId="{4748BCAC-9A1E-4037-9F17-A768304AF3DA}" srcOrd="2" destOrd="0" presId="urn:microsoft.com/office/officeart/2005/8/layout/orgChart1"/>
    <dgm:cxn modelId="{8EBB74BF-61D9-4C3E-B523-10FC6008B0F3}" type="presParOf" srcId="{B2673734-E1FC-4AE8-8AD3-6F89667E541E}" destId="{1468BE2A-2D49-4015-ACC1-55DEEF0DB94D}" srcOrd="3" destOrd="0" presId="urn:microsoft.com/office/officeart/2005/8/layout/orgChart1"/>
    <dgm:cxn modelId="{274ADA90-D8BF-4F39-9142-965A3D374605}" type="presParOf" srcId="{1468BE2A-2D49-4015-ACC1-55DEEF0DB94D}" destId="{AAD24540-C68C-4141-98DC-7688EE2EDE42}" srcOrd="0" destOrd="0" presId="urn:microsoft.com/office/officeart/2005/8/layout/orgChart1"/>
    <dgm:cxn modelId="{F00582AA-B4E9-4EBC-9A4A-616FD257A51F}" type="presParOf" srcId="{AAD24540-C68C-4141-98DC-7688EE2EDE42}" destId="{37DE3D53-D0C1-4C4E-96C2-D48D8E0E699A}" srcOrd="0" destOrd="0" presId="urn:microsoft.com/office/officeart/2005/8/layout/orgChart1"/>
    <dgm:cxn modelId="{19003AA7-EA44-4909-89A1-C20B5A7142F8}" type="presParOf" srcId="{AAD24540-C68C-4141-98DC-7688EE2EDE42}" destId="{365B7FDD-C417-45A2-BD33-9D6B7FFF92E5}" srcOrd="1" destOrd="0" presId="urn:microsoft.com/office/officeart/2005/8/layout/orgChart1"/>
    <dgm:cxn modelId="{67988128-BC48-4F26-A9CA-C5102891FA8D}" type="presParOf" srcId="{1468BE2A-2D49-4015-ACC1-55DEEF0DB94D}" destId="{F2B900F9-AD16-4834-A4B5-B864B12E8B56}" srcOrd="1" destOrd="0" presId="urn:microsoft.com/office/officeart/2005/8/layout/orgChart1"/>
    <dgm:cxn modelId="{1DEBFE10-86EB-47A7-859B-970746D608D5}" type="presParOf" srcId="{F2B900F9-AD16-4834-A4B5-B864B12E8B56}" destId="{771AB71F-6178-42F8-96EB-170FB82CB122}" srcOrd="0" destOrd="0" presId="urn:microsoft.com/office/officeart/2005/8/layout/orgChart1"/>
    <dgm:cxn modelId="{6B66B692-A90F-4C53-B8D5-97FA91B5A69A}" type="presParOf" srcId="{F2B900F9-AD16-4834-A4B5-B864B12E8B56}" destId="{5E4DE582-0ECD-4D8C-A839-FB1C589052DB}" srcOrd="1" destOrd="0" presId="urn:microsoft.com/office/officeart/2005/8/layout/orgChart1"/>
    <dgm:cxn modelId="{DE895C31-E2CC-418C-9D09-581844F68B37}" type="presParOf" srcId="{5E4DE582-0ECD-4D8C-A839-FB1C589052DB}" destId="{4E6DE220-923D-4468-91E5-5DA75B0B71ED}" srcOrd="0" destOrd="0" presId="urn:microsoft.com/office/officeart/2005/8/layout/orgChart1"/>
    <dgm:cxn modelId="{2085B3C5-3AF0-4541-B921-BA9FEC0C8C49}" type="presParOf" srcId="{4E6DE220-923D-4468-91E5-5DA75B0B71ED}" destId="{9530D4CA-5A0C-4CE6-83F9-47E2A1733AA8}" srcOrd="0" destOrd="0" presId="urn:microsoft.com/office/officeart/2005/8/layout/orgChart1"/>
    <dgm:cxn modelId="{411380F8-27EE-4ED6-BB8E-D8FAD79977DF}" type="presParOf" srcId="{4E6DE220-923D-4468-91E5-5DA75B0B71ED}" destId="{EAC4C5EB-5D8D-45B7-B172-2177E0931720}" srcOrd="1" destOrd="0" presId="urn:microsoft.com/office/officeart/2005/8/layout/orgChart1"/>
    <dgm:cxn modelId="{D5B73FEA-CB45-4F7B-BA52-5D4271C6FB23}" type="presParOf" srcId="{5E4DE582-0ECD-4D8C-A839-FB1C589052DB}" destId="{969B34EF-897F-4FB8-A673-DCE837522FC3}" srcOrd="1" destOrd="0" presId="urn:microsoft.com/office/officeart/2005/8/layout/orgChart1"/>
    <dgm:cxn modelId="{FC580E0A-5E3F-4B74-B5A3-664357B41D11}" type="presParOf" srcId="{5E4DE582-0ECD-4D8C-A839-FB1C589052DB}" destId="{D6AF6893-D7EE-4D04-BD80-0C9F7F9054C0}" srcOrd="2" destOrd="0" presId="urn:microsoft.com/office/officeart/2005/8/layout/orgChart1"/>
    <dgm:cxn modelId="{FC47D26B-17AE-4F8E-B885-9D9E2653464C}" type="presParOf" srcId="{1468BE2A-2D49-4015-ACC1-55DEEF0DB94D}" destId="{D319E7BA-5197-4F0F-BCAF-873C06FBCF28}" srcOrd="2" destOrd="0" presId="urn:microsoft.com/office/officeart/2005/8/layout/orgChart1"/>
    <dgm:cxn modelId="{D8ECD214-636F-4532-8E26-15F9484EA774}" type="presParOf" srcId="{8FBD2E92-BC69-48F9-B994-B868A8437B92}" destId="{51182557-D598-4B46-9800-B95639A4B35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68280B-910C-43D4-B2F5-1BC9914B3895}"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01F15BA7-9A25-4F6A-90D0-933A2ED36E54}">
      <dgm:prSet phldrT="[Text]" custT="1"/>
      <dgm:spPr>
        <a:solidFill>
          <a:schemeClr val="accent1">
            <a:lumMod val="40000"/>
            <a:lumOff val="60000"/>
          </a:schemeClr>
        </a:solidFill>
      </dgm:spPr>
      <dgm:t>
        <a:bodyPr/>
        <a:lstStyle/>
        <a:p>
          <a:r>
            <a:rPr lang="en-US" sz="1800" dirty="0" err="1">
              <a:solidFill>
                <a:schemeClr val="tx1"/>
              </a:solidFill>
            </a:rPr>
            <a:t>fred</a:t>
          </a:r>
          <a:endParaRPr lang="en-US" sz="1800" dirty="0">
            <a:solidFill>
              <a:schemeClr val="tx1"/>
            </a:solidFill>
          </a:endParaRPr>
        </a:p>
      </dgm:t>
    </dgm:pt>
    <dgm:pt modelId="{0C64F488-31A0-4417-865A-EE9FD8B43BE8}" type="parTrans" cxnId="{807DA468-F7FE-4DE0-A24C-E978DCCA1C6D}">
      <dgm:prSet/>
      <dgm:spPr/>
      <dgm:t>
        <a:bodyPr/>
        <a:lstStyle/>
        <a:p>
          <a:endParaRPr lang="en-US"/>
        </a:p>
      </dgm:t>
    </dgm:pt>
    <dgm:pt modelId="{5782122F-3A05-428B-A0D0-B48F72B49A4A}" type="sibTrans" cxnId="{807DA468-F7FE-4DE0-A24C-E978DCCA1C6D}">
      <dgm:prSet/>
      <dgm:spPr/>
      <dgm:t>
        <a:bodyPr/>
        <a:lstStyle/>
        <a:p>
          <a:endParaRPr lang="en-US"/>
        </a:p>
      </dgm:t>
    </dgm:pt>
    <dgm:pt modelId="{5F6547F8-EC18-4FB1-A5EE-96C54B9393FF}">
      <dgm:prSet phldrT="[Text]" custT="1"/>
      <dgm:spPr>
        <a:solidFill>
          <a:schemeClr val="accent1">
            <a:lumMod val="40000"/>
            <a:lumOff val="60000"/>
          </a:schemeClr>
        </a:solidFill>
      </dgm:spPr>
      <dgm:t>
        <a:bodyPr/>
        <a:lstStyle/>
        <a:p>
          <a:r>
            <a:rPr lang="en-US" sz="1800" dirty="0">
              <a:solidFill>
                <a:schemeClr val="tx1"/>
              </a:solidFill>
            </a:rPr>
            <a:t>chuck</a:t>
          </a:r>
        </a:p>
      </dgm:t>
    </dgm:pt>
    <dgm:pt modelId="{2D57882A-E8B8-4741-8F9E-25E375E55901}" type="parTrans" cxnId="{7FB7CCEB-65F1-4BFE-AF29-14B29B099568}">
      <dgm:prSet/>
      <dgm:spPr>
        <a:solidFill>
          <a:schemeClr val="accent1">
            <a:lumMod val="40000"/>
            <a:lumOff val="60000"/>
          </a:schemeClr>
        </a:solidFill>
      </dgm:spPr>
      <dgm:t>
        <a:bodyPr/>
        <a:lstStyle/>
        <a:p>
          <a:endParaRPr lang="en-US" sz="1800">
            <a:solidFill>
              <a:schemeClr val="tx1"/>
            </a:solidFill>
          </a:endParaRPr>
        </a:p>
      </dgm:t>
    </dgm:pt>
    <dgm:pt modelId="{4C2DAA03-35C7-47A3-A7AB-5F874BF4F674}" type="sibTrans" cxnId="{7FB7CCEB-65F1-4BFE-AF29-14B29B099568}">
      <dgm:prSet/>
      <dgm:spPr/>
      <dgm:t>
        <a:bodyPr/>
        <a:lstStyle/>
        <a:p>
          <a:endParaRPr lang="en-US"/>
        </a:p>
      </dgm:t>
    </dgm:pt>
    <dgm:pt modelId="{52EC0A78-31A5-4019-AA7F-4366D42A8EB9}">
      <dgm:prSet phldrT="[Text]" custT="1"/>
      <dgm:spPr>
        <a:solidFill>
          <a:schemeClr val="accent1">
            <a:lumMod val="40000"/>
            <a:lumOff val="60000"/>
          </a:schemeClr>
        </a:solidFill>
      </dgm:spPr>
      <dgm:t>
        <a:bodyPr/>
        <a:lstStyle/>
        <a:p>
          <a:r>
            <a:rPr lang="en-US" sz="1800" dirty="0" err="1">
              <a:solidFill>
                <a:schemeClr val="tx1"/>
              </a:solidFill>
            </a:rPr>
            <a:t>eddie</a:t>
          </a:r>
          <a:endParaRPr lang="en-US" sz="1800" dirty="0">
            <a:solidFill>
              <a:schemeClr val="tx1"/>
            </a:solidFill>
          </a:endParaRPr>
        </a:p>
      </dgm:t>
    </dgm:pt>
    <dgm:pt modelId="{9112C862-2C86-469D-A0F1-EE8B83502DE7}" type="parTrans" cxnId="{8433ADC5-0023-49B1-B164-F441B4F46CFE}">
      <dgm:prSet/>
      <dgm:spPr>
        <a:solidFill>
          <a:schemeClr val="accent1">
            <a:lumMod val="40000"/>
            <a:lumOff val="60000"/>
          </a:schemeClr>
        </a:solidFill>
      </dgm:spPr>
      <dgm:t>
        <a:bodyPr/>
        <a:lstStyle/>
        <a:p>
          <a:endParaRPr lang="en-US" sz="1800">
            <a:solidFill>
              <a:schemeClr val="tx1"/>
            </a:solidFill>
          </a:endParaRPr>
        </a:p>
      </dgm:t>
    </dgm:pt>
    <dgm:pt modelId="{E4463510-54B1-4D72-9F50-E2A9088826E0}" type="sibTrans" cxnId="{8433ADC5-0023-49B1-B164-F441B4F46CFE}">
      <dgm:prSet/>
      <dgm:spPr/>
      <dgm:t>
        <a:bodyPr/>
        <a:lstStyle/>
        <a:p>
          <a:endParaRPr lang="en-US"/>
        </a:p>
      </dgm:t>
    </dgm:pt>
    <dgm:pt modelId="{CBF09D78-0011-4F75-9DD3-99B5A4C0B89C}">
      <dgm:prSet phldrT="[Text]" custT="1"/>
      <dgm:spPr>
        <a:solidFill>
          <a:schemeClr val="accent1">
            <a:lumMod val="40000"/>
            <a:lumOff val="60000"/>
          </a:schemeClr>
        </a:solidFill>
      </dgm:spPr>
      <dgm:t>
        <a:bodyPr/>
        <a:lstStyle/>
        <a:p>
          <a:r>
            <a:rPr lang="en-US" sz="1800" dirty="0" err="1">
              <a:solidFill>
                <a:schemeClr val="tx1"/>
              </a:solidFill>
            </a:rPr>
            <a:t>alice</a:t>
          </a:r>
          <a:endParaRPr lang="en-US" sz="1800" dirty="0">
            <a:solidFill>
              <a:schemeClr val="tx1"/>
            </a:solidFill>
          </a:endParaRPr>
        </a:p>
      </dgm:t>
    </dgm:pt>
    <dgm:pt modelId="{CCCB0BDE-B34F-4E45-92BF-84F3500070B6}" type="parTrans" cxnId="{98A2AEB9-66B4-4EA9-AE88-EDF22B801857}">
      <dgm:prSet/>
      <dgm:spPr>
        <a:solidFill>
          <a:schemeClr val="accent1">
            <a:lumMod val="40000"/>
            <a:lumOff val="60000"/>
          </a:schemeClr>
        </a:solidFill>
      </dgm:spPr>
      <dgm:t>
        <a:bodyPr/>
        <a:lstStyle/>
        <a:p>
          <a:endParaRPr lang="en-US" sz="1800">
            <a:solidFill>
              <a:schemeClr val="tx1"/>
            </a:solidFill>
          </a:endParaRPr>
        </a:p>
      </dgm:t>
    </dgm:pt>
    <dgm:pt modelId="{5B50F404-D519-42F5-BAF6-8EB8A3C41569}" type="sibTrans" cxnId="{98A2AEB9-66B4-4EA9-AE88-EDF22B801857}">
      <dgm:prSet/>
      <dgm:spPr/>
      <dgm:t>
        <a:bodyPr/>
        <a:lstStyle/>
        <a:p>
          <a:endParaRPr lang="en-US"/>
        </a:p>
      </dgm:t>
    </dgm:pt>
    <dgm:pt modelId="{2D9F68BA-62CC-4B2A-9674-FD60AF359F57}">
      <dgm:prSet phldrT="[Text]" custT="1"/>
      <dgm:spPr>
        <a:solidFill>
          <a:schemeClr val="accent1">
            <a:lumMod val="40000"/>
            <a:lumOff val="60000"/>
          </a:schemeClr>
        </a:solidFill>
      </dgm:spPr>
      <dgm:t>
        <a:bodyPr/>
        <a:lstStyle/>
        <a:p>
          <a:r>
            <a:rPr lang="en-US" sz="1800" dirty="0">
              <a:solidFill>
                <a:schemeClr val="tx1"/>
              </a:solidFill>
            </a:rPr>
            <a:t>bob</a:t>
          </a:r>
        </a:p>
      </dgm:t>
    </dgm:pt>
    <dgm:pt modelId="{4780D642-E865-4402-BD49-08B01B0D5B44}" type="parTrans" cxnId="{5F4ED36A-AA33-4820-8997-32BDC18696CE}">
      <dgm:prSet/>
      <dgm:spPr>
        <a:solidFill>
          <a:schemeClr val="accent1">
            <a:lumMod val="40000"/>
            <a:lumOff val="60000"/>
          </a:schemeClr>
        </a:solidFill>
      </dgm:spPr>
      <dgm:t>
        <a:bodyPr/>
        <a:lstStyle/>
        <a:p>
          <a:endParaRPr lang="en-US" sz="1800">
            <a:solidFill>
              <a:schemeClr val="tx1"/>
            </a:solidFill>
          </a:endParaRPr>
        </a:p>
      </dgm:t>
    </dgm:pt>
    <dgm:pt modelId="{9930A10A-5029-4B8C-9FA7-73276644EC87}" type="sibTrans" cxnId="{5F4ED36A-AA33-4820-8997-32BDC18696CE}">
      <dgm:prSet/>
      <dgm:spPr/>
      <dgm:t>
        <a:bodyPr/>
        <a:lstStyle/>
        <a:p>
          <a:endParaRPr lang="en-US"/>
        </a:p>
      </dgm:t>
    </dgm:pt>
    <dgm:pt modelId="{DE8957BA-9353-4D30-9CDB-7DB28E7ACFF3}">
      <dgm:prSet phldrT="[Text]" custT="1"/>
      <dgm:spPr>
        <a:solidFill>
          <a:schemeClr val="accent1">
            <a:lumMod val="40000"/>
            <a:lumOff val="60000"/>
          </a:schemeClr>
        </a:solidFill>
      </dgm:spPr>
      <dgm:t>
        <a:bodyPr/>
        <a:lstStyle/>
        <a:p>
          <a:r>
            <a:rPr lang="en-US" sz="1800" dirty="0" err="1">
              <a:solidFill>
                <a:schemeClr val="tx1"/>
              </a:solidFill>
            </a:rPr>
            <a:t>dave</a:t>
          </a:r>
          <a:endParaRPr lang="en-US" sz="1800" dirty="0">
            <a:solidFill>
              <a:schemeClr val="tx1"/>
            </a:solidFill>
          </a:endParaRPr>
        </a:p>
      </dgm:t>
    </dgm:pt>
    <dgm:pt modelId="{A54CA089-C8B2-4E1C-ACC5-8C1E7280A211}" type="parTrans" cxnId="{C3130DE5-DB90-4CB4-B705-FCF606F233E6}">
      <dgm:prSet/>
      <dgm:spPr>
        <a:solidFill>
          <a:schemeClr val="accent1">
            <a:lumMod val="40000"/>
            <a:lumOff val="60000"/>
          </a:schemeClr>
        </a:solidFill>
      </dgm:spPr>
      <dgm:t>
        <a:bodyPr/>
        <a:lstStyle/>
        <a:p>
          <a:endParaRPr lang="en-US" sz="1800">
            <a:solidFill>
              <a:schemeClr val="tx1"/>
            </a:solidFill>
          </a:endParaRPr>
        </a:p>
      </dgm:t>
    </dgm:pt>
    <dgm:pt modelId="{EB9FEEDC-6B71-4804-8A29-8800BD4DC83E}" type="sibTrans" cxnId="{C3130DE5-DB90-4CB4-B705-FCF606F233E6}">
      <dgm:prSet/>
      <dgm:spPr/>
      <dgm:t>
        <a:bodyPr/>
        <a:lstStyle/>
        <a:p>
          <a:endParaRPr lang="en-US"/>
        </a:p>
      </dgm:t>
    </dgm:pt>
    <dgm:pt modelId="{37BC11F1-A70B-4C08-9E17-9C3C3B28D75B}" type="pres">
      <dgm:prSet presAssocID="{CA68280B-910C-43D4-B2F5-1BC9914B3895}" presName="hierChild1" presStyleCnt="0">
        <dgm:presLayoutVars>
          <dgm:orgChart val="1"/>
          <dgm:chPref val="1"/>
          <dgm:dir/>
          <dgm:animOne val="branch"/>
          <dgm:animLvl val="lvl"/>
          <dgm:resizeHandles/>
        </dgm:presLayoutVars>
      </dgm:prSet>
      <dgm:spPr/>
    </dgm:pt>
    <dgm:pt modelId="{8FBD2E92-BC69-48F9-B994-B868A8437B92}" type="pres">
      <dgm:prSet presAssocID="{01F15BA7-9A25-4F6A-90D0-933A2ED36E54}" presName="hierRoot1" presStyleCnt="0">
        <dgm:presLayoutVars>
          <dgm:hierBranch val="init"/>
        </dgm:presLayoutVars>
      </dgm:prSet>
      <dgm:spPr/>
    </dgm:pt>
    <dgm:pt modelId="{0944AC71-EB82-4C00-8C96-105885ECD36F}" type="pres">
      <dgm:prSet presAssocID="{01F15BA7-9A25-4F6A-90D0-933A2ED36E54}" presName="rootComposite1" presStyleCnt="0"/>
      <dgm:spPr/>
    </dgm:pt>
    <dgm:pt modelId="{F646A0C4-D6CB-4A4D-AEAC-09752358B743}" type="pres">
      <dgm:prSet presAssocID="{01F15BA7-9A25-4F6A-90D0-933A2ED36E54}" presName="rootText1" presStyleLbl="node0" presStyleIdx="0" presStyleCnt="1">
        <dgm:presLayoutVars>
          <dgm:chPref val="3"/>
        </dgm:presLayoutVars>
      </dgm:prSet>
      <dgm:spPr/>
    </dgm:pt>
    <dgm:pt modelId="{923D5022-74A1-4735-8561-4159DEF5214E}" type="pres">
      <dgm:prSet presAssocID="{01F15BA7-9A25-4F6A-90D0-933A2ED36E54}" presName="rootConnector1" presStyleLbl="node1" presStyleIdx="0" presStyleCnt="0"/>
      <dgm:spPr/>
    </dgm:pt>
    <dgm:pt modelId="{B2673734-E1FC-4AE8-8AD3-6F89667E541E}" type="pres">
      <dgm:prSet presAssocID="{01F15BA7-9A25-4F6A-90D0-933A2ED36E54}" presName="hierChild2" presStyleCnt="0"/>
      <dgm:spPr/>
    </dgm:pt>
    <dgm:pt modelId="{367487CF-39EC-4BA4-90DE-8472988B1D9E}" type="pres">
      <dgm:prSet presAssocID="{2D57882A-E8B8-4741-8F9E-25E375E55901}" presName="Name37" presStyleLbl="parChTrans1D2" presStyleIdx="0" presStyleCnt="2"/>
      <dgm:spPr/>
    </dgm:pt>
    <dgm:pt modelId="{7CD50BAF-CCDE-4CC8-838F-867DECDA8927}" type="pres">
      <dgm:prSet presAssocID="{5F6547F8-EC18-4FB1-A5EE-96C54B9393FF}" presName="hierRoot2" presStyleCnt="0">
        <dgm:presLayoutVars>
          <dgm:hierBranch val="init"/>
        </dgm:presLayoutVars>
      </dgm:prSet>
      <dgm:spPr/>
    </dgm:pt>
    <dgm:pt modelId="{BB24888C-B1AE-4860-87E5-A00005DFEC4B}" type="pres">
      <dgm:prSet presAssocID="{5F6547F8-EC18-4FB1-A5EE-96C54B9393FF}" presName="rootComposite" presStyleCnt="0"/>
      <dgm:spPr/>
    </dgm:pt>
    <dgm:pt modelId="{D1675278-21B6-440F-84D2-29CA31B7982D}" type="pres">
      <dgm:prSet presAssocID="{5F6547F8-EC18-4FB1-A5EE-96C54B9393FF}" presName="rootText" presStyleLbl="node2" presStyleIdx="0" presStyleCnt="2" custLinFactNeighborX="-48083">
        <dgm:presLayoutVars>
          <dgm:chPref val="3"/>
        </dgm:presLayoutVars>
      </dgm:prSet>
      <dgm:spPr/>
    </dgm:pt>
    <dgm:pt modelId="{E330EB3D-AAA7-40CB-8F77-1F39AAC92CBB}" type="pres">
      <dgm:prSet presAssocID="{5F6547F8-EC18-4FB1-A5EE-96C54B9393FF}" presName="rootConnector" presStyleLbl="node2" presStyleIdx="0" presStyleCnt="2"/>
      <dgm:spPr/>
    </dgm:pt>
    <dgm:pt modelId="{BBEBC5F8-B1EF-4B84-AE61-376E4880E1F0}" type="pres">
      <dgm:prSet presAssocID="{5F6547F8-EC18-4FB1-A5EE-96C54B9393FF}" presName="hierChild4" presStyleCnt="0"/>
      <dgm:spPr/>
    </dgm:pt>
    <dgm:pt modelId="{EA7A6D6F-A421-4F2A-972F-8F54DD8B0DB3}" type="pres">
      <dgm:prSet presAssocID="{CCCB0BDE-B34F-4E45-92BF-84F3500070B6}" presName="Name37" presStyleLbl="parChTrans1D3" presStyleIdx="0" presStyleCnt="3"/>
      <dgm:spPr/>
    </dgm:pt>
    <dgm:pt modelId="{95BD67AA-9924-478D-B47C-BC0E944515B4}" type="pres">
      <dgm:prSet presAssocID="{CBF09D78-0011-4F75-9DD3-99B5A4C0B89C}" presName="hierRoot2" presStyleCnt="0">
        <dgm:presLayoutVars>
          <dgm:hierBranch val="init"/>
        </dgm:presLayoutVars>
      </dgm:prSet>
      <dgm:spPr/>
    </dgm:pt>
    <dgm:pt modelId="{7171F351-1E91-406B-AF1C-5231143C9800}" type="pres">
      <dgm:prSet presAssocID="{CBF09D78-0011-4F75-9DD3-99B5A4C0B89C}" presName="rootComposite" presStyleCnt="0"/>
      <dgm:spPr/>
    </dgm:pt>
    <dgm:pt modelId="{F4067876-284A-4870-9A84-1D2920A645FE}" type="pres">
      <dgm:prSet presAssocID="{CBF09D78-0011-4F75-9DD3-99B5A4C0B89C}" presName="rootText" presStyleLbl="node3" presStyleIdx="0" presStyleCnt="3" custLinFactNeighborX="-48083">
        <dgm:presLayoutVars>
          <dgm:chPref val="3"/>
        </dgm:presLayoutVars>
      </dgm:prSet>
      <dgm:spPr/>
    </dgm:pt>
    <dgm:pt modelId="{3FDB5E2E-342D-4D78-B69D-811FF44D1C71}" type="pres">
      <dgm:prSet presAssocID="{CBF09D78-0011-4F75-9DD3-99B5A4C0B89C}" presName="rootConnector" presStyleLbl="node3" presStyleIdx="0" presStyleCnt="3"/>
      <dgm:spPr/>
    </dgm:pt>
    <dgm:pt modelId="{0D6A8861-F69D-4405-A31A-CB353F523E73}" type="pres">
      <dgm:prSet presAssocID="{CBF09D78-0011-4F75-9DD3-99B5A4C0B89C}" presName="hierChild4" presStyleCnt="0"/>
      <dgm:spPr/>
    </dgm:pt>
    <dgm:pt modelId="{59F1AF1F-DA00-4EB1-987B-11CE610B38B4}" type="pres">
      <dgm:prSet presAssocID="{CBF09D78-0011-4F75-9DD3-99B5A4C0B89C}" presName="hierChild5" presStyleCnt="0"/>
      <dgm:spPr/>
    </dgm:pt>
    <dgm:pt modelId="{20494C1E-45D1-4D5A-96EC-6CB42EDB03E9}" type="pres">
      <dgm:prSet presAssocID="{4780D642-E865-4402-BD49-08B01B0D5B44}" presName="Name37" presStyleLbl="parChTrans1D3" presStyleIdx="1" presStyleCnt="3"/>
      <dgm:spPr/>
    </dgm:pt>
    <dgm:pt modelId="{0A1A77E2-91AE-4526-9DB0-ED4C98C0CD47}" type="pres">
      <dgm:prSet presAssocID="{2D9F68BA-62CC-4B2A-9674-FD60AF359F57}" presName="hierRoot2" presStyleCnt="0">
        <dgm:presLayoutVars>
          <dgm:hierBranch val="init"/>
        </dgm:presLayoutVars>
      </dgm:prSet>
      <dgm:spPr/>
    </dgm:pt>
    <dgm:pt modelId="{8EA2FE1B-55AC-4D4D-A24A-184B640A0766}" type="pres">
      <dgm:prSet presAssocID="{2D9F68BA-62CC-4B2A-9674-FD60AF359F57}" presName="rootComposite" presStyleCnt="0"/>
      <dgm:spPr/>
    </dgm:pt>
    <dgm:pt modelId="{B86C82B8-5811-4407-BB1A-91B2A218365F}" type="pres">
      <dgm:prSet presAssocID="{2D9F68BA-62CC-4B2A-9674-FD60AF359F57}" presName="rootText" presStyleLbl="node3" presStyleIdx="1" presStyleCnt="3" custLinFactNeighborX="-48083">
        <dgm:presLayoutVars>
          <dgm:chPref val="3"/>
        </dgm:presLayoutVars>
      </dgm:prSet>
      <dgm:spPr/>
    </dgm:pt>
    <dgm:pt modelId="{FBC4D135-3A3D-4056-BBBF-D3E666A12C2A}" type="pres">
      <dgm:prSet presAssocID="{2D9F68BA-62CC-4B2A-9674-FD60AF359F57}" presName="rootConnector" presStyleLbl="node3" presStyleIdx="1" presStyleCnt="3"/>
      <dgm:spPr/>
    </dgm:pt>
    <dgm:pt modelId="{D31A0E75-518B-44D1-8EFC-66AC17A14CCF}" type="pres">
      <dgm:prSet presAssocID="{2D9F68BA-62CC-4B2A-9674-FD60AF359F57}" presName="hierChild4" presStyleCnt="0"/>
      <dgm:spPr/>
    </dgm:pt>
    <dgm:pt modelId="{4E314F6C-CB48-4257-AE25-7CA3E51A2AB1}" type="pres">
      <dgm:prSet presAssocID="{2D9F68BA-62CC-4B2A-9674-FD60AF359F57}" presName="hierChild5" presStyleCnt="0"/>
      <dgm:spPr/>
    </dgm:pt>
    <dgm:pt modelId="{D73ED0CC-EC61-4EF1-BCB7-6443774D6FB3}" type="pres">
      <dgm:prSet presAssocID="{5F6547F8-EC18-4FB1-A5EE-96C54B9393FF}" presName="hierChild5" presStyleCnt="0"/>
      <dgm:spPr/>
    </dgm:pt>
    <dgm:pt modelId="{4748BCAC-9A1E-4037-9F17-A768304AF3DA}" type="pres">
      <dgm:prSet presAssocID="{9112C862-2C86-469D-A0F1-EE8B83502DE7}" presName="Name37" presStyleLbl="parChTrans1D2" presStyleIdx="1" presStyleCnt="2"/>
      <dgm:spPr/>
    </dgm:pt>
    <dgm:pt modelId="{1468BE2A-2D49-4015-ACC1-55DEEF0DB94D}" type="pres">
      <dgm:prSet presAssocID="{52EC0A78-31A5-4019-AA7F-4366D42A8EB9}" presName="hierRoot2" presStyleCnt="0">
        <dgm:presLayoutVars>
          <dgm:hierBranch val="init"/>
        </dgm:presLayoutVars>
      </dgm:prSet>
      <dgm:spPr/>
    </dgm:pt>
    <dgm:pt modelId="{AAD24540-C68C-4141-98DC-7688EE2EDE42}" type="pres">
      <dgm:prSet presAssocID="{52EC0A78-31A5-4019-AA7F-4366D42A8EB9}" presName="rootComposite" presStyleCnt="0"/>
      <dgm:spPr/>
    </dgm:pt>
    <dgm:pt modelId="{37DE3D53-D0C1-4C4E-96C2-D48D8E0E699A}" type="pres">
      <dgm:prSet presAssocID="{52EC0A78-31A5-4019-AA7F-4366D42A8EB9}" presName="rootText" presStyleLbl="node2" presStyleIdx="1" presStyleCnt="2" custLinFactNeighborX="40346">
        <dgm:presLayoutVars>
          <dgm:chPref val="3"/>
        </dgm:presLayoutVars>
      </dgm:prSet>
      <dgm:spPr/>
    </dgm:pt>
    <dgm:pt modelId="{365B7FDD-C417-45A2-BD33-9D6B7FFF92E5}" type="pres">
      <dgm:prSet presAssocID="{52EC0A78-31A5-4019-AA7F-4366D42A8EB9}" presName="rootConnector" presStyleLbl="node2" presStyleIdx="1" presStyleCnt="2"/>
      <dgm:spPr/>
    </dgm:pt>
    <dgm:pt modelId="{F2B900F9-AD16-4834-A4B5-B864B12E8B56}" type="pres">
      <dgm:prSet presAssocID="{52EC0A78-31A5-4019-AA7F-4366D42A8EB9}" presName="hierChild4" presStyleCnt="0"/>
      <dgm:spPr/>
    </dgm:pt>
    <dgm:pt modelId="{771AB71F-6178-42F8-96EB-170FB82CB122}" type="pres">
      <dgm:prSet presAssocID="{A54CA089-C8B2-4E1C-ACC5-8C1E7280A211}" presName="Name37" presStyleLbl="parChTrans1D3" presStyleIdx="2" presStyleCnt="3"/>
      <dgm:spPr/>
    </dgm:pt>
    <dgm:pt modelId="{5E4DE582-0ECD-4D8C-A839-FB1C589052DB}" type="pres">
      <dgm:prSet presAssocID="{DE8957BA-9353-4D30-9CDB-7DB28E7ACFF3}" presName="hierRoot2" presStyleCnt="0">
        <dgm:presLayoutVars>
          <dgm:hierBranch val="init"/>
        </dgm:presLayoutVars>
      </dgm:prSet>
      <dgm:spPr/>
    </dgm:pt>
    <dgm:pt modelId="{4E6DE220-923D-4468-91E5-5DA75B0B71ED}" type="pres">
      <dgm:prSet presAssocID="{DE8957BA-9353-4D30-9CDB-7DB28E7ACFF3}" presName="rootComposite" presStyleCnt="0"/>
      <dgm:spPr/>
    </dgm:pt>
    <dgm:pt modelId="{9530D4CA-5A0C-4CE6-83F9-47E2A1733AA8}" type="pres">
      <dgm:prSet presAssocID="{DE8957BA-9353-4D30-9CDB-7DB28E7ACFF3}" presName="rootText" presStyleLbl="node3" presStyleIdx="2" presStyleCnt="3" custLinFactNeighborX="40346">
        <dgm:presLayoutVars>
          <dgm:chPref val="3"/>
        </dgm:presLayoutVars>
      </dgm:prSet>
      <dgm:spPr/>
    </dgm:pt>
    <dgm:pt modelId="{EAC4C5EB-5D8D-45B7-B172-2177E0931720}" type="pres">
      <dgm:prSet presAssocID="{DE8957BA-9353-4D30-9CDB-7DB28E7ACFF3}" presName="rootConnector" presStyleLbl="node3" presStyleIdx="2" presStyleCnt="3"/>
      <dgm:spPr/>
    </dgm:pt>
    <dgm:pt modelId="{969B34EF-897F-4FB8-A673-DCE837522FC3}" type="pres">
      <dgm:prSet presAssocID="{DE8957BA-9353-4D30-9CDB-7DB28E7ACFF3}" presName="hierChild4" presStyleCnt="0"/>
      <dgm:spPr/>
    </dgm:pt>
    <dgm:pt modelId="{D6AF6893-D7EE-4D04-BD80-0C9F7F9054C0}" type="pres">
      <dgm:prSet presAssocID="{DE8957BA-9353-4D30-9CDB-7DB28E7ACFF3}" presName="hierChild5" presStyleCnt="0"/>
      <dgm:spPr/>
    </dgm:pt>
    <dgm:pt modelId="{D319E7BA-5197-4F0F-BCAF-873C06FBCF28}" type="pres">
      <dgm:prSet presAssocID="{52EC0A78-31A5-4019-AA7F-4366D42A8EB9}" presName="hierChild5" presStyleCnt="0"/>
      <dgm:spPr/>
    </dgm:pt>
    <dgm:pt modelId="{51182557-D598-4B46-9800-B95639A4B355}" type="pres">
      <dgm:prSet presAssocID="{01F15BA7-9A25-4F6A-90D0-933A2ED36E54}" presName="hierChild3" presStyleCnt="0"/>
      <dgm:spPr/>
    </dgm:pt>
  </dgm:ptLst>
  <dgm:cxnLst>
    <dgm:cxn modelId="{81E27100-E5B3-4C7E-A4CA-E77EA3E4A5F6}" type="presOf" srcId="{01F15BA7-9A25-4F6A-90D0-933A2ED36E54}" destId="{F646A0C4-D6CB-4A4D-AEAC-09752358B743}" srcOrd="0" destOrd="0" presId="urn:microsoft.com/office/officeart/2005/8/layout/orgChart1"/>
    <dgm:cxn modelId="{50C6C503-9B12-4109-9920-7EE123DF904D}" type="presOf" srcId="{2D57882A-E8B8-4741-8F9E-25E375E55901}" destId="{367487CF-39EC-4BA4-90DE-8472988B1D9E}" srcOrd="0" destOrd="0" presId="urn:microsoft.com/office/officeart/2005/8/layout/orgChart1"/>
    <dgm:cxn modelId="{18F38E07-BC31-4433-91FE-9F8B7156F21A}" type="presOf" srcId="{4780D642-E865-4402-BD49-08B01B0D5B44}" destId="{20494C1E-45D1-4D5A-96EC-6CB42EDB03E9}" srcOrd="0" destOrd="0" presId="urn:microsoft.com/office/officeart/2005/8/layout/orgChart1"/>
    <dgm:cxn modelId="{C90ED30A-1B5B-4E71-95F4-2CBDBC0939BA}" type="presOf" srcId="{5F6547F8-EC18-4FB1-A5EE-96C54B9393FF}" destId="{E330EB3D-AAA7-40CB-8F77-1F39AAC92CBB}" srcOrd="1" destOrd="0" presId="urn:microsoft.com/office/officeart/2005/8/layout/orgChart1"/>
    <dgm:cxn modelId="{09F8E90F-B443-4A33-807B-ECDE5146E061}" type="presOf" srcId="{CA68280B-910C-43D4-B2F5-1BC9914B3895}" destId="{37BC11F1-A70B-4C08-9E17-9C3C3B28D75B}" srcOrd="0" destOrd="0" presId="urn:microsoft.com/office/officeart/2005/8/layout/orgChart1"/>
    <dgm:cxn modelId="{1B6B7E2E-1F62-4752-81B6-89621F45CA63}" type="presOf" srcId="{DE8957BA-9353-4D30-9CDB-7DB28E7ACFF3}" destId="{EAC4C5EB-5D8D-45B7-B172-2177E0931720}" srcOrd="1" destOrd="0" presId="urn:microsoft.com/office/officeart/2005/8/layout/orgChart1"/>
    <dgm:cxn modelId="{196F2332-F118-489E-9F5A-2653C5519D79}" type="presOf" srcId="{DE8957BA-9353-4D30-9CDB-7DB28E7ACFF3}" destId="{9530D4CA-5A0C-4CE6-83F9-47E2A1733AA8}" srcOrd="0" destOrd="0" presId="urn:microsoft.com/office/officeart/2005/8/layout/orgChart1"/>
    <dgm:cxn modelId="{BC13903F-6B2E-4CCB-BDA3-B9FCCB1EC21F}" type="presOf" srcId="{01F15BA7-9A25-4F6A-90D0-933A2ED36E54}" destId="{923D5022-74A1-4735-8561-4159DEF5214E}" srcOrd="1" destOrd="0" presId="urn:microsoft.com/office/officeart/2005/8/layout/orgChart1"/>
    <dgm:cxn modelId="{2DE64E47-ED81-4F9C-A24B-4BB699471A82}" type="presOf" srcId="{52EC0A78-31A5-4019-AA7F-4366D42A8EB9}" destId="{365B7FDD-C417-45A2-BD33-9D6B7FFF92E5}" srcOrd="1" destOrd="0" presId="urn:microsoft.com/office/officeart/2005/8/layout/orgChart1"/>
    <dgm:cxn modelId="{807DA468-F7FE-4DE0-A24C-E978DCCA1C6D}" srcId="{CA68280B-910C-43D4-B2F5-1BC9914B3895}" destId="{01F15BA7-9A25-4F6A-90D0-933A2ED36E54}" srcOrd="0" destOrd="0" parTransId="{0C64F488-31A0-4417-865A-EE9FD8B43BE8}" sibTransId="{5782122F-3A05-428B-A0D0-B48F72B49A4A}"/>
    <dgm:cxn modelId="{1C873369-B480-4228-91DA-FDAA7E3AF37F}" type="presOf" srcId="{CCCB0BDE-B34F-4E45-92BF-84F3500070B6}" destId="{EA7A6D6F-A421-4F2A-972F-8F54DD8B0DB3}" srcOrd="0" destOrd="0" presId="urn:microsoft.com/office/officeart/2005/8/layout/orgChart1"/>
    <dgm:cxn modelId="{5F4ED36A-AA33-4820-8997-32BDC18696CE}" srcId="{5F6547F8-EC18-4FB1-A5EE-96C54B9393FF}" destId="{2D9F68BA-62CC-4B2A-9674-FD60AF359F57}" srcOrd="1" destOrd="0" parTransId="{4780D642-E865-4402-BD49-08B01B0D5B44}" sibTransId="{9930A10A-5029-4B8C-9FA7-73276644EC87}"/>
    <dgm:cxn modelId="{C6215858-681F-4D3B-A29A-A98A3358EDF9}" type="presOf" srcId="{9112C862-2C86-469D-A0F1-EE8B83502DE7}" destId="{4748BCAC-9A1E-4037-9F17-A768304AF3DA}" srcOrd="0" destOrd="0" presId="urn:microsoft.com/office/officeart/2005/8/layout/orgChart1"/>
    <dgm:cxn modelId="{76621797-A3EB-4417-ADA8-2E15B588640F}" type="presOf" srcId="{A54CA089-C8B2-4E1C-ACC5-8C1E7280A211}" destId="{771AB71F-6178-42F8-96EB-170FB82CB122}" srcOrd="0" destOrd="0" presId="urn:microsoft.com/office/officeart/2005/8/layout/orgChart1"/>
    <dgm:cxn modelId="{5D5FC1B2-1241-4A3F-83A3-45F1D86FED0D}" type="presOf" srcId="{CBF09D78-0011-4F75-9DD3-99B5A4C0B89C}" destId="{F4067876-284A-4870-9A84-1D2920A645FE}" srcOrd="0" destOrd="0" presId="urn:microsoft.com/office/officeart/2005/8/layout/orgChart1"/>
    <dgm:cxn modelId="{6463C9B6-82FB-4841-B956-ADF2BB66479F}" type="presOf" srcId="{5F6547F8-EC18-4FB1-A5EE-96C54B9393FF}" destId="{D1675278-21B6-440F-84D2-29CA31B7982D}" srcOrd="0" destOrd="0" presId="urn:microsoft.com/office/officeart/2005/8/layout/orgChart1"/>
    <dgm:cxn modelId="{98A2AEB9-66B4-4EA9-AE88-EDF22B801857}" srcId="{5F6547F8-EC18-4FB1-A5EE-96C54B9393FF}" destId="{CBF09D78-0011-4F75-9DD3-99B5A4C0B89C}" srcOrd="0" destOrd="0" parTransId="{CCCB0BDE-B34F-4E45-92BF-84F3500070B6}" sibTransId="{5B50F404-D519-42F5-BAF6-8EB8A3C41569}"/>
    <dgm:cxn modelId="{6DE6A1BF-ABB9-43EA-AE6A-AE5589386C6B}" type="presOf" srcId="{2D9F68BA-62CC-4B2A-9674-FD60AF359F57}" destId="{FBC4D135-3A3D-4056-BBBF-D3E666A12C2A}" srcOrd="1" destOrd="0" presId="urn:microsoft.com/office/officeart/2005/8/layout/orgChart1"/>
    <dgm:cxn modelId="{8433ADC5-0023-49B1-B164-F441B4F46CFE}" srcId="{01F15BA7-9A25-4F6A-90D0-933A2ED36E54}" destId="{52EC0A78-31A5-4019-AA7F-4366D42A8EB9}" srcOrd="1" destOrd="0" parTransId="{9112C862-2C86-469D-A0F1-EE8B83502DE7}" sibTransId="{E4463510-54B1-4D72-9F50-E2A9088826E0}"/>
    <dgm:cxn modelId="{A06BBBDE-DD8C-4184-8AE5-70E0A002D833}" type="presOf" srcId="{2D9F68BA-62CC-4B2A-9674-FD60AF359F57}" destId="{B86C82B8-5811-4407-BB1A-91B2A218365F}" srcOrd="0" destOrd="0" presId="urn:microsoft.com/office/officeart/2005/8/layout/orgChart1"/>
    <dgm:cxn modelId="{C3130DE5-DB90-4CB4-B705-FCF606F233E6}" srcId="{52EC0A78-31A5-4019-AA7F-4366D42A8EB9}" destId="{DE8957BA-9353-4D30-9CDB-7DB28E7ACFF3}" srcOrd="0" destOrd="0" parTransId="{A54CA089-C8B2-4E1C-ACC5-8C1E7280A211}" sibTransId="{EB9FEEDC-6B71-4804-8A29-8800BD4DC83E}"/>
    <dgm:cxn modelId="{7FB7CCEB-65F1-4BFE-AF29-14B29B099568}" srcId="{01F15BA7-9A25-4F6A-90D0-933A2ED36E54}" destId="{5F6547F8-EC18-4FB1-A5EE-96C54B9393FF}" srcOrd="0" destOrd="0" parTransId="{2D57882A-E8B8-4741-8F9E-25E375E55901}" sibTransId="{4C2DAA03-35C7-47A3-A7AB-5F874BF4F674}"/>
    <dgm:cxn modelId="{CF7324EC-78A7-4E73-89DA-39E3C475DCF0}" type="presOf" srcId="{CBF09D78-0011-4F75-9DD3-99B5A4C0B89C}" destId="{3FDB5E2E-342D-4D78-B69D-811FF44D1C71}" srcOrd="1" destOrd="0" presId="urn:microsoft.com/office/officeart/2005/8/layout/orgChart1"/>
    <dgm:cxn modelId="{77FAFBFD-E8C6-424C-810F-69986B38E412}" type="presOf" srcId="{52EC0A78-31A5-4019-AA7F-4366D42A8EB9}" destId="{37DE3D53-D0C1-4C4E-96C2-D48D8E0E699A}" srcOrd="0" destOrd="0" presId="urn:microsoft.com/office/officeart/2005/8/layout/orgChart1"/>
    <dgm:cxn modelId="{9D9CA471-E966-4D5C-AD99-86431E51C6E2}" type="presParOf" srcId="{37BC11F1-A70B-4C08-9E17-9C3C3B28D75B}" destId="{8FBD2E92-BC69-48F9-B994-B868A8437B92}" srcOrd="0" destOrd="0" presId="urn:microsoft.com/office/officeart/2005/8/layout/orgChart1"/>
    <dgm:cxn modelId="{1627805D-BFA0-46FC-BD56-03924038A33B}" type="presParOf" srcId="{8FBD2E92-BC69-48F9-B994-B868A8437B92}" destId="{0944AC71-EB82-4C00-8C96-105885ECD36F}" srcOrd="0" destOrd="0" presId="urn:microsoft.com/office/officeart/2005/8/layout/orgChart1"/>
    <dgm:cxn modelId="{6FE5E514-E8F3-44BD-AF1B-D69A26D587B7}" type="presParOf" srcId="{0944AC71-EB82-4C00-8C96-105885ECD36F}" destId="{F646A0C4-D6CB-4A4D-AEAC-09752358B743}" srcOrd="0" destOrd="0" presId="urn:microsoft.com/office/officeart/2005/8/layout/orgChart1"/>
    <dgm:cxn modelId="{95A22FAF-1D4E-4461-85F7-57933C3E3ECB}" type="presParOf" srcId="{0944AC71-EB82-4C00-8C96-105885ECD36F}" destId="{923D5022-74A1-4735-8561-4159DEF5214E}" srcOrd="1" destOrd="0" presId="urn:microsoft.com/office/officeart/2005/8/layout/orgChart1"/>
    <dgm:cxn modelId="{5C7793AF-76B6-4888-87C0-1076812FA1CB}" type="presParOf" srcId="{8FBD2E92-BC69-48F9-B994-B868A8437B92}" destId="{B2673734-E1FC-4AE8-8AD3-6F89667E541E}" srcOrd="1" destOrd="0" presId="urn:microsoft.com/office/officeart/2005/8/layout/orgChart1"/>
    <dgm:cxn modelId="{E92CD782-22B9-4D96-9347-928649CDFEB1}" type="presParOf" srcId="{B2673734-E1FC-4AE8-8AD3-6F89667E541E}" destId="{367487CF-39EC-4BA4-90DE-8472988B1D9E}" srcOrd="0" destOrd="0" presId="urn:microsoft.com/office/officeart/2005/8/layout/orgChart1"/>
    <dgm:cxn modelId="{AC2C4002-C2F0-4FF5-8DF0-6597C8078751}" type="presParOf" srcId="{B2673734-E1FC-4AE8-8AD3-6F89667E541E}" destId="{7CD50BAF-CCDE-4CC8-838F-867DECDA8927}" srcOrd="1" destOrd="0" presId="urn:microsoft.com/office/officeart/2005/8/layout/orgChart1"/>
    <dgm:cxn modelId="{F19136AC-0C50-46BE-9F50-88F58A6C6163}" type="presParOf" srcId="{7CD50BAF-CCDE-4CC8-838F-867DECDA8927}" destId="{BB24888C-B1AE-4860-87E5-A00005DFEC4B}" srcOrd="0" destOrd="0" presId="urn:microsoft.com/office/officeart/2005/8/layout/orgChart1"/>
    <dgm:cxn modelId="{399D265E-9858-4A40-B7D2-7E942FEFC77B}" type="presParOf" srcId="{BB24888C-B1AE-4860-87E5-A00005DFEC4B}" destId="{D1675278-21B6-440F-84D2-29CA31B7982D}" srcOrd="0" destOrd="0" presId="urn:microsoft.com/office/officeart/2005/8/layout/orgChart1"/>
    <dgm:cxn modelId="{697469FC-2195-4DD6-9AFC-53055CF940AB}" type="presParOf" srcId="{BB24888C-B1AE-4860-87E5-A00005DFEC4B}" destId="{E330EB3D-AAA7-40CB-8F77-1F39AAC92CBB}" srcOrd="1" destOrd="0" presId="urn:microsoft.com/office/officeart/2005/8/layout/orgChart1"/>
    <dgm:cxn modelId="{522AFB94-0E5D-418E-9EC8-8811F320302C}" type="presParOf" srcId="{7CD50BAF-CCDE-4CC8-838F-867DECDA8927}" destId="{BBEBC5F8-B1EF-4B84-AE61-376E4880E1F0}" srcOrd="1" destOrd="0" presId="urn:microsoft.com/office/officeart/2005/8/layout/orgChart1"/>
    <dgm:cxn modelId="{24214E78-909D-4552-8C4E-05EF2D5362D8}" type="presParOf" srcId="{BBEBC5F8-B1EF-4B84-AE61-376E4880E1F0}" destId="{EA7A6D6F-A421-4F2A-972F-8F54DD8B0DB3}" srcOrd="0" destOrd="0" presId="urn:microsoft.com/office/officeart/2005/8/layout/orgChart1"/>
    <dgm:cxn modelId="{98D3A5AF-BC6E-4E94-8BE1-6C081A1E69B6}" type="presParOf" srcId="{BBEBC5F8-B1EF-4B84-AE61-376E4880E1F0}" destId="{95BD67AA-9924-478D-B47C-BC0E944515B4}" srcOrd="1" destOrd="0" presId="urn:microsoft.com/office/officeart/2005/8/layout/orgChart1"/>
    <dgm:cxn modelId="{4E591EF8-9549-4340-8C6D-CF0BB86C14F9}" type="presParOf" srcId="{95BD67AA-9924-478D-B47C-BC0E944515B4}" destId="{7171F351-1E91-406B-AF1C-5231143C9800}" srcOrd="0" destOrd="0" presId="urn:microsoft.com/office/officeart/2005/8/layout/orgChart1"/>
    <dgm:cxn modelId="{E4DFEAC9-A8D3-40BB-9C05-F87150683650}" type="presParOf" srcId="{7171F351-1E91-406B-AF1C-5231143C9800}" destId="{F4067876-284A-4870-9A84-1D2920A645FE}" srcOrd="0" destOrd="0" presId="urn:microsoft.com/office/officeart/2005/8/layout/orgChart1"/>
    <dgm:cxn modelId="{7AA23FB2-DD19-4300-98AD-2D1F811B9C0C}" type="presParOf" srcId="{7171F351-1E91-406B-AF1C-5231143C9800}" destId="{3FDB5E2E-342D-4D78-B69D-811FF44D1C71}" srcOrd="1" destOrd="0" presId="urn:microsoft.com/office/officeart/2005/8/layout/orgChart1"/>
    <dgm:cxn modelId="{9A4AEB55-317A-4E49-AA48-6A1F9868319E}" type="presParOf" srcId="{95BD67AA-9924-478D-B47C-BC0E944515B4}" destId="{0D6A8861-F69D-4405-A31A-CB353F523E73}" srcOrd="1" destOrd="0" presId="urn:microsoft.com/office/officeart/2005/8/layout/orgChart1"/>
    <dgm:cxn modelId="{BDF805E0-25EB-419F-9D95-0326A6B53816}" type="presParOf" srcId="{95BD67AA-9924-478D-B47C-BC0E944515B4}" destId="{59F1AF1F-DA00-4EB1-987B-11CE610B38B4}" srcOrd="2" destOrd="0" presId="urn:microsoft.com/office/officeart/2005/8/layout/orgChart1"/>
    <dgm:cxn modelId="{4F9A2F06-C7EC-4807-ADB7-1A61369D7DF0}" type="presParOf" srcId="{BBEBC5F8-B1EF-4B84-AE61-376E4880E1F0}" destId="{20494C1E-45D1-4D5A-96EC-6CB42EDB03E9}" srcOrd="2" destOrd="0" presId="urn:microsoft.com/office/officeart/2005/8/layout/orgChart1"/>
    <dgm:cxn modelId="{B46C0930-FAF9-4DE7-9BE9-7DC53D2E895D}" type="presParOf" srcId="{BBEBC5F8-B1EF-4B84-AE61-376E4880E1F0}" destId="{0A1A77E2-91AE-4526-9DB0-ED4C98C0CD47}" srcOrd="3" destOrd="0" presId="urn:microsoft.com/office/officeart/2005/8/layout/orgChart1"/>
    <dgm:cxn modelId="{C0434665-BFA4-4DFD-9036-9D3BFC66BB5B}" type="presParOf" srcId="{0A1A77E2-91AE-4526-9DB0-ED4C98C0CD47}" destId="{8EA2FE1B-55AC-4D4D-A24A-184B640A0766}" srcOrd="0" destOrd="0" presId="urn:microsoft.com/office/officeart/2005/8/layout/orgChart1"/>
    <dgm:cxn modelId="{B8FE0308-3228-4616-AFBB-C8C0A55F7A0B}" type="presParOf" srcId="{8EA2FE1B-55AC-4D4D-A24A-184B640A0766}" destId="{B86C82B8-5811-4407-BB1A-91B2A218365F}" srcOrd="0" destOrd="0" presId="urn:microsoft.com/office/officeart/2005/8/layout/orgChart1"/>
    <dgm:cxn modelId="{ACD72424-AC99-4CD9-95A2-5F44B817A064}" type="presParOf" srcId="{8EA2FE1B-55AC-4D4D-A24A-184B640A0766}" destId="{FBC4D135-3A3D-4056-BBBF-D3E666A12C2A}" srcOrd="1" destOrd="0" presId="urn:microsoft.com/office/officeart/2005/8/layout/orgChart1"/>
    <dgm:cxn modelId="{E09B23F6-6D5F-41C1-8B2F-46C8D08165DE}" type="presParOf" srcId="{0A1A77E2-91AE-4526-9DB0-ED4C98C0CD47}" destId="{D31A0E75-518B-44D1-8EFC-66AC17A14CCF}" srcOrd="1" destOrd="0" presId="urn:microsoft.com/office/officeart/2005/8/layout/orgChart1"/>
    <dgm:cxn modelId="{11242D42-AEC3-44EA-B0CB-A50185F932D1}" type="presParOf" srcId="{0A1A77E2-91AE-4526-9DB0-ED4C98C0CD47}" destId="{4E314F6C-CB48-4257-AE25-7CA3E51A2AB1}" srcOrd="2" destOrd="0" presId="urn:microsoft.com/office/officeart/2005/8/layout/orgChart1"/>
    <dgm:cxn modelId="{4D70B8DD-2859-4AF9-89CB-98EF460D99F7}" type="presParOf" srcId="{7CD50BAF-CCDE-4CC8-838F-867DECDA8927}" destId="{D73ED0CC-EC61-4EF1-BCB7-6443774D6FB3}" srcOrd="2" destOrd="0" presId="urn:microsoft.com/office/officeart/2005/8/layout/orgChart1"/>
    <dgm:cxn modelId="{36E94803-9C83-43D2-BC19-1A58D5763036}" type="presParOf" srcId="{B2673734-E1FC-4AE8-8AD3-6F89667E541E}" destId="{4748BCAC-9A1E-4037-9F17-A768304AF3DA}" srcOrd="2" destOrd="0" presId="urn:microsoft.com/office/officeart/2005/8/layout/orgChart1"/>
    <dgm:cxn modelId="{8EBB74BF-61D9-4C3E-B523-10FC6008B0F3}" type="presParOf" srcId="{B2673734-E1FC-4AE8-8AD3-6F89667E541E}" destId="{1468BE2A-2D49-4015-ACC1-55DEEF0DB94D}" srcOrd="3" destOrd="0" presId="urn:microsoft.com/office/officeart/2005/8/layout/orgChart1"/>
    <dgm:cxn modelId="{274ADA90-D8BF-4F39-9142-965A3D374605}" type="presParOf" srcId="{1468BE2A-2D49-4015-ACC1-55DEEF0DB94D}" destId="{AAD24540-C68C-4141-98DC-7688EE2EDE42}" srcOrd="0" destOrd="0" presId="urn:microsoft.com/office/officeart/2005/8/layout/orgChart1"/>
    <dgm:cxn modelId="{F00582AA-B4E9-4EBC-9A4A-616FD257A51F}" type="presParOf" srcId="{AAD24540-C68C-4141-98DC-7688EE2EDE42}" destId="{37DE3D53-D0C1-4C4E-96C2-D48D8E0E699A}" srcOrd="0" destOrd="0" presId="urn:microsoft.com/office/officeart/2005/8/layout/orgChart1"/>
    <dgm:cxn modelId="{19003AA7-EA44-4909-89A1-C20B5A7142F8}" type="presParOf" srcId="{AAD24540-C68C-4141-98DC-7688EE2EDE42}" destId="{365B7FDD-C417-45A2-BD33-9D6B7FFF92E5}" srcOrd="1" destOrd="0" presId="urn:microsoft.com/office/officeart/2005/8/layout/orgChart1"/>
    <dgm:cxn modelId="{67988128-BC48-4F26-A9CA-C5102891FA8D}" type="presParOf" srcId="{1468BE2A-2D49-4015-ACC1-55DEEF0DB94D}" destId="{F2B900F9-AD16-4834-A4B5-B864B12E8B56}" srcOrd="1" destOrd="0" presId="urn:microsoft.com/office/officeart/2005/8/layout/orgChart1"/>
    <dgm:cxn modelId="{1DEBFE10-86EB-47A7-859B-970746D608D5}" type="presParOf" srcId="{F2B900F9-AD16-4834-A4B5-B864B12E8B56}" destId="{771AB71F-6178-42F8-96EB-170FB82CB122}" srcOrd="0" destOrd="0" presId="urn:microsoft.com/office/officeart/2005/8/layout/orgChart1"/>
    <dgm:cxn modelId="{6B66B692-A90F-4C53-B8D5-97FA91B5A69A}" type="presParOf" srcId="{F2B900F9-AD16-4834-A4B5-B864B12E8B56}" destId="{5E4DE582-0ECD-4D8C-A839-FB1C589052DB}" srcOrd="1" destOrd="0" presId="urn:microsoft.com/office/officeart/2005/8/layout/orgChart1"/>
    <dgm:cxn modelId="{DE895C31-E2CC-418C-9D09-581844F68B37}" type="presParOf" srcId="{5E4DE582-0ECD-4D8C-A839-FB1C589052DB}" destId="{4E6DE220-923D-4468-91E5-5DA75B0B71ED}" srcOrd="0" destOrd="0" presId="urn:microsoft.com/office/officeart/2005/8/layout/orgChart1"/>
    <dgm:cxn modelId="{2085B3C5-3AF0-4541-B921-BA9FEC0C8C49}" type="presParOf" srcId="{4E6DE220-923D-4468-91E5-5DA75B0B71ED}" destId="{9530D4CA-5A0C-4CE6-83F9-47E2A1733AA8}" srcOrd="0" destOrd="0" presId="urn:microsoft.com/office/officeart/2005/8/layout/orgChart1"/>
    <dgm:cxn modelId="{411380F8-27EE-4ED6-BB8E-D8FAD79977DF}" type="presParOf" srcId="{4E6DE220-923D-4468-91E5-5DA75B0B71ED}" destId="{EAC4C5EB-5D8D-45B7-B172-2177E0931720}" srcOrd="1" destOrd="0" presId="urn:microsoft.com/office/officeart/2005/8/layout/orgChart1"/>
    <dgm:cxn modelId="{D5B73FEA-CB45-4F7B-BA52-5D4271C6FB23}" type="presParOf" srcId="{5E4DE582-0ECD-4D8C-A839-FB1C589052DB}" destId="{969B34EF-897F-4FB8-A673-DCE837522FC3}" srcOrd="1" destOrd="0" presId="urn:microsoft.com/office/officeart/2005/8/layout/orgChart1"/>
    <dgm:cxn modelId="{FC580E0A-5E3F-4B74-B5A3-664357B41D11}" type="presParOf" srcId="{5E4DE582-0ECD-4D8C-A839-FB1C589052DB}" destId="{D6AF6893-D7EE-4D04-BD80-0C9F7F9054C0}" srcOrd="2" destOrd="0" presId="urn:microsoft.com/office/officeart/2005/8/layout/orgChart1"/>
    <dgm:cxn modelId="{FC47D26B-17AE-4F8E-B885-9D9E2653464C}" type="presParOf" srcId="{1468BE2A-2D49-4015-ACC1-55DEEF0DB94D}" destId="{D319E7BA-5197-4F0F-BCAF-873C06FBCF28}" srcOrd="2" destOrd="0" presId="urn:microsoft.com/office/officeart/2005/8/layout/orgChart1"/>
    <dgm:cxn modelId="{D8ECD214-636F-4532-8E26-15F9484EA774}" type="presParOf" srcId="{8FBD2E92-BC69-48F9-B994-B868A8437B92}" destId="{51182557-D598-4B46-9800-B95639A4B35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AB71F-6178-42F8-96EB-170FB82CB122}">
      <dsp:nvSpPr>
        <dsp:cNvPr id="0" name=""/>
        <dsp:cNvSpPr/>
      </dsp:nvSpPr>
      <dsp:spPr>
        <a:xfrm>
          <a:off x="2491194" y="926045"/>
          <a:ext cx="114611" cy="351474"/>
        </a:xfrm>
        <a:custGeom>
          <a:avLst/>
          <a:gdLst/>
          <a:ahLst/>
          <a:cxnLst/>
          <a:rect l="0" t="0" r="0" b="0"/>
          <a:pathLst>
            <a:path>
              <a:moveTo>
                <a:pt x="0" y="0"/>
              </a:moveTo>
              <a:lnTo>
                <a:pt x="0" y="351474"/>
              </a:lnTo>
              <a:lnTo>
                <a:pt x="114611" y="35147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48BCAC-9A1E-4037-9F17-A768304AF3DA}">
      <dsp:nvSpPr>
        <dsp:cNvPr id="0" name=""/>
        <dsp:cNvSpPr/>
      </dsp:nvSpPr>
      <dsp:spPr>
        <a:xfrm>
          <a:off x="2026285" y="383553"/>
          <a:ext cx="770538" cy="160455"/>
        </a:xfrm>
        <a:custGeom>
          <a:avLst/>
          <a:gdLst/>
          <a:ahLst/>
          <a:cxnLst/>
          <a:rect l="0" t="0" r="0" b="0"/>
          <a:pathLst>
            <a:path>
              <a:moveTo>
                <a:pt x="0" y="0"/>
              </a:moveTo>
              <a:lnTo>
                <a:pt x="0" y="80227"/>
              </a:lnTo>
              <a:lnTo>
                <a:pt x="770538" y="80227"/>
              </a:lnTo>
              <a:lnTo>
                <a:pt x="770538" y="16045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494C1E-45D1-4D5A-96EC-6CB42EDB03E9}">
      <dsp:nvSpPr>
        <dsp:cNvPr id="0" name=""/>
        <dsp:cNvSpPr/>
      </dsp:nvSpPr>
      <dsp:spPr>
        <a:xfrm>
          <a:off x="891001" y="926045"/>
          <a:ext cx="114611" cy="893966"/>
        </a:xfrm>
        <a:custGeom>
          <a:avLst/>
          <a:gdLst/>
          <a:ahLst/>
          <a:cxnLst/>
          <a:rect l="0" t="0" r="0" b="0"/>
          <a:pathLst>
            <a:path>
              <a:moveTo>
                <a:pt x="0" y="0"/>
              </a:moveTo>
              <a:lnTo>
                <a:pt x="0" y="893966"/>
              </a:lnTo>
              <a:lnTo>
                <a:pt x="114611" y="89396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7A6D6F-A421-4F2A-972F-8F54DD8B0DB3}">
      <dsp:nvSpPr>
        <dsp:cNvPr id="0" name=""/>
        <dsp:cNvSpPr/>
      </dsp:nvSpPr>
      <dsp:spPr>
        <a:xfrm>
          <a:off x="891001" y="926045"/>
          <a:ext cx="114611" cy="351474"/>
        </a:xfrm>
        <a:custGeom>
          <a:avLst/>
          <a:gdLst/>
          <a:ahLst/>
          <a:cxnLst/>
          <a:rect l="0" t="0" r="0" b="0"/>
          <a:pathLst>
            <a:path>
              <a:moveTo>
                <a:pt x="0" y="0"/>
              </a:moveTo>
              <a:lnTo>
                <a:pt x="0" y="351474"/>
              </a:lnTo>
              <a:lnTo>
                <a:pt x="114611" y="35147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7487CF-39EC-4BA4-90DE-8472988B1D9E}">
      <dsp:nvSpPr>
        <dsp:cNvPr id="0" name=""/>
        <dsp:cNvSpPr/>
      </dsp:nvSpPr>
      <dsp:spPr>
        <a:xfrm>
          <a:off x="1196631" y="383553"/>
          <a:ext cx="829654" cy="160455"/>
        </a:xfrm>
        <a:custGeom>
          <a:avLst/>
          <a:gdLst/>
          <a:ahLst/>
          <a:cxnLst/>
          <a:rect l="0" t="0" r="0" b="0"/>
          <a:pathLst>
            <a:path>
              <a:moveTo>
                <a:pt x="829654" y="0"/>
              </a:moveTo>
              <a:lnTo>
                <a:pt x="829654" y="80227"/>
              </a:lnTo>
              <a:lnTo>
                <a:pt x="0" y="80227"/>
              </a:lnTo>
              <a:lnTo>
                <a:pt x="0" y="16045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6A0C4-D6CB-4A4D-AEAC-09752358B743}">
      <dsp:nvSpPr>
        <dsp:cNvPr id="0" name=""/>
        <dsp:cNvSpPr/>
      </dsp:nvSpPr>
      <dsp:spPr>
        <a:xfrm>
          <a:off x="1644248" y="1516"/>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fred</a:t>
          </a:r>
          <a:endParaRPr lang="en-US" sz="1800" kern="1200" dirty="0">
            <a:solidFill>
              <a:schemeClr val="tx1"/>
            </a:solidFill>
          </a:endParaRPr>
        </a:p>
      </dsp:txBody>
      <dsp:txXfrm>
        <a:off x="1644248" y="1516"/>
        <a:ext cx="764074" cy="382037"/>
      </dsp:txXfrm>
    </dsp:sp>
    <dsp:sp modelId="{D1675278-21B6-440F-84D2-29CA31B7982D}">
      <dsp:nvSpPr>
        <dsp:cNvPr id="0" name=""/>
        <dsp:cNvSpPr/>
      </dsp:nvSpPr>
      <dsp:spPr>
        <a:xfrm>
          <a:off x="814594" y="544008"/>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chuck</a:t>
          </a:r>
        </a:p>
      </dsp:txBody>
      <dsp:txXfrm>
        <a:off x="814594" y="544008"/>
        <a:ext cx="764074" cy="382037"/>
      </dsp:txXfrm>
    </dsp:sp>
    <dsp:sp modelId="{F4067876-284A-4870-9A84-1D2920A645FE}">
      <dsp:nvSpPr>
        <dsp:cNvPr id="0" name=""/>
        <dsp:cNvSpPr/>
      </dsp:nvSpPr>
      <dsp:spPr>
        <a:xfrm>
          <a:off x="1005612" y="1086501"/>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alice</a:t>
          </a:r>
          <a:endParaRPr lang="en-US" sz="1800" kern="1200" dirty="0">
            <a:solidFill>
              <a:schemeClr val="tx1"/>
            </a:solidFill>
          </a:endParaRPr>
        </a:p>
      </dsp:txBody>
      <dsp:txXfrm>
        <a:off x="1005612" y="1086501"/>
        <a:ext cx="764074" cy="382037"/>
      </dsp:txXfrm>
    </dsp:sp>
    <dsp:sp modelId="{B86C82B8-5811-4407-BB1A-91B2A218365F}">
      <dsp:nvSpPr>
        <dsp:cNvPr id="0" name=""/>
        <dsp:cNvSpPr/>
      </dsp:nvSpPr>
      <dsp:spPr>
        <a:xfrm>
          <a:off x="1005612" y="1628993"/>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bob</a:t>
          </a:r>
        </a:p>
      </dsp:txBody>
      <dsp:txXfrm>
        <a:off x="1005612" y="1628993"/>
        <a:ext cx="764074" cy="382037"/>
      </dsp:txXfrm>
    </dsp:sp>
    <dsp:sp modelId="{37DE3D53-D0C1-4C4E-96C2-D48D8E0E699A}">
      <dsp:nvSpPr>
        <dsp:cNvPr id="0" name=""/>
        <dsp:cNvSpPr/>
      </dsp:nvSpPr>
      <dsp:spPr>
        <a:xfrm>
          <a:off x="2414786" y="544008"/>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eddie</a:t>
          </a:r>
          <a:endParaRPr lang="en-US" sz="1800" kern="1200" dirty="0">
            <a:solidFill>
              <a:schemeClr val="tx1"/>
            </a:solidFill>
          </a:endParaRPr>
        </a:p>
      </dsp:txBody>
      <dsp:txXfrm>
        <a:off x="2414786" y="544008"/>
        <a:ext cx="764074" cy="382037"/>
      </dsp:txXfrm>
    </dsp:sp>
    <dsp:sp modelId="{9530D4CA-5A0C-4CE6-83F9-47E2A1733AA8}">
      <dsp:nvSpPr>
        <dsp:cNvPr id="0" name=""/>
        <dsp:cNvSpPr/>
      </dsp:nvSpPr>
      <dsp:spPr>
        <a:xfrm>
          <a:off x="2605805" y="1086501"/>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dave</a:t>
          </a:r>
          <a:endParaRPr lang="en-US" sz="1800" kern="1200" dirty="0">
            <a:solidFill>
              <a:schemeClr val="tx1"/>
            </a:solidFill>
          </a:endParaRPr>
        </a:p>
      </dsp:txBody>
      <dsp:txXfrm>
        <a:off x="2605805" y="1086501"/>
        <a:ext cx="764074" cy="3820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AB71F-6178-42F8-96EB-170FB82CB122}">
      <dsp:nvSpPr>
        <dsp:cNvPr id="0" name=""/>
        <dsp:cNvSpPr/>
      </dsp:nvSpPr>
      <dsp:spPr>
        <a:xfrm>
          <a:off x="2491194" y="926045"/>
          <a:ext cx="114611" cy="351474"/>
        </a:xfrm>
        <a:custGeom>
          <a:avLst/>
          <a:gdLst/>
          <a:ahLst/>
          <a:cxnLst/>
          <a:rect l="0" t="0" r="0" b="0"/>
          <a:pathLst>
            <a:path>
              <a:moveTo>
                <a:pt x="0" y="0"/>
              </a:moveTo>
              <a:lnTo>
                <a:pt x="0" y="351474"/>
              </a:lnTo>
              <a:lnTo>
                <a:pt x="114611" y="35147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48BCAC-9A1E-4037-9F17-A768304AF3DA}">
      <dsp:nvSpPr>
        <dsp:cNvPr id="0" name=""/>
        <dsp:cNvSpPr/>
      </dsp:nvSpPr>
      <dsp:spPr>
        <a:xfrm>
          <a:off x="2026285" y="383553"/>
          <a:ext cx="770538" cy="160455"/>
        </a:xfrm>
        <a:custGeom>
          <a:avLst/>
          <a:gdLst/>
          <a:ahLst/>
          <a:cxnLst/>
          <a:rect l="0" t="0" r="0" b="0"/>
          <a:pathLst>
            <a:path>
              <a:moveTo>
                <a:pt x="0" y="0"/>
              </a:moveTo>
              <a:lnTo>
                <a:pt x="0" y="80227"/>
              </a:lnTo>
              <a:lnTo>
                <a:pt x="770538" y="80227"/>
              </a:lnTo>
              <a:lnTo>
                <a:pt x="770538" y="16045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494C1E-45D1-4D5A-96EC-6CB42EDB03E9}">
      <dsp:nvSpPr>
        <dsp:cNvPr id="0" name=""/>
        <dsp:cNvSpPr/>
      </dsp:nvSpPr>
      <dsp:spPr>
        <a:xfrm>
          <a:off x="891001" y="926045"/>
          <a:ext cx="114611" cy="893966"/>
        </a:xfrm>
        <a:custGeom>
          <a:avLst/>
          <a:gdLst/>
          <a:ahLst/>
          <a:cxnLst/>
          <a:rect l="0" t="0" r="0" b="0"/>
          <a:pathLst>
            <a:path>
              <a:moveTo>
                <a:pt x="0" y="0"/>
              </a:moveTo>
              <a:lnTo>
                <a:pt x="0" y="893966"/>
              </a:lnTo>
              <a:lnTo>
                <a:pt x="114611" y="89396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7A6D6F-A421-4F2A-972F-8F54DD8B0DB3}">
      <dsp:nvSpPr>
        <dsp:cNvPr id="0" name=""/>
        <dsp:cNvSpPr/>
      </dsp:nvSpPr>
      <dsp:spPr>
        <a:xfrm>
          <a:off x="891001" y="926045"/>
          <a:ext cx="114611" cy="351474"/>
        </a:xfrm>
        <a:custGeom>
          <a:avLst/>
          <a:gdLst/>
          <a:ahLst/>
          <a:cxnLst/>
          <a:rect l="0" t="0" r="0" b="0"/>
          <a:pathLst>
            <a:path>
              <a:moveTo>
                <a:pt x="0" y="0"/>
              </a:moveTo>
              <a:lnTo>
                <a:pt x="0" y="351474"/>
              </a:lnTo>
              <a:lnTo>
                <a:pt x="114611" y="35147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7487CF-39EC-4BA4-90DE-8472988B1D9E}">
      <dsp:nvSpPr>
        <dsp:cNvPr id="0" name=""/>
        <dsp:cNvSpPr/>
      </dsp:nvSpPr>
      <dsp:spPr>
        <a:xfrm>
          <a:off x="1196631" y="383553"/>
          <a:ext cx="829654" cy="160455"/>
        </a:xfrm>
        <a:custGeom>
          <a:avLst/>
          <a:gdLst/>
          <a:ahLst/>
          <a:cxnLst/>
          <a:rect l="0" t="0" r="0" b="0"/>
          <a:pathLst>
            <a:path>
              <a:moveTo>
                <a:pt x="829654" y="0"/>
              </a:moveTo>
              <a:lnTo>
                <a:pt x="829654" y="80227"/>
              </a:lnTo>
              <a:lnTo>
                <a:pt x="0" y="80227"/>
              </a:lnTo>
              <a:lnTo>
                <a:pt x="0" y="16045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6A0C4-D6CB-4A4D-AEAC-09752358B743}">
      <dsp:nvSpPr>
        <dsp:cNvPr id="0" name=""/>
        <dsp:cNvSpPr/>
      </dsp:nvSpPr>
      <dsp:spPr>
        <a:xfrm>
          <a:off x="1644248" y="1516"/>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fred</a:t>
          </a:r>
          <a:endParaRPr lang="en-US" sz="1800" kern="1200" dirty="0">
            <a:solidFill>
              <a:schemeClr val="tx1"/>
            </a:solidFill>
          </a:endParaRPr>
        </a:p>
      </dsp:txBody>
      <dsp:txXfrm>
        <a:off x="1644248" y="1516"/>
        <a:ext cx="764074" cy="382037"/>
      </dsp:txXfrm>
    </dsp:sp>
    <dsp:sp modelId="{D1675278-21B6-440F-84D2-29CA31B7982D}">
      <dsp:nvSpPr>
        <dsp:cNvPr id="0" name=""/>
        <dsp:cNvSpPr/>
      </dsp:nvSpPr>
      <dsp:spPr>
        <a:xfrm>
          <a:off x="814594" y="544008"/>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chuck</a:t>
          </a:r>
        </a:p>
      </dsp:txBody>
      <dsp:txXfrm>
        <a:off x="814594" y="544008"/>
        <a:ext cx="764074" cy="382037"/>
      </dsp:txXfrm>
    </dsp:sp>
    <dsp:sp modelId="{F4067876-284A-4870-9A84-1D2920A645FE}">
      <dsp:nvSpPr>
        <dsp:cNvPr id="0" name=""/>
        <dsp:cNvSpPr/>
      </dsp:nvSpPr>
      <dsp:spPr>
        <a:xfrm>
          <a:off x="1005612" y="1086501"/>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alice</a:t>
          </a:r>
          <a:endParaRPr lang="en-US" sz="1800" kern="1200" dirty="0">
            <a:solidFill>
              <a:schemeClr val="tx1"/>
            </a:solidFill>
          </a:endParaRPr>
        </a:p>
      </dsp:txBody>
      <dsp:txXfrm>
        <a:off x="1005612" y="1086501"/>
        <a:ext cx="764074" cy="382037"/>
      </dsp:txXfrm>
    </dsp:sp>
    <dsp:sp modelId="{B86C82B8-5811-4407-BB1A-91B2A218365F}">
      <dsp:nvSpPr>
        <dsp:cNvPr id="0" name=""/>
        <dsp:cNvSpPr/>
      </dsp:nvSpPr>
      <dsp:spPr>
        <a:xfrm>
          <a:off x="1005612" y="1628993"/>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bob</a:t>
          </a:r>
        </a:p>
      </dsp:txBody>
      <dsp:txXfrm>
        <a:off x="1005612" y="1628993"/>
        <a:ext cx="764074" cy="382037"/>
      </dsp:txXfrm>
    </dsp:sp>
    <dsp:sp modelId="{37DE3D53-D0C1-4C4E-96C2-D48D8E0E699A}">
      <dsp:nvSpPr>
        <dsp:cNvPr id="0" name=""/>
        <dsp:cNvSpPr/>
      </dsp:nvSpPr>
      <dsp:spPr>
        <a:xfrm>
          <a:off x="2414786" y="544008"/>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eddie</a:t>
          </a:r>
          <a:endParaRPr lang="en-US" sz="1800" kern="1200" dirty="0">
            <a:solidFill>
              <a:schemeClr val="tx1"/>
            </a:solidFill>
          </a:endParaRPr>
        </a:p>
      </dsp:txBody>
      <dsp:txXfrm>
        <a:off x="2414786" y="544008"/>
        <a:ext cx="764074" cy="382037"/>
      </dsp:txXfrm>
    </dsp:sp>
    <dsp:sp modelId="{9530D4CA-5A0C-4CE6-83F9-47E2A1733AA8}">
      <dsp:nvSpPr>
        <dsp:cNvPr id="0" name=""/>
        <dsp:cNvSpPr/>
      </dsp:nvSpPr>
      <dsp:spPr>
        <a:xfrm>
          <a:off x="2605805" y="1086501"/>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dave</a:t>
          </a:r>
          <a:endParaRPr lang="en-US" sz="1800" kern="1200" dirty="0">
            <a:solidFill>
              <a:schemeClr val="tx1"/>
            </a:solidFill>
          </a:endParaRPr>
        </a:p>
      </dsp:txBody>
      <dsp:txXfrm>
        <a:off x="2605805" y="1086501"/>
        <a:ext cx="764074" cy="38203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8/28/2017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718077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825360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96399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29051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93419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50348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303203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3810273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324757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161072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364252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73251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30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832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862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4666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6222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5317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166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2299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33726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2789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46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23489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0619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899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5032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31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09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61664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93483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16253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0752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74002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36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415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156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703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3896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65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669989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543474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5.2</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8237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aphicFrame>
        <p:nvGraphicFramePr>
          <p:cNvPr id="5" name="Diagram 4"/>
          <p:cNvGraphicFramePr/>
          <p:nvPr>
            <p:extLst>
              <p:ext uri="{D42A27DB-BD31-4B8C-83A1-F6EECF244321}">
                <p14:modId xmlns:p14="http://schemas.microsoft.com/office/powerpoint/2010/main" val="3800565022"/>
              </p:ext>
            </p:extLst>
          </p:nvPr>
        </p:nvGraphicFramePr>
        <p:xfrm>
          <a:off x="4443210" y="4288664"/>
          <a:ext cx="4243590" cy="2012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906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subtrees is called a </a:t>
            </a:r>
            <a:r>
              <a:rPr lang="en-US" i="1" dirty="0"/>
              <a:t>multi-way tree</a:t>
            </a:r>
            <a:r>
              <a:rPr lang="en-US" dirty="0"/>
              <a:t>, a </a:t>
            </a:r>
            <a:r>
              <a:rPr lang="en-US" i="1" dirty="0"/>
              <a:t>general tree</a:t>
            </a:r>
            <a:r>
              <a:rPr lang="en-US" dirty="0"/>
              <a:t>, or sometimes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spTree>
    <p:extLst>
      <p:ext uri="{BB962C8B-B14F-4D97-AF65-F5344CB8AC3E}">
        <p14:creationId xmlns:p14="http://schemas.microsoft.com/office/powerpoint/2010/main" val="297671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6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13</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1272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all-children</a:t>
            </a:r>
            <a:r>
              <a:rPr lang="en-US" sz="1800" dirty="0"/>
              <a:t>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template for </a:t>
            </a:r>
            <a:r>
              <a:rPr lang="en-US" sz="1800" dirty="0" err="1"/>
              <a:t>PersonList</a:t>
            </a:r>
            <a:r>
              <a:rPr lang="en-US" sz="1800" dirty="0"/>
              <a:t>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4044139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15</a:t>
            </a:fld>
            <a:endParaRPr lang="en-US"/>
          </a:p>
        </p:txBody>
      </p:sp>
      <p:sp>
        <p:nvSpPr>
          <p:cNvPr id="5" name="Rectangle 4"/>
          <p:cNvSpPr/>
          <p:nvPr/>
        </p:nvSpPr>
        <p:spPr>
          <a:xfrm>
            <a:off x="228600" y="123200"/>
            <a:ext cx="1981200" cy="8382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212441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all-descendants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
        <p:nvSpPr>
          <p:cNvPr id="5" name="Rectangle 4"/>
          <p:cNvSpPr/>
          <p:nvPr/>
        </p:nvSpPr>
        <p:spPr>
          <a:xfrm>
            <a:off x="4343400" y="4375150"/>
            <a:ext cx="4419600" cy="1981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all-descendants</a:t>
            </a:r>
            <a:r>
              <a:rPr lang="en-US" dirty="0">
                <a:solidFill>
                  <a:schemeClr val="tx1"/>
                </a:solidFill>
              </a:rPr>
              <a:t> here.</a:t>
            </a:r>
          </a:p>
        </p:txBody>
      </p:sp>
    </p:spTree>
    <p:extLst>
      <p:ext uri="{BB962C8B-B14F-4D97-AF65-F5344CB8AC3E}">
        <p14:creationId xmlns:p14="http://schemas.microsoft.com/office/powerpoint/2010/main" val="89561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graphicFrame>
        <p:nvGraphicFramePr>
          <p:cNvPr id="34" name="Diagram 33"/>
          <p:cNvGraphicFramePr/>
          <p:nvPr>
            <p:extLst>
              <p:ext uri="{D42A27DB-BD31-4B8C-83A1-F6EECF244321}">
                <p14:modId xmlns:p14="http://schemas.microsoft.com/office/powerpoint/2010/main" val="2094035434"/>
              </p:ext>
            </p:extLst>
          </p:nvPr>
        </p:nvGraphicFramePr>
        <p:xfrm>
          <a:off x="4267200" y="3657600"/>
          <a:ext cx="4243590" cy="2012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61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47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(all-descendants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19</a:t>
            </a:fld>
            <a:endParaRPr lang="en-US"/>
          </a:p>
        </p:txBody>
      </p:sp>
      <p:sp>
        <p:nvSpPr>
          <p:cNvPr id="4" name="Rectangle 3"/>
          <p:cNvSpPr/>
          <p:nvPr/>
        </p:nvSpPr>
        <p:spPr>
          <a:xfrm>
            <a:off x="6943725" y="3733800"/>
            <a:ext cx="2133600" cy="9144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42583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an XML item.</a:t>
            </a:r>
          </a:p>
          <a:p>
            <a:pPr lvl="1"/>
            <a:r>
              <a:rPr lang="en-US" dirty="0"/>
              <a:t>a JSON object is a multi-way tree (with additional structure, represented as a string).</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362552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20</a:t>
            </a:fld>
            <a:endParaRPr lang="en-US"/>
          </a:p>
        </p:txBody>
      </p:sp>
    </p:spTree>
    <p:extLst>
      <p:ext uri="{BB962C8B-B14F-4D97-AF65-F5344CB8AC3E}">
        <p14:creationId xmlns:p14="http://schemas.microsoft.com/office/powerpoint/2010/main" val="3315078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 or with duplications.</a:t>
            </a:r>
          </a:p>
        </p:txBody>
      </p:sp>
      <p:sp>
        <p:nvSpPr>
          <p:cNvPr id="4" name="Slide Number Placeholder 3"/>
          <p:cNvSpPr>
            <a:spLocks noGrp="1"/>
          </p:cNvSpPr>
          <p:nvPr>
            <p:ph type="sldNum" sz="quarter" idx="12"/>
          </p:nvPr>
        </p:nvSpPr>
        <p:spPr/>
        <p:txBody>
          <a:bodyPr/>
          <a:lstStyle/>
          <a:p>
            <a:fld id="{C1D4534E-1B22-4A44-850A-B3E8E9EE687A}" type="slidenum">
              <a:rPr lang="en-US" smtClean="0"/>
              <a:t>21</a:t>
            </a:fld>
            <a:endParaRPr lang="en-US"/>
          </a:p>
        </p:txBody>
      </p:sp>
    </p:spTree>
    <p:extLst>
      <p:ext uri="{BB962C8B-B14F-4D97-AF65-F5344CB8AC3E}">
        <p14:creationId xmlns:p14="http://schemas.microsoft.com/office/powerpoint/2010/main" val="27549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22</a:t>
            </a:fld>
            <a:endParaRPr lang="en-US"/>
          </a:p>
        </p:txBody>
      </p:sp>
      <p:sp>
        <p:nvSpPr>
          <p:cNvPr id="13" name="Right Arrow 12"/>
          <p:cNvSpPr/>
          <p:nvPr/>
        </p:nvSpPr>
        <p:spPr>
          <a:xfrm rot="3661945">
            <a:off x="4046005" y="3232917"/>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8956" y="3233159"/>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5858217" y="1430338"/>
            <a:ext cx="2819400" cy="144462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5858217" y="3057525"/>
            <a:ext cx="2819400" cy="220027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define a function </a:t>
            </a:r>
            <a:r>
              <a:rPr lang="en-US" sz="1200" b="1" dirty="0">
                <a:solidFill>
                  <a:schemeClr val="tx1"/>
                </a:solidFill>
              </a:rPr>
              <a:t>same-people? </a:t>
            </a:r>
            <a:r>
              <a:rPr lang="en-US" sz="1200" dirty="0">
                <a:solidFill>
                  <a:schemeClr val="tx1"/>
                </a:solidFill>
              </a:rPr>
              <a:t>.  We've done this in the example file for this lesson.  And of course we have to have tests for same-people? ; otherwise we wouldn't have any reason to believe the results of the tests that rely on it.</a:t>
            </a:r>
          </a:p>
        </p:txBody>
      </p:sp>
      <p:sp>
        <p:nvSpPr>
          <p:cNvPr id="9" name="Rectangle 8"/>
          <p:cNvSpPr/>
          <p:nvPr/>
        </p:nvSpPr>
        <p:spPr>
          <a:xfrm>
            <a:off x="5858217" y="5440362"/>
            <a:ext cx="2819400" cy="74295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(person-descendants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201009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1167312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05-2-descendants.rkt in the Examples folder</a:t>
            </a:r>
          </a:p>
          <a:p>
            <a:r>
              <a:rPr lang="en-US" dirty="0"/>
              <a:t>If you have questions about this lesson, ask them on the Discussion Board</a:t>
            </a:r>
          </a:p>
          <a:p>
            <a:r>
              <a:rPr lang="en-US" dirty="0"/>
              <a:t>Do Guided Practice 5.2</a:t>
            </a: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spTree>
    <p:extLst>
      <p:ext uri="{BB962C8B-B14F-4D97-AF65-F5344CB8AC3E}">
        <p14:creationId xmlns:p14="http://schemas.microsoft.com/office/powerpoint/2010/main" val="207136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125967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4</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56645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 Different Representation: Descendant Trees</a:t>
            </a:r>
          </a:p>
        </p:txBody>
      </p:sp>
      <p:sp>
        <p:nvSpPr>
          <p:cNvPr id="6" name="Content Placeholder 5"/>
          <p:cNvSpPr>
            <a:spLocks noGrp="1"/>
          </p:cNvSpPr>
          <p:nvPr>
            <p:ph idx="1"/>
          </p:nvPr>
        </p:nvSpPr>
        <p:spPr/>
        <p:txBody>
          <a:bodyPr>
            <a:noAutofit/>
          </a:bodyPr>
          <a:lstStyle/>
          <a:p>
            <a:r>
              <a:rPr lang="en-US" sz="1400" dirty="0"/>
              <a:t>;; A Person is represented as a struct</a:t>
            </a:r>
          </a:p>
          <a:p>
            <a:r>
              <a:rPr lang="en-US" sz="1400" dirty="0"/>
              <a:t>;; (make-person name children)</a:t>
            </a:r>
          </a:p>
          <a:p>
            <a:endParaRPr lang="en-US" sz="1400" dirty="0"/>
          </a:p>
          <a:p>
            <a:r>
              <a:rPr lang="en-US" sz="1400" dirty="0"/>
              <a:t>;; INTERPRETATION</a:t>
            </a:r>
          </a:p>
          <a:p>
            <a:r>
              <a:rPr lang="en-US" sz="1400" dirty="0"/>
              <a:t>;; name   :   String (any string will do)  --the name of the person</a:t>
            </a:r>
          </a:p>
          <a:p>
            <a:r>
              <a:rPr lang="en-US" sz="1400" dirty="0"/>
              <a:t>;; children : </a:t>
            </a:r>
            <a:r>
              <a:rPr lang="en-US" sz="1400" dirty="0" err="1"/>
              <a:t>PersonList</a:t>
            </a:r>
            <a:r>
              <a:rPr lang="en-US" sz="1400" dirty="0"/>
              <a:t>                   --the children of the</a:t>
            </a:r>
          </a:p>
          <a:p>
            <a:r>
              <a:rPr lang="en-US" sz="1400" dirty="0"/>
              <a:t>;;                                           person</a:t>
            </a:r>
          </a:p>
          <a:p>
            <a:endParaRPr lang="en-US" sz="1400" dirty="0"/>
          </a:p>
          <a:p>
            <a:r>
              <a:rPr lang="en-US" sz="1400" dirty="0"/>
              <a:t>;; IMPLEMENTATION:</a:t>
            </a:r>
          </a:p>
          <a:p>
            <a:r>
              <a:rPr lang="en-US" sz="1400" dirty="0"/>
              <a:t>(define-struct person (name children))</a:t>
            </a:r>
          </a:p>
          <a:p>
            <a:endParaRPr lang="en-US" sz="1400" dirty="0"/>
          </a:p>
          <a:p>
            <a:r>
              <a:rPr lang="en-US" sz="1400" dirty="0"/>
              <a:t>;; CONSTRUCTOR TEMPLATES:</a:t>
            </a:r>
          </a:p>
          <a:p>
            <a:r>
              <a:rPr lang="en-US" sz="1400" dirty="0"/>
              <a:t>;; For Person:</a:t>
            </a:r>
          </a:p>
          <a:p>
            <a:r>
              <a:rPr lang="en-US" sz="1400" dirty="0"/>
              <a:t>;;   (make-person String </a:t>
            </a:r>
            <a:r>
              <a:rPr lang="en-US" sz="1400" dirty="0" err="1"/>
              <a:t>PersonList</a:t>
            </a:r>
            <a:r>
              <a:rPr lang="en-US" sz="1400" dirty="0"/>
              <a:t>)</a:t>
            </a:r>
          </a:p>
          <a:p>
            <a:r>
              <a:rPr lang="en-US" sz="1400" dirty="0"/>
              <a:t>;; For </a:t>
            </a:r>
            <a:r>
              <a:rPr lang="en-US" sz="1400" dirty="0" err="1"/>
              <a:t>PersonList</a:t>
            </a:r>
            <a:r>
              <a:rPr lang="en-US" sz="1400" dirty="0"/>
              <a:t>:</a:t>
            </a:r>
          </a:p>
          <a:p>
            <a:r>
              <a:rPr lang="en-US" sz="1400" dirty="0"/>
              <a:t>;;   empty</a:t>
            </a:r>
          </a:p>
          <a:p>
            <a:r>
              <a:rPr lang="en-US" sz="1400" dirty="0"/>
              <a:t>;;   (cons Person </a:t>
            </a:r>
            <a:r>
              <a:rPr lang="en-US" sz="1400" dirty="0" err="1"/>
              <a:t>PersonList</a:t>
            </a:r>
            <a:r>
              <a:rPr lang="en-US" sz="1400" dirty="0"/>
              <a:t>)</a:t>
            </a:r>
          </a:p>
          <a:p>
            <a:endParaRPr lang="en-US" sz="1400"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
        <p:nvSpPr>
          <p:cNvPr id="7" name="Rectangle 6"/>
          <p:cNvSpPr/>
          <p:nvPr/>
        </p:nvSpPr>
        <p:spPr>
          <a:xfrm>
            <a:off x="5486400" y="3627210"/>
            <a:ext cx="3200400" cy="284978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a:t>
            </a:r>
            <a:r>
              <a:rPr lang="en-US" sz="1600" dirty="0">
                <a:solidFill>
                  <a:srgbClr val="FF0000"/>
                </a:solidFill>
              </a:rPr>
              <a:t>mutually-recursive</a:t>
            </a:r>
            <a:r>
              <a:rPr lang="en-US" sz="1600" dirty="0">
                <a:solidFill>
                  <a:schemeClr val="tx1"/>
                </a:solidFill>
              </a:rPr>
              <a:t> data definitions: </a:t>
            </a:r>
            <a:r>
              <a:rPr lang="en-US" sz="1600" b="1" dirty="0">
                <a:solidFill>
                  <a:schemeClr val="tx1"/>
                </a:solidFill>
              </a:rPr>
              <a:t>Person</a:t>
            </a:r>
            <a:r>
              <a:rPr lang="en-US" sz="1600" dirty="0">
                <a:solidFill>
                  <a:schemeClr val="tx1"/>
                </a:solidFill>
              </a:rPr>
              <a:t> and </a:t>
            </a:r>
            <a:r>
              <a:rPr lang="en-US" sz="1600" b="1" dirty="0" err="1">
                <a:solidFill>
                  <a:schemeClr val="tx1"/>
                </a:solidFill>
              </a:rPr>
              <a:t>PersonList</a:t>
            </a:r>
            <a:endParaRPr lang="en-US" sz="1600" b="1" dirty="0">
              <a:solidFill>
                <a:schemeClr val="tx1"/>
              </a:solidFill>
            </a:endParaRPr>
          </a:p>
        </p:txBody>
      </p:sp>
      <p:sp>
        <p:nvSpPr>
          <p:cNvPr id="8" name="Freeform: Shape 7"/>
          <p:cNvSpPr/>
          <p:nvPr/>
        </p:nvSpPr>
        <p:spPr>
          <a:xfrm>
            <a:off x="2342923" y="5181601"/>
            <a:ext cx="1026027" cy="26199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09877 w 1026027"/>
              <a:gd name="connsiteY0" fmla="*/ 0 h 260309"/>
              <a:gd name="connsiteX1" fmla="*/ 893763 w 1026027"/>
              <a:gd name="connsiteY1" fmla="*/ 246743 h 260309"/>
              <a:gd name="connsiteX2" fmla="*/ 0 w 1026027"/>
              <a:gd name="connsiteY2" fmla="*/ 213179 h 260309"/>
              <a:gd name="connsiteX0" fmla="*/ 1009877 w 1026027"/>
              <a:gd name="connsiteY0" fmla="*/ 0 h 261992"/>
              <a:gd name="connsiteX1" fmla="*/ 893763 w 1026027"/>
              <a:gd name="connsiteY1" fmla="*/ 246743 h 261992"/>
              <a:gd name="connsiteX2" fmla="*/ 0 w 1026027"/>
              <a:gd name="connsiteY2" fmla="*/ 213179 h 261992"/>
            </a:gdLst>
            <a:ahLst/>
            <a:cxnLst>
              <a:cxn ang="0">
                <a:pos x="connsiteX0" y="connsiteY0"/>
              </a:cxn>
              <a:cxn ang="0">
                <a:pos x="connsiteX1" y="connsiteY1"/>
              </a:cxn>
              <a:cxn ang="0">
                <a:pos x="connsiteX2" y="connsiteY2"/>
              </a:cxn>
            </a:cxnLst>
            <a:rect l="l" t="t" r="r" b="b"/>
            <a:pathLst>
              <a:path w="1026027" h="261992">
                <a:moveTo>
                  <a:pt x="1009877" y="0"/>
                </a:moveTo>
                <a:cubicBezTo>
                  <a:pt x="1029229" y="104019"/>
                  <a:pt x="1062076" y="211213"/>
                  <a:pt x="893763" y="246743"/>
                </a:cubicBezTo>
                <a:cubicBezTo>
                  <a:pt x="725450" y="282273"/>
                  <a:pt x="328990" y="249313"/>
                  <a:pt x="0" y="213179"/>
                </a:cubicBezTo>
              </a:path>
            </a:pathLst>
          </a:custGeom>
          <a:noFill/>
          <a:ln w="38100">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Freeform: Shape 8"/>
          <p:cNvSpPr/>
          <p:nvPr/>
        </p:nvSpPr>
        <p:spPr>
          <a:xfrm>
            <a:off x="1365570" y="4911110"/>
            <a:ext cx="656452" cy="134206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88571 w 1108310"/>
              <a:gd name="connsiteY0" fmla="*/ 493485 h 757947"/>
              <a:gd name="connsiteX1" fmla="*/ 972457 w 1108310"/>
              <a:gd name="connsiteY1" fmla="*/ 740228 h 757947"/>
              <a:gd name="connsiteX2" fmla="*/ 0 w 1108310"/>
              <a:gd name="connsiteY2" fmla="*/ 0 h 757947"/>
              <a:gd name="connsiteX0" fmla="*/ 1088571 w 1089498"/>
              <a:gd name="connsiteY0" fmla="*/ 493485 h 704213"/>
              <a:gd name="connsiteX1" fmla="*/ 638629 w 1089498"/>
              <a:gd name="connsiteY1" fmla="*/ 682171 h 704213"/>
              <a:gd name="connsiteX2" fmla="*/ 0 w 1089498"/>
              <a:gd name="connsiteY2" fmla="*/ 0 h 704213"/>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31421 w 1032281"/>
              <a:gd name="connsiteY0" fmla="*/ 507773 h 754378"/>
              <a:gd name="connsiteX1" fmla="*/ 567191 w 1032281"/>
              <a:gd name="connsiteY1" fmla="*/ 734559 h 754378"/>
              <a:gd name="connsiteX2" fmla="*/ 0 w 1032281"/>
              <a:gd name="connsiteY2" fmla="*/ 0 h 754378"/>
              <a:gd name="connsiteX0" fmla="*/ 1031421 w 1032410"/>
              <a:gd name="connsiteY0" fmla="*/ 507773 h 776630"/>
              <a:gd name="connsiteX1" fmla="*/ 610053 w 1032410"/>
              <a:gd name="connsiteY1" fmla="*/ 758371 h 776630"/>
              <a:gd name="connsiteX2" fmla="*/ 0 w 1032410"/>
              <a:gd name="connsiteY2" fmla="*/ 0 h 776630"/>
              <a:gd name="connsiteX0" fmla="*/ 636134 w 636939"/>
              <a:gd name="connsiteY0" fmla="*/ 1022123 h 1322086"/>
              <a:gd name="connsiteX1" fmla="*/ 214766 w 636939"/>
              <a:gd name="connsiteY1" fmla="*/ 1272721 h 1322086"/>
              <a:gd name="connsiteX2" fmla="*/ 0 w 636939"/>
              <a:gd name="connsiteY2" fmla="*/ 0 h 1322086"/>
              <a:gd name="connsiteX0" fmla="*/ 638864 w 639669"/>
              <a:gd name="connsiteY0" fmla="*/ 1022123 h 1322086"/>
              <a:gd name="connsiteX1" fmla="*/ 217496 w 639669"/>
              <a:gd name="connsiteY1" fmla="*/ 1272721 h 1322086"/>
              <a:gd name="connsiteX2" fmla="*/ 2730 w 639669"/>
              <a:gd name="connsiteY2" fmla="*/ 0 h 1322086"/>
              <a:gd name="connsiteX0" fmla="*/ 638864 w 639669"/>
              <a:gd name="connsiteY0" fmla="*/ 1064985 h 1367734"/>
              <a:gd name="connsiteX1" fmla="*/ 217496 w 639669"/>
              <a:gd name="connsiteY1" fmla="*/ 1315583 h 1367734"/>
              <a:gd name="connsiteX2" fmla="*/ 2730 w 639669"/>
              <a:gd name="connsiteY2" fmla="*/ 0 h 1367734"/>
              <a:gd name="connsiteX0" fmla="*/ 638706 w 639534"/>
              <a:gd name="connsiteY0" fmla="*/ 1064985 h 1367734"/>
              <a:gd name="connsiteX1" fmla="*/ 226863 w 639534"/>
              <a:gd name="connsiteY1" fmla="*/ 1315583 h 1367734"/>
              <a:gd name="connsiteX2" fmla="*/ 2572 w 639534"/>
              <a:gd name="connsiteY2" fmla="*/ 0 h 1367734"/>
              <a:gd name="connsiteX0" fmla="*/ 658750 w 660807"/>
              <a:gd name="connsiteY0" fmla="*/ 1064985 h 1328632"/>
              <a:gd name="connsiteX1" fmla="*/ 246907 w 660807"/>
              <a:gd name="connsiteY1" fmla="*/ 1315583 h 1328632"/>
              <a:gd name="connsiteX2" fmla="*/ 22616 w 660807"/>
              <a:gd name="connsiteY2" fmla="*/ 0 h 1328632"/>
              <a:gd name="connsiteX0" fmla="*/ 656452 w 658384"/>
              <a:gd name="connsiteY0" fmla="*/ 1064985 h 1342741"/>
              <a:gd name="connsiteX1" fmla="*/ 244609 w 658384"/>
              <a:gd name="connsiteY1" fmla="*/ 1315583 h 1342741"/>
              <a:gd name="connsiteX2" fmla="*/ 20318 w 658384"/>
              <a:gd name="connsiteY2" fmla="*/ 0 h 1342741"/>
              <a:gd name="connsiteX0" fmla="*/ 656452 w 656452"/>
              <a:gd name="connsiteY0" fmla="*/ 1064985 h 1342062"/>
              <a:gd name="connsiteX1" fmla="*/ 244609 w 656452"/>
              <a:gd name="connsiteY1" fmla="*/ 1315583 h 1342062"/>
              <a:gd name="connsiteX2" fmla="*/ 20318 w 656452"/>
              <a:gd name="connsiteY2" fmla="*/ 0 h 1342062"/>
            </a:gdLst>
            <a:ahLst/>
            <a:cxnLst>
              <a:cxn ang="0">
                <a:pos x="connsiteX0" y="connsiteY0"/>
              </a:cxn>
              <a:cxn ang="0">
                <a:pos x="connsiteX1" y="connsiteY1"/>
              </a:cxn>
              <a:cxn ang="0">
                <a:pos x="connsiteX2" y="connsiteY2"/>
              </a:cxn>
            </a:cxnLst>
            <a:rect l="l" t="t" r="r" b="b"/>
            <a:pathLst>
              <a:path w="656452" h="1342062">
                <a:moveTo>
                  <a:pt x="656452" y="1064985"/>
                </a:moveTo>
                <a:cubicBezTo>
                  <a:pt x="628179" y="1159479"/>
                  <a:pt x="550656" y="1426405"/>
                  <a:pt x="244609" y="1315583"/>
                </a:cubicBezTo>
                <a:cubicBezTo>
                  <a:pt x="-61438" y="1204761"/>
                  <a:pt x="-3117" y="240921"/>
                  <a:pt x="20318" y="0"/>
                </a:cubicBezTo>
              </a:path>
            </a:pathLst>
          </a:custGeom>
          <a:noFill/>
          <a:ln w="38100">
            <a:solidFill>
              <a:schemeClr val="accent2">
                <a:lumMod val="60000"/>
                <a:lumOff val="40000"/>
              </a:schemeClr>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534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a:t>
            </a:r>
            <a:r>
              <a:rPr lang="en-US" b="1" dirty="0" err="1">
                <a:latin typeface="Consolas" pitchFamily="49" charset="0"/>
                <a:cs typeface="Consolas" pitchFamily="49" charset="0"/>
              </a:rPr>
              <a:t>PersonList</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6</a:t>
            </a:fld>
            <a:endParaRPr lang="en-US"/>
          </a:p>
        </p:txBody>
      </p:sp>
      <p:grpSp>
        <p:nvGrpSpPr>
          <p:cNvPr id="9" name="Group 8"/>
          <p:cNvGrpSpPr/>
          <p:nvPr/>
        </p:nvGrpSpPr>
        <p:grpSpPr>
          <a:xfrm>
            <a:off x="1905000" y="1600200"/>
            <a:ext cx="5029200" cy="4500265"/>
            <a:chOff x="1905000" y="1600200"/>
            <a:chExt cx="5029200" cy="4500265"/>
          </a:xfrm>
        </p:grpSpPr>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grpSp>
    </p:spTree>
    <p:extLst>
      <p:ext uri="{BB962C8B-B14F-4D97-AF65-F5344CB8AC3E}">
        <p14:creationId xmlns:p14="http://schemas.microsoft.com/office/powerpoint/2010/main" val="424986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7</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13164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8</a:t>
            </a:fld>
            <a:endParaRPr lang="en-US"/>
          </a:p>
        </p:txBody>
      </p:sp>
      <p:sp>
        <p:nvSpPr>
          <p:cNvPr id="27" name="TextBox 26"/>
          <p:cNvSpPr txBox="1"/>
          <p:nvPr/>
        </p:nvSpPr>
        <p:spPr>
          <a:xfrm>
            <a:off x="1138383" y="4628271"/>
            <a:ext cx="2406077" cy="1477328"/>
          </a:xfrm>
          <a:prstGeom prst="rect">
            <a:avLst/>
          </a:prstGeom>
          <a:solidFill>
            <a:schemeClr val="accent1">
              <a:lumMod val="20000"/>
              <a:lumOff val="80000"/>
            </a:schemeClr>
          </a:solidFill>
        </p:spPr>
        <p:txBody>
          <a:bodyPr wrap="square" rtlCol="0">
            <a:spAutoFit/>
          </a:bodyPr>
          <a:lstStyle/>
          <a:p>
            <a:r>
              <a:rPr lang="en-US" dirty="0"/>
              <a:t>Data Hierarchy: </a:t>
            </a:r>
            <a:r>
              <a:rPr lang="en-US" b="1" dirty="0"/>
              <a:t>Person</a:t>
            </a:r>
            <a:r>
              <a:rPr lang="en-US" dirty="0"/>
              <a:t> contains </a:t>
            </a:r>
            <a:r>
              <a:rPr lang="en-US" b="1" dirty="0" err="1"/>
              <a:t>PersonList</a:t>
            </a:r>
            <a:r>
              <a:rPr lang="en-US" dirty="0"/>
              <a:t> as a component; and </a:t>
            </a:r>
            <a:r>
              <a:rPr lang="en-US" b="1" dirty="0" err="1"/>
              <a:t>PersonList</a:t>
            </a:r>
            <a:r>
              <a:rPr lang="en-US" dirty="0"/>
              <a:t> has </a:t>
            </a:r>
            <a:r>
              <a:rPr lang="en-US" b="1" dirty="0"/>
              <a:t>Person</a:t>
            </a:r>
            <a:r>
              <a:rPr lang="en-US" dirty="0"/>
              <a:t> as a component</a:t>
            </a:r>
            <a:endParaRPr lang="en-US" b="1" dirty="0"/>
          </a:p>
        </p:txBody>
      </p:sp>
      <p:sp>
        <p:nvSpPr>
          <p:cNvPr id="28" name="TextBox 27"/>
          <p:cNvSpPr txBox="1"/>
          <p:nvPr/>
        </p:nvSpPr>
        <p:spPr>
          <a:xfrm flipH="1">
            <a:off x="5635007" y="4620310"/>
            <a:ext cx="2057400" cy="1200329"/>
          </a:xfrm>
          <a:prstGeom prst="rect">
            <a:avLst/>
          </a:prstGeom>
          <a:solidFill>
            <a:schemeClr val="accent1">
              <a:lumMod val="20000"/>
              <a:lumOff val="80000"/>
            </a:schemeClr>
          </a:solidFill>
        </p:spPr>
        <p:txBody>
          <a:bodyPr wrap="square" rtlCol="0">
            <a:spAutoFit/>
          </a:bodyPr>
          <a:lstStyle/>
          <a:p>
            <a:r>
              <a:rPr lang="en-US" dirty="0"/>
              <a:t>Call Tree: </a:t>
            </a:r>
            <a:r>
              <a:rPr lang="en-US" b="1" dirty="0"/>
              <a:t>person-</a:t>
            </a:r>
            <a:r>
              <a:rPr lang="en-US" b="1" dirty="0" err="1"/>
              <a:t>fn</a:t>
            </a:r>
            <a:r>
              <a:rPr lang="en-US" dirty="0"/>
              <a:t> calls </a:t>
            </a:r>
            <a:r>
              <a:rPr lang="en-US" b="1" dirty="0" err="1"/>
              <a:t>plist-fn</a:t>
            </a:r>
            <a:r>
              <a:rPr lang="en-US" dirty="0"/>
              <a:t>, and </a:t>
            </a:r>
            <a:r>
              <a:rPr lang="en-US" b="1" dirty="0" err="1"/>
              <a:t>plist-fn</a:t>
            </a:r>
            <a:r>
              <a:rPr lang="en-US" dirty="0"/>
              <a:t> calls </a:t>
            </a:r>
            <a:r>
              <a:rPr lang="en-US" b="1" dirty="0"/>
              <a:t>person-fn</a:t>
            </a:r>
            <a:r>
              <a:rPr lang="en-US" dirty="0"/>
              <a:t>. </a:t>
            </a:r>
          </a:p>
        </p:txBody>
      </p:sp>
      <p:grpSp>
        <p:nvGrpSpPr>
          <p:cNvPr id="11" name="Group 10"/>
          <p:cNvGrpSpPr/>
          <p:nvPr/>
        </p:nvGrpSpPr>
        <p:grpSpPr>
          <a:xfrm>
            <a:off x="653635" y="1790622"/>
            <a:ext cx="3493329" cy="2425454"/>
            <a:chOff x="5029200" y="1814513"/>
            <a:chExt cx="3493329" cy="2425454"/>
          </a:xfrm>
        </p:grpSpPr>
        <p:grpSp>
          <p:nvGrpSpPr>
            <p:cNvPr id="32" name="Group 31"/>
            <p:cNvGrpSpPr/>
            <p:nvPr/>
          </p:nvGrpSpPr>
          <p:grpSpPr>
            <a:xfrm flipH="1">
              <a:off x="5225315" y="1814513"/>
              <a:ext cx="2895600" cy="2425454"/>
              <a:chOff x="1905000" y="1600200"/>
              <a:chExt cx="5029200" cy="3962400"/>
            </a:xfrm>
          </p:grpSpPr>
          <p:sp>
            <p:nvSpPr>
              <p:cNvPr id="33"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10" name="TextBox 9"/>
            <p:cNvSpPr txBox="1"/>
            <p:nvPr/>
          </p:nvSpPr>
          <p:spPr>
            <a:xfrm>
              <a:off x="5029200" y="2825272"/>
              <a:ext cx="914400" cy="369332"/>
            </a:xfrm>
            <a:prstGeom prst="rect">
              <a:avLst/>
            </a:prstGeom>
            <a:noFill/>
          </p:spPr>
          <p:txBody>
            <a:bodyPr wrap="square" rtlCol="0">
              <a:spAutoFit/>
            </a:bodyPr>
            <a:lstStyle/>
            <a:p>
              <a:r>
                <a:rPr lang="en-US" b="1" dirty="0"/>
                <a:t>Person</a:t>
              </a:r>
            </a:p>
          </p:txBody>
        </p:sp>
        <p:sp>
          <p:nvSpPr>
            <p:cNvPr id="46" name="TextBox 45"/>
            <p:cNvSpPr txBox="1"/>
            <p:nvPr/>
          </p:nvSpPr>
          <p:spPr>
            <a:xfrm>
              <a:off x="7283852" y="2858199"/>
              <a:ext cx="1238677" cy="369332"/>
            </a:xfrm>
            <a:prstGeom prst="rect">
              <a:avLst/>
            </a:prstGeom>
            <a:noFill/>
          </p:spPr>
          <p:txBody>
            <a:bodyPr wrap="square" rtlCol="0">
              <a:spAutoFit/>
            </a:bodyPr>
            <a:lstStyle/>
            <a:p>
              <a:r>
                <a:rPr lang="en-US" b="1" dirty="0" err="1"/>
                <a:t>PersonList</a:t>
              </a:r>
              <a:endParaRPr lang="en-US" b="1" dirty="0"/>
            </a:p>
          </p:txBody>
        </p:sp>
        <p:sp>
          <p:nvSpPr>
            <p:cNvPr id="47" name="TextBox 46"/>
            <p:cNvSpPr txBox="1"/>
            <p:nvPr/>
          </p:nvSpPr>
          <p:spPr>
            <a:xfrm>
              <a:off x="5844063" y="2177871"/>
              <a:ext cx="1745848" cy="369332"/>
            </a:xfrm>
            <a:prstGeom prst="rect">
              <a:avLst/>
            </a:prstGeom>
            <a:noFill/>
          </p:spPr>
          <p:txBody>
            <a:bodyPr wrap="square" rtlCol="0">
              <a:spAutoFit/>
            </a:bodyPr>
            <a:lstStyle/>
            <a:p>
              <a:pPr algn="ctr"/>
              <a:r>
                <a:rPr lang="en-US" dirty="0"/>
                <a:t>is-component-of</a:t>
              </a:r>
            </a:p>
          </p:txBody>
        </p:sp>
        <p:sp>
          <p:nvSpPr>
            <p:cNvPr id="48" name="TextBox 47"/>
            <p:cNvSpPr txBox="1"/>
            <p:nvPr/>
          </p:nvSpPr>
          <p:spPr>
            <a:xfrm>
              <a:off x="5778254" y="3476372"/>
              <a:ext cx="1745848" cy="369332"/>
            </a:xfrm>
            <a:prstGeom prst="rect">
              <a:avLst/>
            </a:prstGeom>
            <a:noFill/>
          </p:spPr>
          <p:txBody>
            <a:bodyPr wrap="square" rtlCol="0">
              <a:spAutoFit/>
            </a:bodyPr>
            <a:lstStyle/>
            <a:p>
              <a:pPr algn="ctr"/>
              <a:r>
                <a:rPr lang="en-US" dirty="0"/>
                <a:t>is-component-of</a:t>
              </a:r>
            </a:p>
          </p:txBody>
        </p:sp>
      </p:grpSp>
      <p:grpSp>
        <p:nvGrpSpPr>
          <p:cNvPr id="49" name="Group 48"/>
          <p:cNvGrpSpPr/>
          <p:nvPr/>
        </p:nvGrpSpPr>
        <p:grpSpPr>
          <a:xfrm>
            <a:off x="5041728" y="1790622"/>
            <a:ext cx="3493330" cy="2425454"/>
            <a:chOff x="5029199" y="1814513"/>
            <a:chExt cx="3493330" cy="2425454"/>
          </a:xfrm>
        </p:grpSpPr>
        <p:grpSp>
          <p:nvGrpSpPr>
            <p:cNvPr id="50" name="Group 49"/>
            <p:cNvGrpSpPr/>
            <p:nvPr/>
          </p:nvGrpSpPr>
          <p:grpSpPr>
            <a:xfrm flipH="1">
              <a:off x="5212786" y="1814513"/>
              <a:ext cx="2864256" cy="2425454"/>
              <a:chOff x="1981200" y="1600200"/>
              <a:chExt cx="4974761" cy="3962400"/>
            </a:xfrm>
          </p:grpSpPr>
          <p:sp>
            <p:nvSpPr>
              <p:cNvPr id="55" name="Curved Down Arrow 3"/>
              <p:cNvSpPr/>
              <p:nvPr/>
            </p:nvSpPr>
            <p:spPr>
              <a:xfrm flipH="1">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Curved Down Arrow 4"/>
              <p:cNvSpPr/>
              <p:nvPr/>
            </p:nvSpPr>
            <p:spPr>
              <a:xfrm flipV="1">
                <a:off x="2079160" y="3962400"/>
                <a:ext cx="4876801"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51" name="TextBox 50"/>
            <p:cNvSpPr txBox="1"/>
            <p:nvPr/>
          </p:nvSpPr>
          <p:spPr>
            <a:xfrm>
              <a:off x="5029199" y="2825272"/>
              <a:ext cx="1130471" cy="369332"/>
            </a:xfrm>
            <a:prstGeom prst="rect">
              <a:avLst/>
            </a:prstGeom>
            <a:noFill/>
          </p:spPr>
          <p:txBody>
            <a:bodyPr wrap="square" rtlCol="0">
              <a:spAutoFit/>
            </a:bodyPr>
            <a:lstStyle/>
            <a:p>
              <a:r>
                <a:rPr lang="en-US" b="1" dirty="0"/>
                <a:t>person-</a:t>
              </a:r>
              <a:r>
                <a:rPr lang="en-US" b="1" dirty="0" err="1"/>
                <a:t>fn</a:t>
              </a:r>
              <a:endParaRPr lang="en-US" b="1" dirty="0"/>
            </a:p>
          </p:txBody>
        </p:sp>
        <p:sp>
          <p:nvSpPr>
            <p:cNvPr id="52" name="TextBox 51"/>
            <p:cNvSpPr txBox="1"/>
            <p:nvPr/>
          </p:nvSpPr>
          <p:spPr>
            <a:xfrm>
              <a:off x="7283852" y="2858199"/>
              <a:ext cx="1238677" cy="369332"/>
            </a:xfrm>
            <a:prstGeom prst="rect">
              <a:avLst/>
            </a:prstGeom>
            <a:noFill/>
          </p:spPr>
          <p:txBody>
            <a:bodyPr wrap="square" rtlCol="0">
              <a:spAutoFit/>
            </a:bodyPr>
            <a:lstStyle/>
            <a:p>
              <a:pPr algn="ctr"/>
              <a:r>
                <a:rPr lang="en-US" b="1" dirty="0" err="1"/>
                <a:t>plist-fn</a:t>
              </a:r>
              <a:endParaRPr lang="en-US" b="1" dirty="0"/>
            </a:p>
          </p:txBody>
        </p:sp>
        <p:sp>
          <p:nvSpPr>
            <p:cNvPr id="53" name="TextBox 52"/>
            <p:cNvSpPr txBox="1"/>
            <p:nvPr/>
          </p:nvSpPr>
          <p:spPr>
            <a:xfrm>
              <a:off x="5881742" y="2202957"/>
              <a:ext cx="1745848" cy="369332"/>
            </a:xfrm>
            <a:prstGeom prst="rect">
              <a:avLst/>
            </a:prstGeom>
            <a:noFill/>
          </p:spPr>
          <p:txBody>
            <a:bodyPr wrap="square" rtlCol="0">
              <a:spAutoFit/>
            </a:bodyPr>
            <a:lstStyle/>
            <a:p>
              <a:pPr algn="ctr"/>
              <a:r>
                <a:rPr lang="en-US" dirty="0"/>
                <a:t>calls</a:t>
              </a:r>
            </a:p>
          </p:txBody>
        </p:sp>
        <p:sp>
          <p:nvSpPr>
            <p:cNvPr id="54" name="TextBox 53"/>
            <p:cNvSpPr txBox="1"/>
            <p:nvPr/>
          </p:nvSpPr>
          <p:spPr>
            <a:xfrm>
              <a:off x="5815933" y="3501458"/>
              <a:ext cx="1745848" cy="369332"/>
            </a:xfrm>
            <a:prstGeom prst="rect">
              <a:avLst/>
            </a:prstGeom>
            <a:noFill/>
          </p:spPr>
          <p:txBody>
            <a:bodyPr wrap="square" rtlCol="0">
              <a:spAutoFit/>
            </a:bodyPr>
            <a:lstStyle/>
            <a:p>
              <a:pPr algn="ctr"/>
              <a:r>
                <a:rPr lang="en-US" dirty="0"/>
                <a:t>calls</a:t>
              </a:r>
            </a:p>
          </p:txBody>
        </p:sp>
      </p:grpSp>
    </p:spTree>
    <p:extLst>
      <p:ext uri="{BB962C8B-B14F-4D97-AF65-F5344CB8AC3E}">
        <p14:creationId xmlns:p14="http://schemas.microsoft.com/office/powerpoint/2010/main" val="323881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96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4943e11653bfe799f564f7ca772caa6e14ec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1469</TotalTime>
  <Words>2109</Words>
  <Application>Microsoft Office PowerPoint</Application>
  <PresentationFormat>On-screen Show (4:3)</PresentationFormat>
  <Paragraphs>328</Paragraphs>
  <Slides>24</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Consolas</vt:lpstr>
      <vt:lpstr>Courier New</vt:lpstr>
      <vt:lpstr>Helvetica Neue</vt:lpstr>
      <vt:lpstr>1_Office Theme</vt:lpstr>
      <vt:lpstr>2_Office Theme</vt:lpstr>
      <vt:lpstr>Multi-way Trees</vt:lpstr>
      <vt:lpstr>Introduction</vt:lpstr>
      <vt:lpstr>Learning Objectives</vt:lpstr>
      <vt:lpstr>Ancestor Trees</vt:lpstr>
      <vt:lpstr>A Different Representation: Descendant Trees</vt:lpstr>
      <vt:lpstr>This is mutual recursion</vt:lpstr>
      <vt:lpstr>Template: functions come in pairs</vt:lpstr>
      <vt:lpstr>Remember: The Shape of the Program Follows the Shape of the Data</vt:lpstr>
      <vt:lpstr>The template questions</vt:lpstr>
      <vt:lpstr>Examples</vt:lpstr>
      <vt:lpstr>Vocabulary</vt:lpstr>
      <vt:lpstr>Grandchildren</vt:lpstr>
      <vt:lpstr>all-children</vt:lpstr>
      <vt:lpstr>Putting it together</vt:lpstr>
      <vt:lpstr>descendants</vt:lpstr>
      <vt:lpstr>Contracts and Purpose Statements</vt:lpstr>
      <vt:lpstr>Examples</vt:lpstr>
      <vt:lpstr>The template questions</vt:lpstr>
      <vt:lpstr>Function Definitions</vt:lpstr>
      <vt:lpstr>Tests</vt:lpstr>
      <vt:lpstr>Are these good tests?</vt:lpstr>
      <vt:lpstr>Better Tests</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62</cp:revision>
  <dcterms:created xsi:type="dcterms:W3CDTF">2012-09-27T03:54:02Z</dcterms:created>
  <dcterms:modified xsi:type="dcterms:W3CDTF">2017-08-28T08:53:56Z</dcterms:modified>
</cp:coreProperties>
</file>