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8944-457E-4F70-A2DD-5C8A7CFEF89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1BC5-4153-491F-931D-8F5E17FB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 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Please sign in on the roster </a:t>
            </a:r>
          </a:p>
          <a:p>
            <a:r>
              <a:rPr lang="en-US" sz="3600" dirty="0"/>
              <a:t>t</a:t>
            </a:r>
            <a:r>
              <a:rPr lang="en-US" sz="3600"/>
              <a:t>hat is circulating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036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CS 5010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Please</dc:title>
  <dc:creator>Mitchell Wand</dc:creator>
  <cp:lastModifiedBy>Mitchell Wand</cp:lastModifiedBy>
  <cp:revision>4</cp:revision>
  <dcterms:created xsi:type="dcterms:W3CDTF">2015-10-01T03:05:13Z</dcterms:created>
  <dcterms:modified xsi:type="dcterms:W3CDTF">2017-09-19T17:40:45Z</dcterms:modified>
</cp:coreProperties>
</file>