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49" r:id="rId23"/>
    <p:sldId id="350" r:id="rId24"/>
    <p:sldId id="332" r:id="rId25"/>
    <p:sldId id="344" r:id="rId26"/>
    <p:sldId id="333" r:id="rId27"/>
    <p:sldId id="348" r:id="rId28"/>
    <p:sldId id="293" r:id="rId29"/>
    <p:sldId id="29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1" autoAdjust="0"/>
    <p:restoredTop sz="92628" autoAdjust="0"/>
  </p:normalViewPr>
  <p:slideViewPr>
    <p:cSldViewPr snapToGrid="0" snapToObjects="1">
      <p:cViewPr varScale="1">
        <p:scale>
          <a:sx n="35" d="100"/>
          <a:sy n="35" d="100"/>
        </p:scale>
        <p:origin x="1500" y="12"/>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08305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9518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a:t>
            </a:r>
            <a:r>
              <a:rPr lang="en-US" b="1" dirty="0" err="1">
                <a:latin typeface="Consolas" panose="020B0609020204030204" pitchFamily="49" charset="0"/>
                <a:cs typeface="Consolas" panose="020B0609020204030204" pitchFamily="49" charset="0"/>
              </a:rPr>
              <a:t>ListOfX</a:t>
            </a:r>
            <a:r>
              <a:rPr lang="en-US" b="1" dirty="0">
                <a:latin typeface="Consolas" panose="020B0609020204030204" pitchFamily="49" charset="0"/>
                <a:cs typeface="Consolas" panose="020B0609020204030204" pitchFamily="49" charset="0"/>
              </a:rPr>
              <a: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a:latin typeface="Consolas" panose="020B0609020204030204" pitchFamily="49" charset="0"/>
                <a:cs typeface="Consolas" panose="020B0609020204030204" pitchFamily="49" charset="0"/>
              </a:rPr>
              <a:t>ListOfBoolean</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ListOfEmployee</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Employee</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err="1">
                <a:latin typeface="Consolas" panose="020B0609020204030204" pitchFamily="49" charset="0"/>
                <a:cs typeface="Consolas" panose="020B0609020204030204" pitchFamily="49" charset="0"/>
              </a:rPr>
              <a:t>ListOfX</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sp>
        <p:nvSpPr>
          <p:cNvPr id="50" name="TextBox 49"/>
          <p:cNvSpPr txBox="1"/>
          <p:nvPr/>
        </p:nvSpPr>
        <p:spPr>
          <a:xfrm>
            <a:off x="411623" y="1310398"/>
            <a:ext cx="4774308" cy="646331"/>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a:t>
              </a:r>
              <a:r>
                <a:rPr lang="en-US" sz="3600" b="1" i="1" dirty="0">
                  <a:solidFill>
                    <a:schemeClr val="tx1"/>
                  </a:solidFill>
                  <a:latin typeface="Consolas" panose="020B0609020204030204" pitchFamily="49" charset="0"/>
                  <a:cs typeface="Consolas" panose="020B0609020204030204" pitchFamily="49" charset="0"/>
                </a:rPr>
                <a:t>i</a:t>
              </a: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0" name="TextBox 49"/>
          <p:cNvSpPr txBox="1"/>
          <p:nvPr/>
        </p:nvSpPr>
        <p:spPr>
          <a:xfrm>
            <a:off x="1420248" y="199866"/>
            <a:ext cx="6049084"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a:t>
            </a:r>
            <a:r>
              <a:rPr lang="en-US" b="1" dirty="0" err="1">
                <a:solidFill>
                  <a:srgbClr val="000000"/>
                </a:solidFill>
                <a:latin typeface="Consolas" pitchFamily="49" charset="0"/>
                <a:cs typeface="Consolas" pitchFamily="49" charset="0"/>
              </a:rPr>
              <a:t>ListOfX</a:t>
            </a:r>
            <a:r>
              <a:rPr lang="en-US" b="1" dirty="0">
                <a:solidFill>
                  <a:srgbClr val="000000"/>
                </a:solidFill>
                <a:latin typeface="Consolas" pitchFamily="49" charset="0"/>
                <a:cs typeface="Consolas" pitchFamily="49" charset="0"/>
              </a:rPr>
              <a: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ListOfBoolean</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5943600" y="1752600"/>
            <a:ext cx="2743200" cy="646331"/>
          </a:xfrm>
          <a:prstGeom prst="rect">
            <a:avLst/>
          </a:prstGeom>
          <a:solidFill>
            <a:srgbClr val="FFFF00"/>
          </a:solidFill>
        </p:spPr>
        <p:txBody>
          <a:bodyPr wrap="square" rtlCol="0">
            <a:spAutoFit/>
          </a:bodyPr>
          <a:lstStyle/>
          <a:p>
            <a:r>
              <a:rPr lang="en-US" dirty="0"/>
              <a:t>I've moved HOFs to Week 6, after trees.</a:t>
            </a:r>
          </a:p>
        </p:txBody>
      </p:sp>
    </p:spTree>
    <p:extLst>
      <p:ext uri="{BB962C8B-B14F-4D97-AF65-F5344CB8AC3E}">
        <p14:creationId xmlns:p14="http://schemas.microsoft.com/office/powerpoint/2010/main" val="314121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23</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 (foldr f v (map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dirty="0">
                <a:cs typeface="Consolas" pitchFamily="49" charset="0"/>
              </a:rPr>
              <a:t>Therefore:</a:t>
            </a:r>
          </a:p>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(list x1 ... </a:t>
            </a:r>
            <a:r>
              <a:rPr lang="en-US" sz="2600" b="1" dirty="0" err="1">
                <a:latin typeface="Consolas" pitchFamily="49" charset="0"/>
                <a:cs typeface="Consolas" pitchFamily="49" charset="0"/>
              </a:rPr>
              <a:t>xn</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(f (g x1)</a:t>
            </a:r>
          </a:p>
          <a:p>
            <a:pPr>
              <a:buNone/>
            </a:pPr>
            <a:r>
              <a:rPr lang="en-US" sz="2600" b="1" dirty="0">
                <a:latin typeface="Consolas" pitchFamily="49" charset="0"/>
                <a:cs typeface="Consolas" pitchFamily="49" charset="0"/>
              </a:rPr>
              <a:t>         (f (g x2)</a:t>
            </a:r>
          </a:p>
          <a:p>
            <a:pPr>
              <a:buNone/>
            </a:pPr>
            <a:r>
              <a:rPr lang="en-US" sz="2600" b="1" dirty="0">
                <a:latin typeface="Consolas" pitchFamily="49" charset="0"/>
                <a:cs typeface="Consolas" pitchFamily="49" charset="0"/>
              </a:rPr>
              <a:t>            (f (g x3) </a:t>
            </a:r>
          </a:p>
          <a:p>
            <a:pPr>
              <a:buNone/>
            </a:pP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v)))</a:t>
            </a:r>
          </a:p>
          <a:p>
            <a:pPr>
              <a:buNone/>
            </a:pPr>
            <a:endParaRPr lang="en-US" sz="2600" b="1" dirty="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6" name="TextBox 5"/>
          <p:cNvSpPr txBox="1"/>
          <p:nvPr/>
        </p:nvSpPr>
        <p:spPr>
          <a:xfrm>
            <a:off x="4634483" y="3657600"/>
            <a:ext cx="4433317"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You may have heard of </a:t>
            </a:r>
            <a:r>
              <a:rPr lang="en-US" sz="2400" b="1" dirty="0" err="1"/>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mapreduce</a:t>
            </a:r>
            <a:r>
              <a:rPr lang="en-US" dirty="0"/>
              <a:t> wins</a:t>
            </a:r>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p>
          <a:p>
            <a:r>
              <a:rPr lang="en-US" dirty="0"/>
              <a:t>If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78839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26</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a:t>x1</a:t>
                </a:r>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a:t>x2</a:t>
                </a:r>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a:t>x3</a:t>
                </a:r>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a:t>x4</a:t>
                </a:r>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a:latin typeface="Consolas" pitchFamily="49" charset="0"/>
                  <a:cs typeface="Consolas" pitchFamily="49" charset="0"/>
                </a:rPr>
                <a:t>(f (g x1)</a:t>
              </a:r>
            </a:p>
            <a:p>
              <a:pPr>
                <a:buNone/>
              </a:pPr>
              <a:r>
                <a:rPr lang="en-US" sz="2800" b="1" dirty="0">
                  <a:latin typeface="Consolas" pitchFamily="49" charset="0"/>
                  <a:cs typeface="Consolas" pitchFamily="49" charset="0"/>
                </a:rPr>
                <a:t>   (f (g x2)</a:t>
              </a:r>
            </a:p>
            <a:p>
              <a:pPr>
                <a:buNone/>
              </a:pPr>
              <a:r>
                <a:rPr lang="en-US" sz="2800" b="1" dirty="0">
                  <a:latin typeface="Consolas" pitchFamily="49" charset="0"/>
                  <a:cs typeface="Consolas" pitchFamily="49" charset="0"/>
                </a:rPr>
                <a:t>      (f (g x3)</a:t>
              </a:r>
            </a:p>
            <a:p>
              <a:pPr>
                <a:buNone/>
              </a:pPr>
              <a:r>
                <a:rPr lang="en-US" sz="2800" b="1" dirty="0">
                  <a:latin typeface="Consolas" pitchFamily="49" charset="0"/>
                  <a:cs typeface="Consolas" pitchFamily="49" charset="0"/>
                </a:rPr>
                <a:t>         (f (g x4)</a:t>
              </a:r>
            </a:p>
            <a:p>
              <a:pPr>
                <a:buNone/>
              </a:pPr>
              <a:r>
                <a:rPr lang="en-US" sz="2800" b="1" dirty="0">
                  <a:latin typeface="Consolas" pitchFamily="49" charset="0"/>
                  <a:cs typeface="Consolas" pitchFamily="49" charset="0"/>
                </a:rPr>
                <a:t>             v))))</a:t>
              </a: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179809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50073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015971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5.4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35276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a:t>
            </a:r>
            <a:r>
              <a:rPr lang="en-US" dirty="0" err="1"/>
              <a:t>ListOfX</a:t>
            </a:r>
            <a:r>
              <a:rPr lang="en-US" dirty="0"/>
              <a: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a:t>
            </a:r>
            <a:r>
              <a:rPr lang="en-US" sz="2400" dirty="0" err="1"/>
              <a:t>ListOfX</a:t>
            </a:r>
            <a:r>
              <a:rPr lang="en-US" sz="2400" dirty="0"/>
              <a: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6840</TotalTime>
  <Words>2156</Words>
  <Application>Microsoft Office PowerPoint</Application>
  <PresentationFormat>On-screen Show (4:3)</PresentationFormat>
  <Paragraphs>352</Paragraphs>
  <Slides>29</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We could use HOFs, too</vt:lpstr>
      <vt:lpstr>Or, with the HOFs</vt:lpstr>
      <vt:lpstr>Mapreduce</vt:lpstr>
      <vt:lpstr>Why mapreduce wins</vt:lpstr>
      <vt:lpstr>From linear time to logarithmic</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181</cp:revision>
  <dcterms:created xsi:type="dcterms:W3CDTF">2010-06-24T16:22:15Z</dcterms:created>
  <dcterms:modified xsi:type="dcterms:W3CDTF">2017-08-28T08:02:40Z</dcterms:modified>
</cp:coreProperties>
</file>