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7" r:id="rId2"/>
    <p:sldId id="331" r:id="rId3"/>
    <p:sldId id="325" r:id="rId4"/>
    <p:sldId id="299" r:id="rId5"/>
    <p:sldId id="298" r:id="rId6"/>
    <p:sldId id="323" r:id="rId7"/>
    <p:sldId id="314" r:id="rId8"/>
    <p:sldId id="326" r:id="rId9"/>
    <p:sldId id="329" r:id="rId10"/>
    <p:sldId id="301" r:id="rId11"/>
    <p:sldId id="316" r:id="rId12"/>
    <p:sldId id="302" r:id="rId13"/>
    <p:sldId id="317" r:id="rId14"/>
    <p:sldId id="303" r:id="rId15"/>
    <p:sldId id="324" r:id="rId16"/>
    <p:sldId id="310" r:id="rId17"/>
    <p:sldId id="318" r:id="rId18"/>
    <p:sldId id="311" r:id="rId19"/>
    <p:sldId id="312" r:id="rId20"/>
    <p:sldId id="319" r:id="rId21"/>
    <p:sldId id="320" r:id="rId22"/>
    <p:sldId id="321" r:id="rId23"/>
    <p:sldId id="322" r:id="rId24"/>
    <p:sldId id="276" r:id="rId25"/>
    <p:sldId id="297" r:id="rId26"/>
  </p:sldIdLst>
  <p:sldSz cx="9144000" cy="6858000" type="screen4x3"/>
  <p:notesSz cx="6858000" cy="92964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Consolas" panose="020B0609020204030204" pitchFamily="49" charset="0"/>
      <p:regular r:id="rId33"/>
      <p:bold r:id="rId34"/>
      <p:italic r:id="rId35"/>
      <p:boldItalic r:id="rId36"/>
    </p:embeddedFont>
    <p:embeddedFont>
      <p:font typeface="CMMI10" panose="020B0604020202020204"/>
      <p:regular r:id="rId37"/>
    </p:embeddedFont>
    <p:embeddedFont>
      <p:font typeface="Arial Unicode MS" panose="020B0604020202020204" charset="-128"/>
      <p:regular r:id="rId38"/>
    </p:embeddedFont>
    <p:embeddedFont>
      <p:font typeface="CMR10" panose="020B0604020202020204"/>
      <p:regular r:id="rId39"/>
    </p:embeddedFont>
    <p:embeddedFont>
      <p:font typeface="CMSY10ORIG" panose="020B0604020202020204"/>
      <p:regular r:id="rId40"/>
    </p:embeddedFont>
  </p:embeddedFontLst>
  <p:custDataLst>
    <p:tags r:id="rId4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chell Wand" initials="M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79692" autoAdjust="0"/>
  </p:normalViewPr>
  <p:slideViewPr>
    <p:cSldViewPr>
      <p:cViewPr varScale="1">
        <p:scale>
          <a:sx n="65" d="100"/>
          <a:sy n="65" d="100"/>
        </p:scale>
        <p:origin x="1272" y="39"/>
      </p:cViewPr>
      <p:guideLst>
        <p:guide orient="horz" pos="2160"/>
        <p:guide pos="28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ADF4FB-6626-4BAA-8170-1AB86830E7EB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0B78BF-E006-4732-B48C-2ADC9E2EF39A}">
      <dgm:prSet phldrT="[Text]"/>
      <dgm:spPr/>
      <dgm:t>
        <a:bodyPr/>
        <a:lstStyle/>
        <a:p>
          <a:r>
            <a:rPr lang="en-US" dirty="0"/>
            <a:t>Tools and Techniques</a:t>
          </a:r>
        </a:p>
      </dgm:t>
    </dgm:pt>
    <dgm:pt modelId="{28816F29-4038-473E-B49B-94074EA0A51E}" type="parTrans" cxnId="{A1A3BCB4-83BF-4A79-B53F-5F8A606BDE54}">
      <dgm:prSet/>
      <dgm:spPr/>
      <dgm:t>
        <a:bodyPr/>
        <a:lstStyle/>
        <a:p>
          <a:endParaRPr lang="en-US"/>
        </a:p>
      </dgm:t>
    </dgm:pt>
    <dgm:pt modelId="{23CFA8B8-2A05-4928-AEB3-72448E3A79E3}" type="sibTrans" cxnId="{A1A3BCB4-83BF-4A79-B53F-5F8A606BDE54}">
      <dgm:prSet/>
      <dgm:spPr/>
      <dgm:t>
        <a:bodyPr/>
        <a:lstStyle/>
        <a:p>
          <a:endParaRPr lang="en-US"/>
        </a:p>
      </dgm:t>
    </dgm:pt>
    <dgm:pt modelId="{5D17C516-2319-40FE-8748-E184C6D71444}">
      <dgm:prSet phldrT="[Text]"/>
      <dgm:spPr/>
      <dgm:t>
        <a:bodyPr/>
        <a:lstStyle/>
        <a:p>
          <a:r>
            <a:rPr lang="en-US" dirty="0"/>
            <a:t>Object-Oriented Programming</a:t>
          </a:r>
        </a:p>
      </dgm:t>
    </dgm:pt>
    <dgm:pt modelId="{EA441DC7-A30D-47EC-A5C8-C50834D06E30}" type="parTrans" cxnId="{F9A2BA9E-B30D-4948-A3E9-A634F6BE47FD}">
      <dgm:prSet/>
      <dgm:spPr/>
      <dgm:t>
        <a:bodyPr/>
        <a:lstStyle/>
        <a:p>
          <a:endParaRPr lang="en-US"/>
        </a:p>
      </dgm:t>
    </dgm:pt>
    <dgm:pt modelId="{636B54D7-340F-4600-82E5-F2E670443C91}" type="sibTrans" cxnId="{F9A2BA9E-B30D-4948-A3E9-A634F6BE47FD}">
      <dgm:prSet/>
      <dgm:spPr/>
      <dgm:t>
        <a:bodyPr/>
        <a:lstStyle/>
        <a:p>
          <a:endParaRPr lang="en-US"/>
        </a:p>
      </dgm:t>
    </dgm:pt>
    <dgm:pt modelId="{DDB8B436-9528-434E-BD0F-6EB4D2ACB929}">
      <dgm:prSet phldrT="[Text]"/>
      <dgm:spPr/>
      <dgm:t>
        <a:bodyPr/>
        <a:lstStyle/>
        <a:p>
          <a:r>
            <a:rPr lang="en-US" dirty="0"/>
            <a:t>Designing Data</a:t>
          </a:r>
        </a:p>
      </dgm:t>
    </dgm:pt>
    <dgm:pt modelId="{9E647244-45B2-496C-B687-01576FEABEC4}" type="parTrans" cxnId="{05392EDD-3032-43C3-BA79-A1347D6D727C}">
      <dgm:prSet/>
      <dgm:spPr/>
      <dgm:t>
        <a:bodyPr/>
        <a:lstStyle/>
        <a:p>
          <a:endParaRPr lang="en-US"/>
        </a:p>
      </dgm:t>
    </dgm:pt>
    <dgm:pt modelId="{EE60868F-7BA4-434D-84FC-89FFDDF05FC3}" type="sibTrans" cxnId="{05392EDD-3032-43C3-BA79-A1347D6D727C}">
      <dgm:prSet/>
      <dgm:spPr/>
      <dgm:t>
        <a:bodyPr/>
        <a:lstStyle/>
        <a:p>
          <a:endParaRPr lang="en-US"/>
        </a:p>
      </dgm:t>
    </dgm:pt>
    <dgm:pt modelId="{F221EA58-7488-4550-B7A5-965344CA7EAE}">
      <dgm:prSet phldrT="[Text]"/>
      <dgm:spPr>
        <a:solidFill>
          <a:schemeClr val="accent2">
            <a:lumMod val="60000"/>
            <a:lumOff val="4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/>
            <a:t>Designing Functions</a:t>
          </a:r>
        </a:p>
      </dgm:t>
    </dgm:pt>
    <dgm:pt modelId="{03056A9D-BCBF-4181-B8D6-7E4ECCBD4D9E}" type="parTrans" cxnId="{F8F3D917-317B-4A80-B606-277A7F6170C2}">
      <dgm:prSet/>
      <dgm:spPr/>
      <dgm:t>
        <a:bodyPr/>
        <a:lstStyle/>
        <a:p>
          <a:endParaRPr lang="en-US"/>
        </a:p>
      </dgm:t>
    </dgm:pt>
    <dgm:pt modelId="{50012D0E-39A9-4FB4-832D-C4D74BE598A6}" type="sibTrans" cxnId="{F8F3D917-317B-4A80-B606-277A7F6170C2}">
      <dgm:prSet/>
      <dgm:spPr/>
      <dgm:t>
        <a:bodyPr/>
        <a:lstStyle/>
        <a:p>
          <a:endParaRPr lang="en-US"/>
        </a:p>
      </dgm:t>
    </dgm:pt>
    <dgm:pt modelId="{B1CEE35E-20B6-4A0B-B1E8-D4F40E3162E1}">
      <dgm:prSet phldrT="[Text]"/>
      <dgm:spPr/>
      <dgm:t>
        <a:bodyPr/>
        <a:lstStyle/>
        <a:p>
          <a:r>
            <a:rPr lang="en-US" dirty="0"/>
            <a:t>Designing Systems</a:t>
          </a:r>
        </a:p>
      </dgm:t>
    </dgm:pt>
    <dgm:pt modelId="{08AACE21-5FAD-4460-B120-67387C8F0F32}" type="parTrans" cxnId="{47968857-87E3-481A-908A-A468E51372C1}">
      <dgm:prSet/>
      <dgm:spPr/>
      <dgm:t>
        <a:bodyPr/>
        <a:lstStyle/>
        <a:p>
          <a:endParaRPr lang="en-US"/>
        </a:p>
      </dgm:t>
    </dgm:pt>
    <dgm:pt modelId="{4A08DEA0-C75B-4713-B280-420C60C372D9}" type="sibTrans" cxnId="{47968857-87E3-481A-908A-A468E51372C1}">
      <dgm:prSet/>
      <dgm:spPr/>
      <dgm:t>
        <a:bodyPr/>
        <a:lstStyle/>
        <a:p>
          <a:endParaRPr lang="en-US"/>
        </a:p>
      </dgm:t>
    </dgm:pt>
    <dgm:pt modelId="{1CBBDDB5-026A-42BF-8805-ACAC57AA5DC3}">
      <dgm:prSet phldrT="[Text]"/>
      <dgm:spPr/>
      <dgm:t>
        <a:bodyPr/>
        <a:lstStyle/>
        <a:p>
          <a:r>
            <a:rPr lang="en-US" dirty="0"/>
            <a:t>Computing with Lists</a:t>
          </a:r>
        </a:p>
      </dgm:t>
    </dgm:pt>
    <dgm:pt modelId="{1EC30C20-D36E-4265-85EE-C210CE02F892}" type="parTrans" cxnId="{9662958D-3400-409A-ADC7-BEB605777B1F}">
      <dgm:prSet/>
      <dgm:spPr/>
      <dgm:t>
        <a:bodyPr/>
        <a:lstStyle/>
        <a:p>
          <a:endParaRPr lang="en-US"/>
        </a:p>
      </dgm:t>
    </dgm:pt>
    <dgm:pt modelId="{D37EB34B-12D7-42C6-A433-F33F271349CA}" type="sibTrans" cxnId="{9662958D-3400-409A-ADC7-BEB605777B1F}">
      <dgm:prSet/>
      <dgm:spPr/>
      <dgm:t>
        <a:bodyPr/>
        <a:lstStyle/>
        <a:p>
          <a:endParaRPr lang="en-US"/>
        </a:p>
      </dgm:t>
    </dgm:pt>
    <dgm:pt modelId="{A7945ECA-2D01-4C03-9AED-9E3EEAAF0F2C}">
      <dgm:prSet phldrT="[Text]"/>
      <dgm:spPr/>
      <dgm:t>
        <a:bodyPr/>
        <a:lstStyle/>
        <a:p>
          <a:r>
            <a:rPr lang="en-US" dirty="0"/>
            <a:t>Computing with Trees and Graphs</a:t>
          </a:r>
        </a:p>
      </dgm:t>
    </dgm:pt>
    <dgm:pt modelId="{D39C6496-6307-4FC4-9D55-DB6DA94D051F}" type="parTrans" cxnId="{372E1130-8A4A-4006-A020-34030B0410C9}">
      <dgm:prSet/>
      <dgm:spPr/>
      <dgm:t>
        <a:bodyPr/>
        <a:lstStyle/>
        <a:p>
          <a:endParaRPr lang="en-US"/>
        </a:p>
      </dgm:t>
    </dgm:pt>
    <dgm:pt modelId="{4FF7D82F-ECB8-4560-8324-4D22393C300C}" type="sibTrans" cxnId="{372E1130-8A4A-4006-A020-34030B0410C9}">
      <dgm:prSet/>
      <dgm:spPr/>
      <dgm:t>
        <a:bodyPr/>
        <a:lstStyle/>
        <a:p>
          <a:endParaRPr lang="en-US"/>
        </a:p>
      </dgm:t>
    </dgm:pt>
    <dgm:pt modelId="{B0B0FACC-C24A-4552-82AB-C8FE8246DEF8}">
      <dgm:prSet phldrT="[Text]"/>
      <dgm:spPr/>
      <dgm:t>
        <a:bodyPr/>
        <a:lstStyle/>
        <a:p>
          <a:r>
            <a:rPr lang="en-US" dirty="0"/>
            <a:t>Designing with Invariants</a:t>
          </a:r>
        </a:p>
      </dgm:t>
    </dgm:pt>
    <dgm:pt modelId="{FD74BA91-6D78-44B3-BF01-4D49723F4718}" type="parTrans" cxnId="{FCD83CF7-A1CD-455F-A466-CFFA01A2A6C9}">
      <dgm:prSet/>
      <dgm:spPr/>
      <dgm:t>
        <a:bodyPr/>
        <a:lstStyle/>
        <a:p>
          <a:endParaRPr lang="en-US"/>
        </a:p>
      </dgm:t>
    </dgm:pt>
    <dgm:pt modelId="{E6264341-6F1C-4A60-9081-A5335333D714}" type="sibTrans" cxnId="{FCD83CF7-A1CD-455F-A466-CFFA01A2A6C9}">
      <dgm:prSet/>
      <dgm:spPr/>
      <dgm:t>
        <a:bodyPr/>
        <a:lstStyle/>
        <a:p>
          <a:endParaRPr lang="en-US"/>
        </a:p>
      </dgm:t>
    </dgm:pt>
    <dgm:pt modelId="{3C02419B-DA6A-4FDB-972F-4F8DC3AD08E3}">
      <dgm:prSet phldrT="[Text]"/>
      <dgm:spPr/>
      <dgm:t>
        <a:bodyPr/>
        <a:lstStyle/>
        <a:p>
          <a:r>
            <a:rPr lang="en-US" dirty="0"/>
            <a:t>Thinking about Efficiency</a:t>
          </a:r>
        </a:p>
      </dgm:t>
    </dgm:pt>
    <dgm:pt modelId="{FA010E1E-46BF-40DE-B386-14C19C329E38}" type="parTrans" cxnId="{B2581BA3-7711-4B4F-895A-5C4A1A23D07A}">
      <dgm:prSet/>
      <dgm:spPr/>
      <dgm:t>
        <a:bodyPr/>
        <a:lstStyle/>
        <a:p>
          <a:endParaRPr lang="en-US"/>
        </a:p>
      </dgm:t>
    </dgm:pt>
    <dgm:pt modelId="{ABE6B4B2-8044-42FC-8EBA-A2B2927B372D}" type="sibTrans" cxnId="{B2581BA3-7711-4B4F-895A-5C4A1A23D07A}">
      <dgm:prSet/>
      <dgm:spPr/>
      <dgm:t>
        <a:bodyPr/>
        <a:lstStyle/>
        <a:p>
          <a:endParaRPr lang="en-US"/>
        </a:p>
      </dgm:t>
    </dgm:pt>
    <dgm:pt modelId="{C217CF6C-69F6-4F1F-BFEF-F03F51825445}">
      <dgm:prSet phldrT="[Text]"/>
      <dgm:spPr/>
      <dgm:t>
        <a:bodyPr/>
        <a:lstStyle/>
        <a:p>
          <a:r>
            <a:rPr lang="en-US" dirty="0"/>
            <a:t>Interfaces and Classes</a:t>
          </a:r>
        </a:p>
      </dgm:t>
    </dgm:pt>
    <dgm:pt modelId="{109F41A6-1D40-4F81-903A-8B0CB1E442DB}" type="parTrans" cxnId="{B7B8BE25-1D3D-41C1-B2BB-252CA3FFFABF}">
      <dgm:prSet/>
      <dgm:spPr/>
      <dgm:t>
        <a:bodyPr/>
        <a:lstStyle/>
        <a:p>
          <a:endParaRPr lang="en-US"/>
        </a:p>
      </dgm:t>
    </dgm:pt>
    <dgm:pt modelId="{727D2815-3763-49AC-8FA5-B78975C6E255}" type="sibTrans" cxnId="{B7B8BE25-1D3D-41C1-B2BB-252CA3FFFABF}">
      <dgm:prSet/>
      <dgm:spPr/>
      <dgm:t>
        <a:bodyPr/>
        <a:lstStyle/>
        <a:p>
          <a:endParaRPr lang="en-US"/>
        </a:p>
      </dgm:t>
    </dgm:pt>
    <dgm:pt modelId="{D6553791-8532-4952-AC46-957A80E6F455}">
      <dgm:prSet phldrT="[Text]"/>
      <dgm:spPr/>
      <dgm:t>
        <a:bodyPr/>
        <a:lstStyle/>
        <a:p>
          <a:r>
            <a:rPr lang="en-US" dirty="0"/>
            <a:t>Inheritance</a:t>
          </a:r>
        </a:p>
      </dgm:t>
    </dgm:pt>
    <dgm:pt modelId="{4B64BF35-F3DD-46FA-A74B-C8F1391BB234}" type="parTrans" cxnId="{E630B7D1-EF42-4E29-A586-EDEEAFD22353}">
      <dgm:prSet/>
      <dgm:spPr/>
      <dgm:t>
        <a:bodyPr/>
        <a:lstStyle/>
        <a:p>
          <a:endParaRPr lang="en-US"/>
        </a:p>
      </dgm:t>
    </dgm:pt>
    <dgm:pt modelId="{C19A1F15-CCAA-4226-B7DD-F2CD4049A9B3}" type="sibTrans" cxnId="{E630B7D1-EF42-4E29-A586-EDEEAFD22353}">
      <dgm:prSet/>
      <dgm:spPr/>
      <dgm:t>
        <a:bodyPr/>
        <a:lstStyle/>
        <a:p>
          <a:endParaRPr lang="en-US"/>
        </a:p>
      </dgm:t>
    </dgm:pt>
    <dgm:pt modelId="{23FBFCAF-D268-4C4D-8359-092F33A19BD5}">
      <dgm:prSet phldrT="[Text]"/>
      <dgm:spPr/>
      <dgm:t>
        <a:bodyPr/>
        <a:lstStyle/>
        <a:p>
          <a:r>
            <a:rPr lang="en-US" dirty="0"/>
            <a:t>Objects with Mutable State</a:t>
          </a:r>
        </a:p>
      </dgm:t>
    </dgm:pt>
    <dgm:pt modelId="{E8807DF0-38BE-4236-AFC9-03DFA18007AA}" type="parTrans" cxnId="{C679C12F-0D37-4771-853C-9B6A72F3F8AB}">
      <dgm:prSet/>
      <dgm:spPr/>
      <dgm:t>
        <a:bodyPr/>
        <a:lstStyle/>
        <a:p>
          <a:endParaRPr lang="en-US"/>
        </a:p>
      </dgm:t>
    </dgm:pt>
    <dgm:pt modelId="{49424D88-7251-4F7F-9D61-B03F29AB2536}" type="sibTrans" cxnId="{C679C12F-0D37-4771-853C-9B6A72F3F8AB}">
      <dgm:prSet/>
      <dgm:spPr/>
      <dgm:t>
        <a:bodyPr/>
        <a:lstStyle/>
        <a:p>
          <a:endParaRPr lang="en-US"/>
        </a:p>
      </dgm:t>
    </dgm:pt>
    <dgm:pt modelId="{BE7D634C-5542-4AE8-B044-37802A6A19BF}">
      <dgm:prSet phldrT="[Text]"/>
      <dgm:spPr/>
      <dgm:t>
        <a:bodyPr/>
        <a:lstStyle/>
        <a:p>
          <a:r>
            <a:rPr lang="en-US" dirty="0"/>
            <a:t>Efficiency, Part 2</a:t>
          </a:r>
        </a:p>
      </dgm:t>
    </dgm:pt>
    <dgm:pt modelId="{E61F56D0-9360-46BF-8251-561CA9F726E8}" type="parTrans" cxnId="{B7404AC6-1631-4D80-950E-A28F1FE44D7F}">
      <dgm:prSet/>
      <dgm:spPr/>
      <dgm:t>
        <a:bodyPr/>
        <a:lstStyle/>
        <a:p>
          <a:endParaRPr lang="en-US"/>
        </a:p>
      </dgm:t>
    </dgm:pt>
    <dgm:pt modelId="{F057A6F2-F3CD-40BE-A001-82BB25F47711}" type="sibTrans" cxnId="{B7404AC6-1631-4D80-950E-A28F1FE44D7F}">
      <dgm:prSet/>
      <dgm:spPr/>
      <dgm:t>
        <a:bodyPr/>
        <a:lstStyle/>
        <a:p>
          <a:endParaRPr lang="en-US"/>
        </a:p>
      </dgm:t>
    </dgm:pt>
    <dgm:pt modelId="{9AAB3432-E203-4861-9A1F-5A18DE81A0E0}">
      <dgm:prSet phldrT="[Text]"/>
      <dgm:spPr/>
      <dgm:t>
        <a:bodyPr/>
        <a:lstStyle/>
        <a:p>
          <a:r>
            <a:rPr lang="en-US" dirty="0"/>
            <a:t>Basic Principles</a:t>
          </a:r>
        </a:p>
      </dgm:t>
    </dgm:pt>
    <dgm:pt modelId="{6A4E30F2-4DB5-4E70-B35C-3B1843570C40}" type="sibTrans" cxnId="{F5F6D4BB-2DFC-4FC1-ABCD-FF03786BFFE0}">
      <dgm:prSet/>
      <dgm:spPr/>
      <dgm:t>
        <a:bodyPr/>
        <a:lstStyle/>
        <a:p>
          <a:endParaRPr lang="en-US"/>
        </a:p>
      </dgm:t>
    </dgm:pt>
    <dgm:pt modelId="{A67FC2F0-CFC7-4D0E-AB12-FC8B412EC38C}" type="parTrans" cxnId="{F5F6D4BB-2DFC-4FC1-ABCD-FF03786BFFE0}">
      <dgm:prSet/>
      <dgm:spPr/>
      <dgm:t>
        <a:bodyPr/>
        <a:lstStyle/>
        <a:p>
          <a:endParaRPr lang="en-US"/>
        </a:p>
      </dgm:t>
    </dgm:pt>
    <dgm:pt modelId="{21C8EE31-AEBF-47B2-ADDE-34FDFA6BF6DC}">
      <dgm:prSet phldrT="[Text]"/>
      <dgm:spPr/>
      <dgm:t>
        <a:bodyPr/>
        <a:lstStyle/>
        <a:p>
          <a:r>
            <a:rPr lang="en-US" dirty="0"/>
            <a:t>Computing with Higher-Order Functions</a:t>
          </a:r>
        </a:p>
      </dgm:t>
    </dgm:pt>
    <dgm:pt modelId="{08DF2FDD-3A60-4E03-8D9E-10C265EC9121}" type="parTrans" cxnId="{62C2F0F4-284D-4D02-8F32-BB76663AFA1F}">
      <dgm:prSet/>
      <dgm:spPr/>
      <dgm:t>
        <a:bodyPr/>
        <a:lstStyle/>
        <a:p>
          <a:endParaRPr lang="en-US"/>
        </a:p>
      </dgm:t>
    </dgm:pt>
    <dgm:pt modelId="{FFC06923-B3D1-4430-8195-28C90DC2D93A}" type="sibTrans" cxnId="{62C2F0F4-284D-4D02-8F32-BB76663AFA1F}">
      <dgm:prSet/>
      <dgm:spPr/>
      <dgm:t>
        <a:bodyPr/>
        <a:lstStyle/>
        <a:p>
          <a:endParaRPr lang="en-US"/>
        </a:p>
      </dgm:t>
    </dgm:pt>
    <dgm:pt modelId="{5EAC0F1C-8135-499C-A050-8951C4D4D68B}" type="pres">
      <dgm:prSet presAssocID="{D4ADF4FB-6626-4BAA-8170-1AB86830E7E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9A360F5-905C-4B1F-87BD-8099DBD7826B}" type="pres">
      <dgm:prSet presAssocID="{9AAB3432-E203-4861-9A1F-5A18DE81A0E0}" presName="root" presStyleCnt="0"/>
      <dgm:spPr/>
    </dgm:pt>
    <dgm:pt modelId="{770F0FD6-A664-4D0A-A016-FBEA3DBC5EF2}" type="pres">
      <dgm:prSet presAssocID="{9AAB3432-E203-4861-9A1F-5A18DE81A0E0}" presName="rootComposite" presStyleCnt="0"/>
      <dgm:spPr/>
    </dgm:pt>
    <dgm:pt modelId="{D42C5353-2F91-4910-9E62-259C884C47C8}" type="pres">
      <dgm:prSet presAssocID="{9AAB3432-E203-4861-9A1F-5A18DE81A0E0}" presName="rootText" presStyleLbl="node1" presStyleIdx="0" presStyleCnt="3"/>
      <dgm:spPr/>
    </dgm:pt>
    <dgm:pt modelId="{D5FEF17D-A657-4E90-83A6-FFBD9375BEE2}" type="pres">
      <dgm:prSet presAssocID="{9AAB3432-E203-4861-9A1F-5A18DE81A0E0}" presName="rootConnector" presStyleLbl="node1" presStyleIdx="0" presStyleCnt="3"/>
      <dgm:spPr/>
    </dgm:pt>
    <dgm:pt modelId="{ED254901-973D-4D91-AABF-EBA39BDAC603}" type="pres">
      <dgm:prSet presAssocID="{9AAB3432-E203-4861-9A1F-5A18DE81A0E0}" presName="childShape" presStyleCnt="0"/>
      <dgm:spPr/>
    </dgm:pt>
    <dgm:pt modelId="{360B229B-0F55-45E5-A55A-DDDBDBD1C921}" type="pres">
      <dgm:prSet presAssocID="{9E647244-45B2-496C-B687-01576FEABEC4}" presName="Name13" presStyleLbl="parChTrans1D2" presStyleIdx="0" presStyleCnt="12"/>
      <dgm:spPr/>
    </dgm:pt>
    <dgm:pt modelId="{7E3D7089-292B-46E8-B4F0-ADC3733C52BD}" type="pres">
      <dgm:prSet presAssocID="{DDB8B436-9528-434E-BD0F-6EB4D2ACB929}" presName="childText" presStyleLbl="bgAcc1" presStyleIdx="0" presStyleCnt="12">
        <dgm:presLayoutVars>
          <dgm:bulletEnabled val="1"/>
        </dgm:presLayoutVars>
      </dgm:prSet>
      <dgm:spPr/>
    </dgm:pt>
    <dgm:pt modelId="{BC1B1EA4-129C-44F6-935B-BA646A7A2AA3}" type="pres">
      <dgm:prSet presAssocID="{03056A9D-BCBF-4181-B8D6-7E4ECCBD4D9E}" presName="Name13" presStyleLbl="parChTrans1D2" presStyleIdx="1" presStyleCnt="12"/>
      <dgm:spPr/>
    </dgm:pt>
    <dgm:pt modelId="{CF0B1CD2-0FC3-49A4-A520-B01A6C3CCB95}" type="pres">
      <dgm:prSet presAssocID="{F221EA58-7488-4550-B7A5-965344CA7EAE}" presName="childText" presStyleLbl="bgAcc1" presStyleIdx="1" presStyleCnt="12">
        <dgm:presLayoutVars>
          <dgm:bulletEnabled val="1"/>
        </dgm:presLayoutVars>
      </dgm:prSet>
      <dgm:spPr/>
    </dgm:pt>
    <dgm:pt modelId="{F5AE7053-0C33-481C-8BFB-D2DAFB4C4294}" type="pres">
      <dgm:prSet presAssocID="{08AACE21-5FAD-4460-B120-67387C8F0F32}" presName="Name13" presStyleLbl="parChTrans1D2" presStyleIdx="2" presStyleCnt="12"/>
      <dgm:spPr/>
    </dgm:pt>
    <dgm:pt modelId="{C5878689-67F2-4E3D-8C9B-392F50C32024}" type="pres">
      <dgm:prSet presAssocID="{B1CEE35E-20B6-4A0B-B1E8-D4F40E3162E1}" presName="childText" presStyleLbl="bgAcc1" presStyleIdx="2" presStyleCnt="12">
        <dgm:presLayoutVars>
          <dgm:bulletEnabled val="1"/>
        </dgm:presLayoutVars>
      </dgm:prSet>
      <dgm:spPr/>
    </dgm:pt>
    <dgm:pt modelId="{78204B86-F48E-424E-B9F0-F61E8700D86E}" type="pres">
      <dgm:prSet presAssocID="{ED0B78BF-E006-4732-B48C-2ADC9E2EF39A}" presName="root" presStyleCnt="0"/>
      <dgm:spPr/>
    </dgm:pt>
    <dgm:pt modelId="{612CABF1-DDE5-41D1-9036-25B4BE7589BE}" type="pres">
      <dgm:prSet presAssocID="{ED0B78BF-E006-4732-B48C-2ADC9E2EF39A}" presName="rootComposite" presStyleCnt="0"/>
      <dgm:spPr/>
    </dgm:pt>
    <dgm:pt modelId="{F1C18E15-3E91-476D-8B13-25AD56BC4B13}" type="pres">
      <dgm:prSet presAssocID="{ED0B78BF-E006-4732-B48C-2ADC9E2EF39A}" presName="rootText" presStyleLbl="node1" presStyleIdx="1" presStyleCnt="3"/>
      <dgm:spPr/>
    </dgm:pt>
    <dgm:pt modelId="{8FA2ECE2-9D66-4FD1-89DE-3231691A8283}" type="pres">
      <dgm:prSet presAssocID="{ED0B78BF-E006-4732-B48C-2ADC9E2EF39A}" presName="rootConnector" presStyleLbl="node1" presStyleIdx="1" presStyleCnt="3"/>
      <dgm:spPr/>
    </dgm:pt>
    <dgm:pt modelId="{5E7F2D45-2508-495B-A708-02E0FD5F2314}" type="pres">
      <dgm:prSet presAssocID="{ED0B78BF-E006-4732-B48C-2ADC9E2EF39A}" presName="childShape" presStyleCnt="0"/>
      <dgm:spPr/>
    </dgm:pt>
    <dgm:pt modelId="{2564A6E5-875B-4BC6-B983-AA12C064A019}" type="pres">
      <dgm:prSet presAssocID="{1EC30C20-D36E-4265-85EE-C210CE02F892}" presName="Name13" presStyleLbl="parChTrans1D2" presStyleIdx="3" presStyleCnt="12"/>
      <dgm:spPr/>
    </dgm:pt>
    <dgm:pt modelId="{3B0CF9DF-CC55-47FF-BECE-903E70F9D2DE}" type="pres">
      <dgm:prSet presAssocID="{1CBBDDB5-026A-42BF-8805-ACAC57AA5DC3}" presName="childText" presStyleLbl="bgAcc1" presStyleIdx="3" presStyleCnt="12">
        <dgm:presLayoutVars>
          <dgm:bulletEnabled val="1"/>
        </dgm:presLayoutVars>
      </dgm:prSet>
      <dgm:spPr/>
    </dgm:pt>
    <dgm:pt modelId="{7DFA9A08-1F84-4CF2-9E63-7F6E7C219F76}" type="pres">
      <dgm:prSet presAssocID="{D39C6496-6307-4FC4-9D55-DB6DA94D051F}" presName="Name13" presStyleLbl="parChTrans1D2" presStyleIdx="4" presStyleCnt="12"/>
      <dgm:spPr/>
    </dgm:pt>
    <dgm:pt modelId="{9C3E65C4-9266-43CB-B08F-79811ABF047A}" type="pres">
      <dgm:prSet presAssocID="{A7945ECA-2D01-4C03-9AED-9E3EEAAF0F2C}" presName="childText" presStyleLbl="bgAcc1" presStyleIdx="4" presStyleCnt="12">
        <dgm:presLayoutVars>
          <dgm:bulletEnabled val="1"/>
        </dgm:presLayoutVars>
      </dgm:prSet>
      <dgm:spPr/>
    </dgm:pt>
    <dgm:pt modelId="{35FE4D4C-3CA0-4CCA-8F9D-1668C574961B}" type="pres">
      <dgm:prSet presAssocID="{08DF2FDD-3A60-4E03-8D9E-10C265EC9121}" presName="Name13" presStyleLbl="parChTrans1D2" presStyleIdx="5" presStyleCnt="12"/>
      <dgm:spPr/>
    </dgm:pt>
    <dgm:pt modelId="{375B2884-C079-4ABC-AF46-CC7B31EF2123}" type="pres">
      <dgm:prSet presAssocID="{21C8EE31-AEBF-47B2-ADDE-34FDFA6BF6DC}" presName="childText" presStyleLbl="bgAcc1" presStyleIdx="5" presStyleCnt="12">
        <dgm:presLayoutVars>
          <dgm:bulletEnabled val="1"/>
        </dgm:presLayoutVars>
      </dgm:prSet>
      <dgm:spPr/>
    </dgm:pt>
    <dgm:pt modelId="{16CFAB30-3E6A-44D7-A45D-E3066E142053}" type="pres">
      <dgm:prSet presAssocID="{FD74BA91-6D78-44B3-BF01-4D49723F4718}" presName="Name13" presStyleLbl="parChTrans1D2" presStyleIdx="6" presStyleCnt="12"/>
      <dgm:spPr/>
    </dgm:pt>
    <dgm:pt modelId="{5F9726AA-E8AD-4C5C-A0CA-2350C4F8CAFA}" type="pres">
      <dgm:prSet presAssocID="{B0B0FACC-C24A-4552-82AB-C8FE8246DEF8}" presName="childText" presStyleLbl="bgAcc1" presStyleIdx="6" presStyleCnt="12">
        <dgm:presLayoutVars>
          <dgm:bulletEnabled val="1"/>
        </dgm:presLayoutVars>
      </dgm:prSet>
      <dgm:spPr/>
    </dgm:pt>
    <dgm:pt modelId="{0ECF28DA-9925-4B5B-97B1-BDA459502114}" type="pres">
      <dgm:prSet presAssocID="{FA010E1E-46BF-40DE-B386-14C19C329E38}" presName="Name13" presStyleLbl="parChTrans1D2" presStyleIdx="7" presStyleCnt="12"/>
      <dgm:spPr/>
    </dgm:pt>
    <dgm:pt modelId="{5A2BB121-DDEE-46A8-AC09-18496F773E62}" type="pres">
      <dgm:prSet presAssocID="{3C02419B-DA6A-4FDB-972F-4F8DC3AD08E3}" presName="childText" presStyleLbl="bgAcc1" presStyleIdx="7" presStyleCnt="12" custScaleY="115691">
        <dgm:presLayoutVars>
          <dgm:bulletEnabled val="1"/>
        </dgm:presLayoutVars>
      </dgm:prSet>
      <dgm:spPr/>
    </dgm:pt>
    <dgm:pt modelId="{59FB6EFF-035B-4901-8C84-3BDEA8130465}" type="pres">
      <dgm:prSet presAssocID="{5D17C516-2319-40FE-8748-E184C6D71444}" presName="root" presStyleCnt="0"/>
      <dgm:spPr/>
    </dgm:pt>
    <dgm:pt modelId="{DFAAFD62-220C-47EA-B1FF-1D698C1D9D0C}" type="pres">
      <dgm:prSet presAssocID="{5D17C516-2319-40FE-8748-E184C6D71444}" presName="rootComposite" presStyleCnt="0"/>
      <dgm:spPr/>
    </dgm:pt>
    <dgm:pt modelId="{3DB7ADFA-DCAB-4034-9F43-B860EBE864E8}" type="pres">
      <dgm:prSet presAssocID="{5D17C516-2319-40FE-8748-E184C6D71444}" presName="rootText" presStyleLbl="node1" presStyleIdx="2" presStyleCnt="3"/>
      <dgm:spPr/>
    </dgm:pt>
    <dgm:pt modelId="{A1EB1FFF-29EC-48BF-990F-29DA82114C59}" type="pres">
      <dgm:prSet presAssocID="{5D17C516-2319-40FE-8748-E184C6D71444}" presName="rootConnector" presStyleLbl="node1" presStyleIdx="2" presStyleCnt="3"/>
      <dgm:spPr/>
    </dgm:pt>
    <dgm:pt modelId="{C961EBF4-10A8-458E-973D-7ED2EFFC972F}" type="pres">
      <dgm:prSet presAssocID="{5D17C516-2319-40FE-8748-E184C6D71444}" presName="childShape" presStyleCnt="0"/>
      <dgm:spPr/>
    </dgm:pt>
    <dgm:pt modelId="{278D3975-9588-4A95-85BD-D062BB0AE1A4}" type="pres">
      <dgm:prSet presAssocID="{109F41A6-1D40-4F81-903A-8B0CB1E442DB}" presName="Name13" presStyleLbl="parChTrans1D2" presStyleIdx="8" presStyleCnt="12"/>
      <dgm:spPr/>
    </dgm:pt>
    <dgm:pt modelId="{EDB6085A-8F2B-4B84-887D-9DD4BEC6E4E1}" type="pres">
      <dgm:prSet presAssocID="{C217CF6C-69F6-4F1F-BFEF-F03F51825445}" presName="childText" presStyleLbl="bgAcc1" presStyleIdx="8" presStyleCnt="12">
        <dgm:presLayoutVars>
          <dgm:bulletEnabled val="1"/>
        </dgm:presLayoutVars>
      </dgm:prSet>
      <dgm:spPr/>
    </dgm:pt>
    <dgm:pt modelId="{FF100697-267A-4BC5-8DA9-B1F7321DFE84}" type="pres">
      <dgm:prSet presAssocID="{4B64BF35-F3DD-46FA-A74B-C8F1391BB234}" presName="Name13" presStyleLbl="parChTrans1D2" presStyleIdx="9" presStyleCnt="12"/>
      <dgm:spPr/>
    </dgm:pt>
    <dgm:pt modelId="{291D5A65-BA4D-4BF4-8D0F-050F9D81FBB6}" type="pres">
      <dgm:prSet presAssocID="{D6553791-8532-4952-AC46-957A80E6F455}" presName="childText" presStyleLbl="bgAcc1" presStyleIdx="9" presStyleCnt="12">
        <dgm:presLayoutVars>
          <dgm:bulletEnabled val="1"/>
        </dgm:presLayoutVars>
      </dgm:prSet>
      <dgm:spPr/>
    </dgm:pt>
    <dgm:pt modelId="{6B27DFF3-3021-4E99-BF73-829A6255425D}" type="pres">
      <dgm:prSet presAssocID="{E8807DF0-38BE-4236-AFC9-03DFA18007AA}" presName="Name13" presStyleLbl="parChTrans1D2" presStyleIdx="10" presStyleCnt="12"/>
      <dgm:spPr/>
    </dgm:pt>
    <dgm:pt modelId="{88C17E61-7A2A-46D7-AC95-5E562286A33E}" type="pres">
      <dgm:prSet presAssocID="{23FBFCAF-D268-4C4D-8359-092F33A19BD5}" presName="childText" presStyleLbl="bgAcc1" presStyleIdx="10" presStyleCnt="12">
        <dgm:presLayoutVars>
          <dgm:bulletEnabled val="1"/>
        </dgm:presLayoutVars>
      </dgm:prSet>
      <dgm:spPr/>
    </dgm:pt>
    <dgm:pt modelId="{E8A2D34D-9B35-4804-BD08-DC4453907292}" type="pres">
      <dgm:prSet presAssocID="{E61F56D0-9360-46BF-8251-561CA9F726E8}" presName="Name13" presStyleLbl="parChTrans1D2" presStyleIdx="11" presStyleCnt="12"/>
      <dgm:spPr/>
    </dgm:pt>
    <dgm:pt modelId="{1B267FF2-7D4F-4C45-AA7C-4EA638A9F1C5}" type="pres">
      <dgm:prSet presAssocID="{BE7D634C-5542-4AE8-B044-37802A6A19BF}" presName="childText" presStyleLbl="bgAcc1" presStyleIdx="11" presStyleCnt="12">
        <dgm:presLayoutVars>
          <dgm:bulletEnabled val="1"/>
        </dgm:presLayoutVars>
      </dgm:prSet>
      <dgm:spPr/>
    </dgm:pt>
  </dgm:ptLst>
  <dgm:cxnLst>
    <dgm:cxn modelId="{F8F3D917-317B-4A80-B606-277A7F6170C2}" srcId="{9AAB3432-E203-4861-9A1F-5A18DE81A0E0}" destId="{F221EA58-7488-4550-B7A5-965344CA7EAE}" srcOrd="1" destOrd="0" parTransId="{03056A9D-BCBF-4181-B8D6-7E4ECCBD4D9E}" sibTransId="{50012D0E-39A9-4FB4-832D-C4D74BE598A6}"/>
    <dgm:cxn modelId="{B7B8BE25-1D3D-41C1-B2BB-252CA3FFFABF}" srcId="{5D17C516-2319-40FE-8748-E184C6D71444}" destId="{C217CF6C-69F6-4F1F-BFEF-F03F51825445}" srcOrd="0" destOrd="0" parTransId="{109F41A6-1D40-4F81-903A-8B0CB1E442DB}" sibTransId="{727D2815-3763-49AC-8FA5-B78975C6E255}"/>
    <dgm:cxn modelId="{918F4E28-6C57-4EFF-80BA-F57AC436CDC9}" type="presOf" srcId="{08AACE21-5FAD-4460-B120-67387C8F0F32}" destId="{F5AE7053-0C33-481C-8BFB-D2DAFB4C4294}" srcOrd="0" destOrd="0" presId="urn:microsoft.com/office/officeart/2005/8/layout/hierarchy3"/>
    <dgm:cxn modelId="{052CFA2E-CA41-4AC1-AB22-4D2537CA2312}" type="presOf" srcId="{21C8EE31-AEBF-47B2-ADDE-34FDFA6BF6DC}" destId="{375B2884-C079-4ABC-AF46-CC7B31EF2123}" srcOrd="0" destOrd="0" presId="urn:microsoft.com/office/officeart/2005/8/layout/hierarchy3"/>
    <dgm:cxn modelId="{C679C12F-0D37-4771-853C-9B6A72F3F8AB}" srcId="{5D17C516-2319-40FE-8748-E184C6D71444}" destId="{23FBFCAF-D268-4C4D-8359-092F33A19BD5}" srcOrd="2" destOrd="0" parTransId="{E8807DF0-38BE-4236-AFC9-03DFA18007AA}" sibTransId="{49424D88-7251-4F7F-9D61-B03F29AB2536}"/>
    <dgm:cxn modelId="{372E1130-8A4A-4006-A020-34030B0410C9}" srcId="{ED0B78BF-E006-4732-B48C-2ADC9E2EF39A}" destId="{A7945ECA-2D01-4C03-9AED-9E3EEAAF0F2C}" srcOrd="1" destOrd="0" parTransId="{D39C6496-6307-4FC4-9D55-DB6DA94D051F}" sibTransId="{4FF7D82F-ECB8-4560-8324-4D22393C300C}"/>
    <dgm:cxn modelId="{7156E032-39F7-4DCF-A095-E4906170ABD1}" type="presOf" srcId="{C217CF6C-69F6-4F1F-BFEF-F03F51825445}" destId="{EDB6085A-8F2B-4B84-887D-9DD4BEC6E4E1}" srcOrd="0" destOrd="0" presId="urn:microsoft.com/office/officeart/2005/8/layout/hierarchy3"/>
    <dgm:cxn modelId="{77C2803F-5DCB-40EC-8837-BEA44757C328}" type="presOf" srcId="{B1CEE35E-20B6-4A0B-B1E8-D4F40E3162E1}" destId="{C5878689-67F2-4E3D-8C9B-392F50C32024}" srcOrd="0" destOrd="0" presId="urn:microsoft.com/office/officeart/2005/8/layout/hierarchy3"/>
    <dgm:cxn modelId="{3C31933F-6B34-49D4-B2D3-FA6BA454BF0B}" type="presOf" srcId="{3C02419B-DA6A-4FDB-972F-4F8DC3AD08E3}" destId="{5A2BB121-DDEE-46A8-AC09-18496F773E62}" srcOrd="0" destOrd="0" presId="urn:microsoft.com/office/officeart/2005/8/layout/hierarchy3"/>
    <dgm:cxn modelId="{91710C5C-CFE2-4A9F-AAD2-9CA95718FBE0}" type="presOf" srcId="{08DF2FDD-3A60-4E03-8D9E-10C265EC9121}" destId="{35FE4D4C-3CA0-4CCA-8F9D-1668C574961B}" srcOrd="0" destOrd="0" presId="urn:microsoft.com/office/officeart/2005/8/layout/hierarchy3"/>
    <dgm:cxn modelId="{C906736A-EECE-4919-9DAA-28FE9DCB5675}" type="presOf" srcId="{5D17C516-2319-40FE-8748-E184C6D71444}" destId="{3DB7ADFA-DCAB-4034-9F43-B860EBE864E8}" srcOrd="0" destOrd="0" presId="urn:microsoft.com/office/officeart/2005/8/layout/hierarchy3"/>
    <dgm:cxn modelId="{0DEC854C-4194-43A5-8929-DF87D63D4D63}" type="presOf" srcId="{E61F56D0-9360-46BF-8251-561CA9F726E8}" destId="{E8A2D34D-9B35-4804-BD08-DC4453907292}" srcOrd="0" destOrd="0" presId="urn:microsoft.com/office/officeart/2005/8/layout/hierarchy3"/>
    <dgm:cxn modelId="{658D4F50-D710-4AB9-8265-F6A1451ABDAD}" type="presOf" srcId="{E8807DF0-38BE-4236-AFC9-03DFA18007AA}" destId="{6B27DFF3-3021-4E99-BF73-829A6255425D}" srcOrd="0" destOrd="0" presId="urn:microsoft.com/office/officeart/2005/8/layout/hierarchy3"/>
    <dgm:cxn modelId="{1A587271-F11A-4E3E-97F5-0C80881E7856}" type="presOf" srcId="{4B64BF35-F3DD-46FA-A74B-C8F1391BB234}" destId="{FF100697-267A-4BC5-8DA9-B1F7321DFE84}" srcOrd="0" destOrd="0" presId="urn:microsoft.com/office/officeart/2005/8/layout/hierarchy3"/>
    <dgm:cxn modelId="{C6045752-28A9-4F08-8DE2-ADC62AB18265}" type="presOf" srcId="{109F41A6-1D40-4F81-903A-8B0CB1E442DB}" destId="{278D3975-9588-4A95-85BD-D062BB0AE1A4}" srcOrd="0" destOrd="0" presId="urn:microsoft.com/office/officeart/2005/8/layout/hierarchy3"/>
    <dgm:cxn modelId="{A598A554-6FB3-42AA-BB2F-C4DBF408EC24}" type="presOf" srcId="{A7945ECA-2D01-4C03-9AED-9E3EEAAF0F2C}" destId="{9C3E65C4-9266-43CB-B08F-79811ABF047A}" srcOrd="0" destOrd="0" presId="urn:microsoft.com/office/officeart/2005/8/layout/hierarchy3"/>
    <dgm:cxn modelId="{47968857-87E3-481A-908A-A468E51372C1}" srcId="{9AAB3432-E203-4861-9A1F-5A18DE81A0E0}" destId="{B1CEE35E-20B6-4A0B-B1E8-D4F40E3162E1}" srcOrd="2" destOrd="0" parTransId="{08AACE21-5FAD-4460-B120-67387C8F0F32}" sibTransId="{4A08DEA0-C75B-4713-B280-420C60C372D9}"/>
    <dgm:cxn modelId="{A3550B88-A4A2-4C55-8EEF-D8696D63FDCA}" type="presOf" srcId="{23FBFCAF-D268-4C4D-8359-092F33A19BD5}" destId="{88C17E61-7A2A-46D7-AC95-5E562286A33E}" srcOrd="0" destOrd="0" presId="urn:microsoft.com/office/officeart/2005/8/layout/hierarchy3"/>
    <dgm:cxn modelId="{22964D88-0DC4-4B3C-A8CE-48EA0783D709}" type="presOf" srcId="{9AAB3432-E203-4861-9A1F-5A18DE81A0E0}" destId="{D5FEF17D-A657-4E90-83A6-FFBD9375BEE2}" srcOrd="1" destOrd="0" presId="urn:microsoft.com/office/officeart/2005/8/layout/hierarchy3"/>
    <dgm:cxn modelId="{9662958D-3400-409A-ADC7-BEB605777B1F}" srcId="{ED0B78BF-E006-4732-B48C-2ADC9E2EF39A}" destId="{1CBBDDB5-026A-42BF-8805-ACAC57AA5DC3}" srcOrd="0" destOrd="0" parTransId="{1EC30C20-D36E-4265-85EE-C210CE02F892}" sibTransId="{D37EB34B-12D7-42C6-A433-F33F271349CA}"/>
    <dgm:cxn modelId="{94F0CB90-DE88-47E8-9D0B-FD6D9A03A22C}" type="presOf" srcId="{1EC30C20-D36E-4265-85EE-C210CE02F892}" destId="{2564A6E5-875B-4BC6-B983-AA12C064A019}" srcOrd="0" destOrd="0" presId="urn:microsoft.com/office/officeart/2005/8/layout/hierarchy3"/>
    <dgm:cxn modelId="{D1FEA694-B081-4B51-851E-3914507C3230}" type="presOf" srcId="{FD74BA91-6D78-44B3-BF01-4D49723F4718}" destId="{16CFAB30-3E6A-44D7-A45D-E3066E142053}" srcOrd="0" destOrd="0" presId="urn:microsoft.com/office/officeart/2005/8/layout/hierarchy3"/>
    <dgm:cxn modelId="{FAC6949B-B633-43AF-9BCB-483138B18D3F}" type="presOf" srcId="{FA010E1E-46BF-40DE-B386-14C19C329E38}" destId="{0ECF28DA-9925-4B5B-97B1-BDA459502114}" srcOrd="0" destOrd="0" presId="urn:microsoft.com/office/officeart/2005/8/layout/hierarchy3"/>
    <dgm:cxn modelId="{8B495D9D-5B75-4B97-8FE7-54F24CED5860}" type="presOf" srcId="{1CBBDDB5-026A-42BF-8805-ACAC57AA5DC3}" destId="{3B0CF9DF-CC55-47FF-BECE-903E70F9D2DE}" srcOrd="0" destOrd="0" presId="urn:microsoft.com/office/officeart/2005/8/layout/hierarchy3"/>
    <dgm:cxn modelId="{F9A2BA9E-B30D-4948-A3E9-A634F6BE47FD}" srcId="{D4ADF4FB-6626-4BAA-8170-1AB86830E7EB}" destId="{5D17C516-2319-40FE-8748-E184C6D71444}" srcOrd="2" destOrd="0" parTransId="{EA441DC7-A30D-47EC-A5C8-C50834D06E30}" sibTransId="{636B54D7-340F-4600-82E5-F2E670443C91}"/>
    <dgm:cxn modelId="{B2581BA3-7711-4B4F-895A-5C4A1A23D07A}" srcId="{ED0B78BF-E006-4732-B48C-2ADC9E2EF39A}" destId="{3C02419B-DA6A-4FDB-972F-4F8DC3AD08E3}" srcOrd="4" destOrd="0" parTransId="{FA010E1E-46BF-40DE-B386-14C19C329E38}" sibTransId="{ABE6B4B2-8044-42FC-8EBA-A2B2927B372D}"/>
    <dgm:cxn modelId="{17D275A3-9BBB-4EF7-8582-F13F0E98BB5D}" type="presOf" srcId="{ED0B78BF-E006-4732-B48C-2ADC9E2EF39A}" destId="{F1C18E15-3E91-476D-8B13-25AD56BC4B13}" srcOrd="0" destOrd="0" presId="urn:microsoft.com/office/officeart/2005/8/layout/hierarchy3"/>
    <dgm:cxn modelId="{29461AA4-85D3-4C91-9D68-226BD6D7500F}" type="presOf" srcId="{DDB8B436-9528-434E-BD0F-6EB4D2ACB929}" destId="{7E3D7089-292B-46E8-B4F0-ADC3733C52BD}" srcOrd="0" destOrd="0" presId="urn:microsoft.com/office/officeart/2005/8/layout/hierarchy3"/>
    <dgm:cxn modelId="{6F0A8CA4-3728-4E60-8471-7CAB7A834900}" type="presOf" srcId="{F221EA58-7488-4550-B7A5-965344CA7EAE}" destId="{CF0B1CD2-0FC3-49A4-A520-B01A6C3CCB95}" srcOrd="0" destOrd="0" presId="urn:microsoft.com/office/officeart/2005/8/layout/hierarchy3"/>
    <dgm:cxn modelId="{57CCC0A4-E34E-4C62-A9CF-DD81EEE3866B}" type="presOf" srcId="{ED0B78BF-E006-4732-B48C-2ADC9E2EF39A}" destId="{8FA2ECE2-9D66-4FD1-89DE-3231691A8283}" srcOrd="1" destOrd="0" presId="urn:microsoft.com/office/officeart/2005/8/layout/hierarchy3"/>
    <dgm:cxn modelId="{B9BF7AAF-65F6-4C3F-A447-D4308C54C183}" type="presOf" srcId="{03056A9D-BCBF-4181-B8D6-7E4ECCBD4D9E}" destId="{BC1B1EA4-129C-44F6-935B-BA646A7A2AA3}" srcOrd="0" destOrd="0" presId="urn:microsoft.com/office/officeart/2005/8/layout/hierarchy3"/>
    <dgm:cxn modelId="{9A9D42B1-F32F-4577-8983-B9A3F16912EF}" type="presOf" srcId="{5D17C516-2319-40FE-8748-E184C6D71444}" destId="{A1EB1FFF-29EC-48BF-990F-29DA82114C59}" srcOrd="1" destOrd="0" presId="urn:microsoft.com/office/officeart/2005/8/layout/hierarchy3"/>
    <dgm:cxn modelId="{89C78CB1-6741-4CF3-94C6-75218CA722F2}" type="presOf" srcId="{9E647244-45B2-496C-B687-01576FEABEC4}" destId="{360B229B-0F55-45E5-A55A-DDDBDBD1C921}" srcOrd="0" destOrd="0" presId="urn:microsoft.com/office/officeart/2005/8/layout/hierarchy3"/>
    <dgm:cxn modelId="{A1A3BCB4-83BF-4A79-B53F-5F8A606BDE54}" srcId="{D4ADF4FB-6626-4BAA-8170-1AB86830E7EB}" destId="{ED0B78BF-E006-4732-B48C-2ADC9E2EF39A}" srcOrd="1" destOrd="0" parTransId="{28816F29-4038-473E-B49B-94074EA0A51E}" sibTransId="{23CFA8B8-2A05-4928-AEB3-72448E3A79E3}"/>
    <dgm:cxn modelId="{05A31FBA-4386-4C52-B511-34CACCBA2A2F}" type="presOf" srcId="{D6553791-8532-4952-AC46-957A80E6F455}" destId="{291D5A65-BA4D-4BF4-8D0F-050F9D81FBB6}" srcOrd="0" destOrd="0" presId="urn:microsoft.com/office/officeart/2005/8/layout/hierarchy3"/>
    <dgm:cxn modelId="{D3B30ABB-789A-496A-BE80-A66E542511F0}" type="presOf" srcId="{B0B0FACC-C24A-4552-82AB-C8FE8246DEF8}" destId="{5F9726AA-E8AD-4C5C-A0CA-2350C4F8CAFA}" srcOrd="0" destOrd="0" presId="urn:microsoft.com/office/officeart/2005/8/layout/hierarchy3"/>
    <dgm:cxn modelId="{F5F6D4BB-2DFC-4FC1-ABCD-FF03786BFFE0}" srcId="{D4ADF4FB-6626-4BAA-8170-1AB86830E7EB}" destId="{9AAB3432-E203-4861-9A1F-5A18DE81A0E0}" srcOrd="0" destOrd="0" parTransId="{A67FC2F0-CFC7-4D0E-AB12-FC8B412EC38C}" sibTransId="{6A4E30F2-4DB5-4E70-B35C-3B1843570C40}"/>
    <dgm:cxn modelId="{F089AEBC-BE1B-4B2B-AE04-A2DE441E9900}" type="presOf" srcId="{BE7D634C-5542-4AE8-B044-37802A6A19BF}" destId="{1B267FF2-7D4F-4C45-AA7C-4EA638A9F1C5}" srcOrd="0" destOrd="0" presId="urn:microsoft.com/office/officeart/2005/8/layout/hierarchy3"/>
    <dgm:cxn modelId="{B7404AC6-1631-4D80-950E-A28F1FE44D7F}" srcId="{5D17C516-2319-40FE-8748-E184C6D71444}" destId="{BE7D634C-5542-4AE8-B044-37802A6A19BF}" srcOrd="3" destOrd="0" parTransId="{E61F56D0-9360-46BF-8251-561CA9F726E8}" sibTransId="{F057A6F2-F3CD-40BE-A001-82BB25F47711}"/>
    <dgm:cxn modelId="{CF5086CE-64BD-4DFC-A4A2-5A3B8EB678D2}" type="presOf" srcId="{D39C6496-6307-4FC4-9D55-DB6DA94D051F}" destId="{7DFA9A08-1F84-4CF2-9E63-7F6E7C219F76}" srcOrd="0" destOrd="0" presId="urn:microsoft.com/office/officeart/2005/8/layout/hierarchy3"/>
    <dgm:cxn modelId="{E630B7D1-EF42-4E29-A586-EDEEAFD22353}" srcId="{5D17C516-2319-40FE-8748-E184C6D71444}" destId="{D6553791-8532-4952-AC46-957A80E6F455}" srcOrd="1" destOrd="0" parTransId="{4B64BF35-F3DD-46FA-A74B-C8F1391BB234}" sibTransId="{C19A1F15-CCAA-4226-B7DD-F2CD4049A9B3}"/>
    <dgm:cxn modelId="{B80BDAD5-1DB9-4ED8-AD7A-F59F92E4D26B}" type="presOf" srcId="{D4ADF4FB-6626-4BAA-8170-1AB86830E7EB}" destId="{5EAC0F1C-8135-499C-A050-8951C4D4D68B}" srcOrd="0" destOrd="0" presId="urn:microsoft.com/office/officeart/2005/8/layout/hierarchy3"/>
    <dgm:cxn modelId="{05392EDD-3032-43C3-BA79-A1347D6D727C}" srcId="{9AAB3432-E203-4861-9A1F-5A18DE81A0E0}" destId="{DDB8B436-9528-434E-BD0F-6EB4D2ACB929}" srcOrd="0" destOrd="0" parTransId="{9E647244-45B2-496C-B687-01576FEABEC4}" sibTransId="{EE60868F-7BA4-434D-84FC-89FFDDF05FC3}"/>
    <dgm:cxn modelId="{62C2F0F4-284D-4D02-8F32-BB76663AFA1F}" srcId="{ED0B78BF-E006-4732-B48C-2ADC9E2EF39A}" destId="{21C8EE31-AEBF-47B2-ADDE-34FDFA6BF6DC}" srcOrd="2" destOrd="0" parTransId="{08DF2FDD-3A60-4E03-8D9E-10C265EC9121}" sibTransId="{FFC06923-B3D1-4430-8195-28C90DC2D93A}"/>
    <dgm:cxn modelId="{13013BF6-3A96-443E-9540-BE81022B503E}" type="presOf" srcId="{9AAB3432-E203-4861-9A1F-5A18DE81A0E0}" destId="{D42C5353-2F91-4910-9E62-259C884C47C8}" srcOrd="0" destOrd="0" presId="urn:microsoft.com/office/officeart/2005/8/layout/hierarchy3"/>
    <dgm:cxn modelId="{FCD83CF7-A1CD-455F-A466-CFFA01A2A6C9}" srcId="{ED0B78BF-E006-4732-B48C-2ADC9E2EF39A}" destId="{B0B0FACC-C24A-4552-82AB-C8FE8246DEF8}" srcOrd="3" destOrd="0" parTransId="{FD74BA91-6D78-44B3-BF01-4D49723F4718}" sibTransId="{E6264341-6F1C-4A60-9081-A5335333D714}"/>
    <dgm:cxn modelId="{D1AD12C1-70FD-4640-8165-4E8A414F3C3C}" type="presParOf" srcId="{5EAC0F1C-8135-499C-A050-8951C4D4D68B}" destId="{E9A360F5-905C-4B1F-87BD-8099DBD7826B}" srcOrd="0" destOrd="0" presId="urn:microsoft.com/office/officeart/2005/8/layout/hierarchy3"/>
    <dgm:cxn modelId="{EA767C94-0C36-4B1E-B0CE-249521D515D9}" type="presParOf" srcId="{E9A360F5-905C-4B1F-87BD-8099DBD7826B}" destId="{770F0FD6-A664-4D0A-A016-FBEA3DBC5EF2}" srcOrd="0" destOrd="0" presId="urn:microsoft.com/office/officeart/2005/8/layout/hierarchy3"/>
    <dgm:cxn modelId="{99E9EA2F-D216-4B5B-BB7F-3561383CB3E9}" type="presParOf" srcId="{770F0FD6-A664-4D0A-A016-FBEA3DBC5EF2}" destId="{D42C5353-2F91-4910-9E62-259C884C47C8}" srcOrd="0" destOrd="0" presId="urn:microsoft.com/office/officeart/2005/8/layout/hierarchy3"/>
    <dgm:cxn modelId="{68651435-D41E-41DA-A714-AA24CA135D34}" type="presParOf" srcId="{770F0FD6-A664-4D0A-A016-FBEA3DBC5EF2}" destId="{D5FEF17D-A657-4E90-83A6-FFBD9375BEE2}" srcOrd="1" destOrd="0" presId="urn:microsoft.com/office/officeart/2005/8/layout/hierarchy3"/>
    <dgm:cxn modelId="{4F96940D-AB8F-483B-8E33-09350038BE5F}" type="presParOf" srcId="{E9A360F5-905C-4B1F-87BD-8099DBD7826B}" destId="{ED254901-973D-4D91-AABF-EBA39BDAC603}" srcOrd="1" destOrd="0" presId="urn:microsoft.com/office/officeart/2005/8/layout/hierarchy3"/>
    <dgm:cxn modelId="{EFCBF1C7-F098-4081-A971-DBD264293E1B}" type="presParOf" srcId="{ED254901-973D-4D91-AABF-EBA39BDAC603}" destId="{360B229B-0F55-45E5-A55A-DDDBDBD1C921}" srcOrd="0" destOrd="0" presId="urn:microsoft.com/office/officeart/2005/8/layout/hierarchy3"/>
    <dgm:cxn modelId="{11514D88-7BDE-4B06-BABF-48FD2C185D66}" type="presParOf" srcId="{ED254901-973D-4D91-AABF-EBA39BDAC603}" destId="{7E3D7089-292B-46E8-B4F0-ADC3733C52BD}" srcOrd="1" destOrd="0" presId="urn:microsoft.com/office/officeart/2005/8/layout/hierarchy3"/>
    <dgm:cxn modelId="{7065C4CB-4AB6-45D8-B5BA-CD814B7462FF}" type="presParOf" srcId="{ED254901-973D-4D91-AABF-EBA39BDAC603}" destId="{BC1B1EA4-129C-44F6-935B-BA646A7A2AA3}" srcOrd="2" destOrd="0" presId="urn:microsoft.com/office/officeart/2005/8/layout/hierarchy3"/>
    <dgm:cxn modelId="{C3F9E7A4-75B1-4B7E-A1E5-4987D8B78D37}" type="presParOf" srcId="{ED254901-973D-4D91-AABF-EBA39BDAC603}" destId="{CF0B1CD2-0FC3-49A4-A520-B01A6C3CCB95}" srcOrd="3" destOrd="0" presId="urn:microsoft.com/office/officeart/2005/8/layout/hierarchy3"/>
    <dgm:cxn modelId="{FB9B22F7-2413-495F-B229-6C18B49466FC}" type="presParOf" srcId="{ED254901-973D-4D91-AABF-EBA39BDAC603}" destId="{F5AE7053-0C33-481C-8BFB-D2DAFB4C4294}" srcOrd="4" destOrd="0" presId="urn:microsoft.com/office/officeart/2005/8/layout/hierarchy3"/>
    <dgm:cxn modelId="{C16A5564-59F3-412A-B4EB-B65B63053508}" type="presParOf" srcId="{ED254901-973D-4D91-AABF-EBA39BDAC603}" destId="{C5878689-67F2-4E3D-8C9B-392F50C32024}" srcOrd="5" destOrd="0" presId="urn:microsoft.com/office/officeart/2005/8/layout/hierarchy3"/>
    <dgm:cxn modelId="{09181F9B-E167-4B75-B6B6-F9E14D694D89}" type="presParOf" srcId="{5EAC0F1C-8135-499C-A050-8951C4D4D68B}" destId="{78204B86-F48E-424E-B9F0-F61E8700D86E}" srcOrd="1" destOrd="0" presId="urn:microsoft.com/office/officeart/2005/8/layout/hierarchy3"/>
    <dgm:cxn modelId="{DBC2B5BC-DFDC-474C-A838-26BB04DE679E}" type="presParOf" srcId="{78204B86-F48E-424E-B9F0-F61E8700D86E}" destId="{612CABF1-DDE5-41D1-9036-25B4BE7589BE}" srcOrd="0" destOrd="0" presId="urn:microsoft.com/office/officeart/2005/8/layout/hierarchy3"/>
    <dgm:cxn modelId="{28B003FA-10B3-4B59-9252-9741DA196AD4}" type="presParOf" srcId="{612CABF1-DDE5-41D1-9036-25B4BE7589BE}" destId="{F1C18E15-3E91-476D-8B13-25AD56BC4B13}" srcOrd="0" destOrd="0" presId="urn:microsoft.com/office/officeart/2005/8/layout/hierarchy3"/>
    <dgm:cxn modelId="{3CDADAA2-FDA6-4600-957E-40993F510D7B}" type="presParOf" srcId="{612CABF1-DDE5-41D1-9036-25B4BE7589BE}" destId="{8FA2ECE2-9D66-4FD1-89DE-3231691A8283}" srcOrd="1" destOrd="0" presId="urn:microsoft.com/office/officeart/2005/8/layout/hierarchy3"/>
    <dgm:cxn modelId="{D333763B-8A35-4756-B2BA-39040A45CB48}" type="presParOf" srcId="{78204B86-F48E-424E-B9F0-F61E8700D86E}" destId="{5E7F2D45-2508-495B-A708-02E0FD5F2314}" srcOrd="1" destOrd="0" presId="urn:microsoft.com/office/officeart/2005/8/layout/hierarchy3"/>
    <dgm:cxn modelId="{259421E8-95D2-4D14-8B2B-86B19D729340}" type="presParOf" srcId="{5E7F2D45-2508-495B-A708-02E0FD5F2314}" destId="{2564A6E5-875B-4BC6-B983-AA12C064A019}" srcOrd="0" destOrd="0" presId="urn:microsoft.com/office/officeart/2005/8/layout/hierarchy3"/>
    <dgm:cxn modelId="{8BDD8554-2C29-4FFE-BD1A-F208CC31C2A1}" type="presParOf" srcId="{5E7F2D45-2508-495B-A708-02E0FD5F2314}" destId="{3B0CF9DF-CC55-47FF-BECE-903E70F9D2DE}" srcOrd="1" destOrd="0" presId="urn:microsoft.com/office/officeart/2005/8/layout/hierarchy3"/>
    <dgm:cxn modelId="{875A6F76-A845-47E2-9FD3-19114F777D75}" type="presParOf" srcId="{5E7F2D45-2508-495B-A708-02E0FD5F2314}" destId="{7DFA9A08-1F84-4CF2-9E63-7F6E7C219F76}" srcOrd="2" destOrd="0" presId="urn:microsoft.com/office/officeart/2005/8/layout/hierarchy3"/>
    <dgm:cxn modelId="{D1011F87-5E28-4D3F-8118-4BA6A4FEA06E}" type="presParOf" srcId="{5E7F2D45-2508-495B-A708-02E0FD5F2314}" destId="{9C3E65C4-9266-43CB-B08F-79811ABF047A}" srcOrd="3" destOrd="0" presId="urn:microsoft.com/office/officeart/2005/8/layout/hierarchy3"/>
    <dgm:cxn modelId="{1C9EC978-49C4-44B1-B7F0-A80918C3CC4C}" type="presParOf" srcId="{5E7F2D45-2508-495B-A708-02E0FD5F2314}" destId="{35FE4D4C-3CA0-4CCA-8F9D-1668C574961B}" srcOrd="4" destOrd="0" presId="urn:microsoft.com/office/officeart/2005/8/layout/hierarchy3"/>
    <dgm:cxn modelId="{B79D566C-42D9-42A8-9C46-AA22B87D15A7}" type="presParOf" srcId="{5E7F2D45-2508-495B-A708-02E0FD5F2314}" destId="{375B2884-C079-4ABC-AF46-CC7B31EF2123}" srcOrd="5" destOrd="0" presId="urn:microsoft.com/office/officeart/2005/8/layout/hierarchy3"/>
    <dgm:cxn modelId="{B64B3C35-7E92-47FF-A43C-7E75EABB7DE0}" type="presParOf" srcId="{5E7F2D45-2508-495B-A708-02E0FD5F2314}" destId="{16CFAB30-3E6A-44D7-A45D-E3066E142053}" srcOrd="6" destOrd="0" presId="urn:microsoft.com/office/officeart/2005/8/layout/hierarchy3"/>
    <dgm:cxn modelId="{86D49351-D3C9-48A1-88EA-44A93353F587}" type="presParOf" srcId="{5E7F2D45-2508-495B-A708-02E0FD5F2314}" destId="{5F9726AA-E8AD-4C5C-A0CA-2350C4F8CAFA}" srcOrd="7" destOrd="0" presId="urn:microsoft.com/office/officeart/2005/8/layout/hierarchy3"/>
    <dgm:cxn modelId="{91C1DB7D-DADE-48E1-9C3F-D33F6FC84386}" type="presParOf" srcId="{5E7F2D45-2508-495B-A708-02E0FD5F2314}" destId="{0ECF28DA-9925-4B5B-97B1-BDA459502114}" srcOrd="8" destOrd="0" presId="urn:microsoft.com/office/officeart/2005/8/layout/hierarchy3"/>
    <dgm:cxn modelId="{7A09BA7C-9EDC-496E-8A6D-4B0744B8C88D}" type="presParOf" srcId="{5E7F2D45-2508-495B-A708-02E0FD5F2314}" destId="{5A2BB121-DDEE-46A8-AC09-18496F773E62}" srcOrd="9" destOrd="0" presId="urn:microsoft.com/office/officeart/2005/8/layout/hierarchy3"/>
    <dgm:cxn modelId="{F5B8C0DF-97A3-423B-9A5D-53FC91FEE07D}" type="presParOf" srcId="{5EAC0F1C-8135-499C-A050-8951C4D4D68B}" destId="{59FB6EFF-035B-4901-8C84-3BDEA8130465}" srcOrd="2" destOrd="0" presId="urn:microsoft.com/office/officeart/2005/8/layout/hierarchy3"/>
    <dgm:cxn modelId="{2C3BEA50-80F2-41C7-A82B-5C3E16FC0BD9}" type="presParOf" srcId="{59FB6EFF-035B-4901-8C84-3BDEA8130465}" destId="{DFAAFD62-220C-47EA-B1FF-1D698C1D9D0C}" srcOrd="0" destOrd="0" presId="urn:microsoft.com/office/officeart/2005/8/layout/hierarchy3"/>
    <dgm:cxn modelId="{5783CD70-7213-4FC1-AF68-237D5BC3062A}" type="presParOf" srcId="{DFAAFD62-220C-47EA-B1FF-1D698C1D9D0C}" destId="{3DB7ADFA-DCAB-4034-9F43-B860EBE864E8}" srcOrd="0" destOrd="0" presId="urn:microsoft.com/office/officeart/2005/8/layout/hierarchy3"/>
    <dgm:cxn modelId="{B7E1F160-A178-462E-868C-EC6564C42610}" type="presParOf" srcId="{DFAAFD62-220C-47EA-B1FF-1D698C1D9D0C}" destId="{A1EB1FFF-29EC-48BF-990F-29DA82114C59}" srcOrd="1" destOrd="0" presId="urn:microsoft.com/office/officeart/2005/8/layout/hierarchy3"/>
    <dgm:cxn modelId="{9FF94B33-0113-4A76-8701-4BFCEEDBDE89}" type="presParOf" srcId="{59FB6EFF-035B-4901-8C84-3BDEA8130465}" destId="{C961EBF4-10A8-458E-973D-7ED2EFFC972F}" srcOrd="1" destOrd="0" presId="urn:microsoft.com/office/officeart/2005/8/layout/hierarchy3"/>
    <dgm:cxn modelId="{E16B69EF-6960-4FF6-974E-0243612C50A9}" type="presParOf" srcId="{C961EBF4-10A8-458E-973D-7ED2EFFC972F}" destId="{278D3975-9588-4A95-85BD-D062BB0AE1A4}" srcOrd="0" destOrd="0" presId="urn:microsoft.com/office/officeart/2005/8/layout/hierarchy3"/>
    <dgm:cxn modelId="{EDC0758A-BCB5-4E73-BE7E-8D1A992568A9}" type="presParOf" srcId="{C961EBF4-10A8-458E-973D-7ED2EFFC972F}" destId="{EDB6085A-8F2B-4B84-887D-9DD4BEC6E4E1}" srcOrd="1" destOrd="0" presId="urn:microsoft.com/office/officeart/2005/8/layout/hierarchy3"/>
    <dgm:cxn modelId="{B9702EBF-28A6-4C56-BB02-8A38776C1F90}" type="presParOf" srcId="{C961EBF4-10A8-458E-973D-7ED2EFFC972F}" destId="{FF100697-267A-4BC5-8DA9-B1F7321DFE84}" srcOrd="2" destOrd="0" presId="urn:microsoft.com/office/officeart/2005/8/layout/hierarchy3"/>
    <dgm:cxn modelId="{46AAE45F-BF7E-4CDB-A15F-802EEF0A52A0}" type="presParOf" srcId="{C961EBF4-10A8-458E-973D-7ED2EFFC972F}" destId="{291D5A65-BA4D-4BF4-8D0F-050F9D81FBB6}" srcOrd="3" destOrd="0" presId="urn:microsoft.com/office/officeart/2005/8/layout/hierarchy3"/>
    <dgm:cxn modelId="{0137D627-1B4F-47DB-ADA7-B3A9FCF6DA00}" type="presParOf" srcId="{C961EBF4-10A8-458E-973D-7ED2EFFC972F}" destId="{6B27DFF3-3021-4E99-BF73-829A6255425D}" srcOrd="4" destOrd="0" presId="urn:microsoft.com/office/officeart/2005/8/layout/hierarchy3"/>
    <dgm:cxn modelId="{2DDA2A2E-7EBF-42D3-8E45-3269864CBAA4}" type="presParOf" srcId="{C961EBF4-10A8-458E-973D-7ED2EFFC972F}" destId="{88C17E61-7A2A-46D7-AC95-5E562286A33E}" srcOrd="5" destOrd="0" presId="urn:microsoft.com/office/officeart/2005/8/layout/hierarchy3"/>
    <dgm:cxn modelId="{7CD2E438-91AB-49C8-BEFA-398ACCFFD7BD}" type="presParOf" srcId="{C961EBF4-10A8-458E-973D-7ED2EFFC972F}" destId="{E8A2D34D-9B35-4804-BD08-DC4453907292}" srcOrd="6" destOrd="0" presId="urn:microsoft.com/office/officeart/2005/8/layout/hierarchy3"/>
    <dgm:cxn modelId="{1534A217-6ECD-4474-80F2-71CA6833E5EF}" type="presParOf" srcId="{C961EBF4-10A8-458E-973D-7ED2EFFC972F}" destId="{1B267FF2-7D4F-4C45-AA7C-4EA638A9F1C5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2C5353-2F91-4910-9E62-259C884C47C8}">
      <dsp:nvSpPr>
        <dsp:cNvPr id="0" name=""/>
        <dsp:cNvSpPr/>
      </dsp:nvSpPr>
      <dsp:spPr>
        <a:xfrm>
          <a:off x="912316" y="372"/>
          <a:ext cx="1220390" cy="610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Basic Principles</a:t>
          </a:r>
        </a:p>
      </dsp:txBody>
      <dsp:txXfrm>
        <a:off x="930188" y="18244"/>
        <a:ext cx="1184646" cy="574451"/>
      </dsp:txXfrm>
    </dsp:sp>
    <dsp:sp modelId="{360B229B-0F55-45E5-A55A-DDDBDBD1C921}">
      <dsp:nvSpPr>
        <dsp:cNvPr id="0" name=""/>
        <dsp:cNvSpPr/>
      </dsp:nvSpPr>
      <dsp:spPr>
        <a:xfrm>
          <a:off x="1034355" y="610567"/>
          <a:ext cx="122039" cy="457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7646"/>
              </a:lnTo>
              <a:lnTo>
                <a:pt x="122039" y="4576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3D7089-292B-46E8-B4F0-ADC3733C52BD}">
      <dsp:nvSpPr>
        <dsp:cNvPr id="0" name=""/>
        <dsp:cNvSpPr/>
      </dsp:nvSpPr>
      <dsp:spPr>
        <a:xfrm>
          <a:off x="1156394" y="763116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Designing Data</a:t>
          </a:r>
        </a:p>
      </dsp:txBody>
      <dsp:txXfrm>
        <a:off x="1174266" y="780988"/>
        <a:ext cx="940568" cy="574451"/>
      </dsp:txXfrm>
    </dsp:sp>
    <dsp:sp modelId="{BC1B1EA4-129C-44F6-935B-BA646A7A2AA3}">
      <dsp:nvSpPr>
        <dsp:cNvPr id="0" name=""/>
        <dsp:cNvSpPr/>
      </dsp:nvSpPr>
      <dsp:spPr>
        <a:xfrm>
          <a:off x="1034355" y="610567"/>
          <a:ext cx="122039" cy="1220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0390"/>
              </a:lnTo>
              <a:lnTo>
                <a:pt x="122039" y="12203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0B1CD2-0FC3-49A4-A520-B01A6C3CCB95}">
      <dsp:nvSpPr>
        <dsp:cNvPr id="0" name=""/>
        <dsp:cNvSpPr/>
      </dsp:nvSpPr>
      <dsp:spPr>
        <a:xfrm>
          <a:off x="1156394" y="1525860"/>
          <a:ext cx="976312" cy="610195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Designing Functions</a:t>
          </a:r>
        </a:p>
      </dsp:txBody>
      <dsp:txXfrm>
        <a:off x="1174266" y="1543732"/>
        <a:ext cx="940568" cy="574451"/>
      </dsp:txXfrm>
    </dsp:sp>
    <dsp:sp modelId="{F5AE7053-0C33-481C-8BFB-D2DAFB4C4294}">
      <dsp:nvSpPr>
        <dsp:cNvPr id="0" name=""/>
        <dsp:cNvSpPr/>
      </dsp:nvSpPr>
      <dsp:spPr>
        <a:xfrm>
          <a:off x="1034355" y="610567"/>
          <a:ext cx="122039" cy="1983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3134"/>
              </a:lnTo>
              <a:lnTo>
                <a:pt x="122039" y="19831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878689-67F2-4E3D-8C9B-392F50C32024}">
      <dsp:nvSpPr>
        <dsp:cNvPr id="0" name=""/>
        <dsp:cNvSpPr/>
      </dsp:nvSpPr>
      <dsp:spPr>
        <a:xfrm>
          <a:off x="1156394" y="2288604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Designing Systems</a:t>
          </a:r>
        </a:p>
      </dsp:txBody>
      <dsp:txXfrm>
        <a:off x="1174266" y="2306476"/>
        <a:ext cx="940568" cy="574451"/>
      </dsp:txXfrm>
    </dsp:sp>
    <dsp:sp modelId="{F1C18E15-3E91-476D-8B13-25AD56BC4B13}">
      <dsp:nvSpPr>
        <dsp:cNvPr id="0" name=""/>
        <dsp:cNvSpPr/>
      </dsp:nvSpPr>
      <dsp:spPr>
        <a:xfrm>
          <a:off x="2437804" y="372"/>
          <a:ext cx="1220390" cy="610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Tools and Techniques</a:t>
          </a:r>
        </a:p>
      </dsp:txBody>
      <dsp:txXfrm>
        <a:off x="2455676" y="18244"/>
        <a:ext cx="1184646" cy="574451"/>
      </dsp:txXfrm>
    </dsp:sp>
    <dsp:sp modelId="{2564A6E5-875B-4BC6-B983-AA12C064A019}">
      <dsp:nvSpPr>
        <dsp:cNvPr id="0" name=""/>
        <dsp:cNvSpPr/>
      </dsp:nvSpPr>
      <dsp:spPr>
        <a:xfrm>
          <a:off x="2559843" y="610567"/>
          <a:ext cx="122039" cy="457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7646"/>
              </a:lnTo>
              <a:lnTo>
                <a:pt x="122039" y="4576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0CF9DF-CC55-47FF-BECE-903E70F9D2DE}">
      <dsp:nvSpPr>
        <dsp:cNvPr id="0" name=""/>
        <dsp:cNvSpPr/>
      </dsp:nvSpPr>
      <dsp:spPr>
        <a:xfrm>
          <a:off x="2681882" y="763116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Computing with Lists</a:t>
          </a:r>
        </a:p>
      </dsp:txBody>
      <dsp:txXfrm>
        <a:off x="2699754" y="780988"/>
        <a:ext cx="940568" cy="574451"/>
      </dsp:txXfrm>
    </dsp:sp>
    <dsp:sp modelId="{7DFA9A08-1F84-4CF2-9E63-7F6E7C219F76}">
      <dsp:nvSpPr>
        <dsp:cNvPr id="0" name=""/>
        <dsp:cNvSpPr/>
      </dsp:nvSpPr>
      <dsp:spPr>
        <a:xfrm>
          <a:off x="2559843" y="610567"/>
          <a:ext cx="122039" cy="1220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0390"/>
              </a:lnTo>
              <a:lnTo>
                <a:pt x="122039" y="12203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3E65C4-9266-43CB-B08F-79811ABF047A}">
      <dsp:nvSpPr>
        <dsp:cNvPr id="0" name=""/>
        <dsp:cNvSpPr/>
      </dsp:nvSpPr>
      <dsp:spPr>
        <a:xfrm>
          <a:off x="2681882" y="1525860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Computing with Trees and Graphs</a:t>
          </a:r>
        </a:p>
      </dsp:txBody>
      <dsp:txXfrm>
        <a:off x="2699754" y="1543732"/>
        <a:ext cx="940568" cy="574451"/>
      </dsp:txXfrm>
    </dsp:sp>
    <dsp:sp modelId="{35FE4D4C-3CA0-4CCA-8F9D-1668C574961B}">
      <dsp:nvSpPr>
        <dsp:cNvPr id="0" name=""/>
        <dsp:cNvSpPr/>
      </dsp:nvSpPr>
      <dsp:spPr>
        <a:xfrm>
          <a:off x="2559843" y="610567"/>
          <a:ext cx="122039" cy="1983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3134"/>
              </a:lnTo>
              <a:lnTo>
                <a:pt x="122039" y="19831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5B2884-C079-4ABC-AF46-CC7B31EF2123}">
      <dsp:nvSpPr>
        <dsp:cNvPr id="0" name=""/>
        <dsp:cNvSpPr/>
      </dsp:nvSpPr>
      <dsp:spPr>
        <a:xfrm>
          <a:off x="2681882" y="2288604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Computing with Higher-Order Functions</a:t>
          </a:r>
        </a:p>
      </dsp:txBody>
      <dsp:txXfrm>
        <a:off x="2699754" y="2306476"/>
        <a:ext cx="940568" cy="574451"/>
      </dsp:txXfrm>
    </dsp:sp>
    <dsp:sp modelId="{16CFAB30-3E6A-44D7-A45D-E3066E142053}">
      <dsp:nvSpPr>
        <dsp:cNvPr id="0" name=""/>
        <dsp:cNvSpPr/>
      </dsp:nvSpPr>
      <dsp:spPr>
        <a:xfrm>
          <a:off x="2559843" y="610567"/>
          <a:ext cx="122039" cy="2745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5878"/>
              </a:lnTo>
              <a:lnTo>
                <a:pt x="122039" y="27458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726AA-E8AD-4C5C-A0CA-2350C4F8CAFA}">
      <dsp:nvSpPr>
        <dsp:cNvPr id="0" name=""/>
        <dsp:cNvSpPr/>
      </dsp:nvSpPr>
      <dsp:spPr>
        <a:xfrm>
          <a:off x="2681882" y="3051348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Designing with Invariants</a:t>
          </a:r>
        </a:p>
      </dsp:txBody>
      <dsp:txXfrm>
        <a:off x="2699754" y="3069220"/>
        <a:ext cx="940568" cy="574451"/>
      </dsp:txXfrm>
    </dsp:sp>
    <dsp:sp modelId="{0ECF28DA-9925-4B5B-97B1-BDA459502114}">
      <dsp:nvSpPr>
        <dsp:cNvPr id="0" name=""/>
        <dsp:cNvSpPr/>
      </dsp:nvSpPr>
      <dsp:spPr>
        <a:xfrm>
          <a:off x="2559843" y="610567"/>
          <a:ext cx="122039" cy="35564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56495"/>
              </a:lnTo>
              <a:lnTo>
                <a:pt x="122039" y="35564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BB121-DDEE-46A8-AC09-18496F773E62}">
      <dsp:nvSpPr>
        <dsp:cNvPr id="0" name=""/>
        <dsp:cNvSpPr/>
      </dsp:nvSpPr>
      <dsp:spPr>
        <a:xfrm>
          <a:off x="2681882" y="3814092"/>
          <a:ext cx="976312" cy="7059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Thinking about Efficiency</a:t>
          </a:r>
        </a:p>
      </dsp:txBody>
      <dsp:txXfrm>
        <a:off x="2702558" y="3834768"/>
        <a:ext cx="934960" cy="664589"/>
      </dsp:txXfrm>
    </dsp:sp>
    <dsp:sp modelId="{3DB7ADFA-DCAB-4034-9F43-B860EBE864E8}">
      <dsp:nvSpPr>
        <dsp:cNvPr id="0" name=""/>
        <dsp:cNvSpPr/>
      </dsp:nvSpPr>
      <dsp:spPr>
        <a:xfrm>
          <a:off x="3963292" y="372"/>
          <a:ext cx="1220390" cy="610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Object-Oriented Programming</a:t>
          </a:r>
        </a:p>
      </dsp:txBody>
      <dsp:txXfrm>
        <a:off x="3981164" y="18244"/>
        <a:ext cx="1184646" cy="574451"/>
      </dsp:txXfrm>
    </dsp:sp>
    <dsp:sp modelId="{278D3975-9588-4A95-85BD-D062BB0AE1A4}">
      <dsp:nvSpPr>
        <dsp:cNvPr id="0" name=""/>
        <dsp:cNvSpPr/>
      </dsp:nvSpPr>
      <dsp:spPr>
        <a:xfrm>
          <a:off x="4085332" y="610567"/>
          <a:ext cx="122039" cy="457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7646"/>
              </a:lnTo>
              <a:lnTo>
                <a:pt x="122039" y="4576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B6085A-8F2B-4B84-887D-9DD4BEC6E4E1}">
      <dsp:nvSpPr>
        <dsp:cNvPr id="0" name=""/>
        <dsp:cNvSpPr/>
      </dsp:nvSpPr>
      <dsp:spPr>
        <a:xfrm>
          <a:off x="4207371" y="763116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Interfaces and Classes</a:t>
          </a:r>
        </a:p>
      </dsp:txBody>
      <dsp:txXfrm>
        <a:off x="4225243" y="780988"/>
        <a:ext cx="940568" cy="574451"/>
      </dsp:txXfrm>
    </dsp:sp>
    <dsp:sp modelId="{FF100697-267A-4BC5-8DA9-B1F7321DFE84}">
      <dsp:nvSpPr>
        <dsp:cNvPr id="0" name=""/>
        <dsp:cNvSpPr/>
      </dsp:nvSpPr>
      <dsp:spPr>
        <a:xfrm>
          <a:off x="4085332" y="610567"/>
          <a:ext cx="122039" cy="1220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0390"/>
              </a:lnTo>
              <a:lnTo>
                <a:pt x="122039" y="12203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1D5A65-BA4D-4BF4-8D0F-050F9D81FBB6}">
      <dsp:nvSpPr>
        <dsp:cNvPr id="0" name=""/>
        <dsp:cNvSpPr/>
      </dsp:nvSpPr>
      <dsp:spPr>
        <a:xfrm>
          <a:off x="4207371" y="1525860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Inheritance</a:t>
          </a:r>
        </a:p>
      </dsp:txBody>
      <dsp:txXfrm>
        <a:off x="4225243" y="1543732"/>
        <a:ext cx="940568" cy="574451"/>
      </dsp:txXfrm>
    </dsp:sp>
    <dsp:sp modelId="{6B27DFF3-3021-4E99-BF73-829A6255425D}">
      <dsp:nvSpPr>
        <dsp:cNvPr id="0" name=""/>
        <dsp:cNvSpPr/>
      </dsp:nvSpPr>
      <dsp:spPr>
        <a:xfrm>
          <a:off x="4085332" y="610567"/>
          <a:ext cx="122039" cy="1983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3134"/>
              </a:lnTo>
              <a:lnTo>
                <a:pt x="122039" y="19831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C17E61-7A2A-46D7-AC95-5E562286A33E}">
      <dsp:nvSpPr>
        <dsp:cNvPr id="0" name=""/>
        <dsp:cNvSpPr/>
      </dsp:nvSpPr>
      <dsp:spPr>
        <a:xfrm>
          <a:off x="4207371" y="2288604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Objects with Mutable State</a:t>
          </a:r>
        </a:p>
      </dsp:txBody>
      <dsp:txXfrm>
        <a:off x="4225243" y="2306476"/>
        <a:ext cx="940568" cy="574451"/>
      </dsp:txXfrm>
    </dsp:sp>
    <dsp:sp modelId="{E8A2D34D-9B35-4804-BD08-DC4453907292}">
      <dsp:nvSpPr>
        <dsp:cNvPr id="0" name=""/>
        <dsp:cNvSpPr/>
      </dsp:nvSpPr>
      <dsp:spPr>
        <a:xfrm>
          <a:off x="4085332" y="610567"/>
          <a:ext cx="122039" cy="2745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5878"/>
              </a:lnTo>
              <a:lnTo>
                <a:pt x="122039" y="27458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267FF2-7D4F-4C45-AA7C-4EA638A9F1C5}">
      <dsp:nvSpPr>
        <dsp:cNvPr id="0" name=""/>
        <dsp:cNvSpPr/>
      </dsp:nvSpPr>
      <dsp:spPr>
        <a:xfrm>
          <a:off x="4207371" y="3051348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Efficiency, Part 2</a:t>
          </a:r>
        </a:p>
      </dsp:txBody>
      <dsp:txXfrm>
        <a:off x="4225243" y="3069220"/>
        <a:ext cx="940568" cy="5744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28509D-A83E-4130-9123-C9B4F5E9EE37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162A4D-5321-4162-AF2D-2322BDE848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73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16E80-119B-43B5-8043-B652C91D44CD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8B3DE-E9CD-4720-84B6-E24D30E64D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4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42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9440B-E791-2640-8935-69975A005A8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294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with function names,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9440B-E791-2640-8935-69975A005A8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51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784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7D140-6FCE-4FBB-90AA-86886D6C58C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311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7D140-6FCE-4FBB-90AA-86886D6C58C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580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43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9440B-E791-2640-8935-69975A005A8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63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9440B-E791-2640-8935-69975A005A8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34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function design recipe.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96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21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58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2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7D140-6FCE-4FBB-90AA-86886D6C58C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30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9440B-E791-2640-8935-69975A005A8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29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3EAA-2ADF-4730-8F37-D322F0FCA6F7}" type="datetime1">
              <a:rPr lang="en-US" smtClean="0"/>
              <a:pPr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249C-EA92-4608-8FCA-65260396BA27}" type="datetime1">
              <a:rPr lang="en-US" smtClean="0"/>
              <a:pPr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73EB-F81F-45A8-8502-B7F241F6310C}" type="datetime1">
              <a:rPr lang="en-US" smtClean="0"/>
              <a:pPr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8F27-4D23-4B43-9126-090EEA2632D9}" type="datetime1">
              <a:rPr lang="en-US" smtClean="0"/>
              <a:pPr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D0BF-EDA9-4C0D-B5C1-D01FE3C9392D}" type="datetime1">
              <a:rPr lang="en-US" smtClean="0"/>
              <a:pPr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D0BF-EDA9-4C0D-B5C1-D01FE3C9392D}" type="datetime1">
              <a:rPr lang="en-US" smtClean="0"/>
              <a:pPr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92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15D0-49B0-4059-80BB-AF092C6CC282}" type="datetime1">
              <a:rPr lang="en-US" smtClean="0"/>
              <a:pPr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E174-28EF-4C23-BFDE-B69E139D8EE0}" type="datetime1">
              <a:rPr lang="en-US" smtClean="0"/>
              <a:pPr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35FC-F3F4-4930-AD2E-C703D7636E65}" type="datetime1">
              <a:rPr lang="en-US" smtClean="0"/>
              <a:pPr/>
              <a:t>8/28/2017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7D82-BB00-4296-AA4E-C167745A82DE}" type="datetime1">
              <a:rPr lang="en-US" smtClean="0"/>
              <a:pPr/>
              <a:t>8/28/2017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393F-B669-482B-BFD6-501DDE1069A2}" type="datetime1">
              <a:rPr lang="en-US" smtClean="0"/>
              <a:pPr/>
              <a:t>8/28/2017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F435E-64AB-44BA-AD31-EDF4E3683DDC}" type="datetime1">
              <a:rPr lang="en-US" smtClean="0"/>
              <a:pPr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4D3D6-E918-4CCA-AF93-9744A928CB26}" type="datetime1">
              <a:rPr lang="en-US" smtClean="0"/>
              <a:pPr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76464-0CAE-48CA-94A1-62F8E9374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janestreet.com/whats-in-a-name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 w="28575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Contracts, Purpose Statements, Examples and Tests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 dirty="0"/>
              <a:t>Lesson 2.1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TexPoint fonts used in EMF. </a:t>
            </a:r>
          </a:p>
          <a:p>
            <a:r>
              <a:rPr lang="en-US"/>
              <a:t>Read the TexPoint manual before you delete this box.: </a:t>
            </a:r>
            <a:r>
              <a:rPr lang="en-US">
                <a:latin typeface="CMMI10"/>
              </a:rPr>
              <a:t>A</a:t>
            </a:r>
            <a:r>
              <a:rPr lang="en-US">
                <a:latin typeface="CMR10"/>
              </a:rPr>
              <a:t>A</a:t>
            </a:r>
            <a:r>
              <a:rPr lang="en-US">
                <a:latin typeface="CMSY10ORIG"/>
              </a:rPr>
              <a:t>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12" name="Picture 11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2012-2017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Arial Unicode MS" panose="020B0604020202020204" pitchFamily="34" charset="-128"/>
                  <a:hlinkClick r:id="rId5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Arial Unicode MS" panose="020B0604020202020204" pitchFamily="34" charset="-128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Arial Unicode MS" panose="020B0604020202020204" pitchFamily="34" charset="-128"/>
                  <a:hlinkClick r:id="rId5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makes a good purpose statement?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It gives more information than just the contract.  For example</a:t>
            </a:r>
          </a:p>
          <a:p>
            <a:pPr marL="800100" lvl="2" indent="0"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GIVEN: an Integer and a Boolean</a:t>
            </a:r>
          </a:p>
          <a:p>
            <a:pPr marL="800100" lvl="2" indent="0"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RETURNS: an Integer</a:t>
            </a:r>
          </a:p>
          <a:p>
            <a:pPr marL="400050" lvl="1" indent="0">
              <a:buNone/>
            </a:pPr>
            <a:r>
              <a:rPr lang="en-US" dirty="0">
                <a:cs typeface="Consolas" pitchFamily="49" charset="0"/>
              </a:rPr>
              <a:t>is </a:t>
            </a:r>
            <a:r>
              <a:rPr lang="en-US" dirty="0">
                <a:solidFill>
                  <a:srgbClr val="FF0000"/>
                </a:solidFill>
                <a:cs typeface="Consolas" pitchFamily="49" charset="0"/>
              </a:rPr>
              <a:t>not</a:t>
            </a:r>
            <a:r>
              <a:rPr lang="en-US" dirty="0">
                <a:cs typeface="Consolas" pitchFamily="49" charset="0"/>
              </a:rPr>
              <a:t> a good purpose statement</a:t>
            </a:r>
          </a:p>
          <a:p>
            <a:pPr marL="457200" indent="-457200"/>
            <a:r>
              <a:rPr lang="en-US" dirty="0">
                <a:cs typeface="Consolas" pitchFamily="49" charset="0"/>
              </a:rPr>
              <a:t>It is </a:t>
            </a:r>
            <a:r>
              <a:rPr lang="en-US" i="1" dirty="0">
                <a:solidFill>
                  <a:srgbClr val="FF0000"/>
                </a:solidFill>
                <a:cs typeface="Consolas" pitchFamily="49" charset="0"/>
              </a:rPr>
              <a:t>specific</a:t>
            </a:r>
            <a:r>
              <a:rPr lang="en-US" i="1" dirty="0">
                <a:cs typeface="Consolas" pitchFamily="49" charset="0"/>
              </a:rPr>
              <a:t>. </a:t>
            </a:r>
            <a:r>
              <a:rPr lang="en-US" dirty="0">
                <a:cs typeface="Consolas" pitchFamily="49" charset="0"/>
              </a:rPr>
              <a:t>Ideally, a reader should be able to figure out what a function returns just by reading the purpose statement</a:t>
            </a:r>
          </a:p>
          <a:p>
            <a:pPr marL="857250" lvl="1" indent="-457200"/>
            <a:r>
              <a:rPr lang="en-US" dirty="0">
                <a:cs typeface="Consolas" pitchFamily="49" charset="0"/>
              </a:rPr>
              <a:t>perhaps along with examples, other documentation, etc.</a:t>
            </a:r>
          </a:p>
          <a:p>
            <a:pPr marL="857250" lvl="1" indent="-457200"/>
            <a:r>
              <a:rPr lang="en-US" dirty="0">
                <a:cs typeface="Consolas" pitchFamily="49" charset="0"/>
              </a:rPr>
              <a:t>but WITHOUT reading the code!</a:t>
            </a:r>
          </a:p>
        </p:txBody>
      </p:sp>
    </p:spTree>
    <p:extLst>
      <p:ext uri="{BB962C8B-B14F-4D97-AF65-F5344CB8AC3E}">
        <p14:creationId xmlns:p14="http://schemas.microsoft.com/office/powerpoint/2010/main" val="2836450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good choice of function name is important. </a:t>
            </a:r>
          </a:p>
          <a:p>
            <a:r>
              <a:rPr lang="en-US" dirty="0"/>
              <a:t>When a function is used in some other piece of code, the reader should be able to tell roughly what a function computes just by looking at its name. </a:t>
            </a:r>
          </a:p>
          <a:p>
            <a:r>
              <a:rPr lang="en-US" dirty="0"/>
              <a:t>If further detail is needed, then the reader can refer to the purpose statement of the function.</a:t>
            </a:r>
          </a:p>
          <a:p>
            <a:r>
              <a:rPr lang="en-US" dirty="0"/>
              <a:t>If the function name is chosen well and the purpose statement is written well, the reader should rarely, if ever, need to refer to the function definition.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Good Function Names are Important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 flipH="1">
            <a:off x="4953000" y="5825758"/>
            <a:ext cx="29718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For more discussion, see </a:t>
            </a:r>
            <a:r>
              <a:rPr lang="en-US" sz="1200" dirty="0">
                <a:hlinkClick r:id="rId2"/>
              </a:rPr>
              <a:t>What's in a Name?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71889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Conventions for Good Function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384" y="16002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/>
              <a:t>Function names should almost always be nouns </a:t>
            </a:r>
          </a:p>
          <a:p>
            <a:r>
              <a:rPr lang="en-US" dirty="0"/>
              <a:t>Should describe the result of the function </a:t>
            </a: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e.g.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area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>
                <a:latin typeface="Calibri" pitchFamily="34" charset="0"/>
                <a:cs typeface="Calibri" pitchFamily="34" charset="0"/>
              </a:rPr>
              <a:t>not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compute-area</a:t>
            </a:r>
          </a:p>
          <a:p>
            <a:r>
              <a:rPr lang="en-US" dirty="0">
                <a:cs typeface="Consolas"/>
              </a:rPr>
              <a:t>Predicates should end in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?</a:t>
            </a:r>
            <a:r>
              <a:rPr lang="en-US" dirty="0">
                <a:cs typeface="Consolas"/>
              </a:rPr>
              <a:t> : e.g.,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square?</a:t>
            </a:r>
          </a:p>
          <a:p>
            <a:pPr marL="857250" lvl="2" indent="0">
              <a:buNone/>
            </a:pPr>
            <a:r>
              <a:rPr lang="en-US" dirty="0"/>
              <a:t>(pronounced "huh?", as in "square-huh?")</a:t>
            </a:r>
            <a:endParaRPr lang="en-US" dirty="0">
              <a:cs typeface="Consolas"/>
            </a:endParaRPr>
          </a:p>
          <a:p>
            <a:r>
              <a:rPr lang="en-US" dirty="0">
                <a:cs typeface="Consolas"/>
              </a:rPr>
              <a:t>Use first component of the name to distinguish similar functions with different arguments, e.g.:</a:t>
            </a:r>
            <a:endParaRPr lang="en-US" b="1" dirty="0">
              <a:latin typeface="Consolas"/>
              <a:cs typeface="Consolas"/>
            </a:endParaRPr>
          </a:p>
          <a:p>
            <a:pPr lvl="1"/>
            <a:r>
              <a:rPr lang="en-US" b="1" dirty="0">
                <a:latin typeface="Consolas"/>
                <a:cs typeface="Consolas"/>
              </a:rPr>
              <a:t>circle-area, ring-area </a:t>
            </a:r>
          </a:p>
          <a:p>
            <a:pPr lvl="1"/>
            <a:r>
              <a:rPr lang="en-US" b="1" dirty="0">
                <a:latin typeface="Consolas"/>
                <a:cs typeface="Consolas"/>
              </a:rPr>
              <a:t>book-price, total-order-price</a:t>
            </a:r>
          </a:p>
          <a:p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99892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Conventions for Good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384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3200" dirty="0">
                <a:cs typeface="Consolas"/>
              </a:rPr>
              <a:t>In Racket, "-" and "?" are legal characters that may occur in names.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/>
              <a:t>Use the minus sign to separate components of a name, e.g. </a:t>
            </a:r>
            <a:r>
              <a:rPr lang="en-US" sz="3200" b="1" dirty="0">
                <a:latin typeface="Consolas"/>
                <a:cs typeface="Consolas"/>
              </a:rPr>
              <a:t>total-order-price</a:t>
            </a:r>
            <a:endParaRPr lang="en-US" sz="3200" dirty="0"/>
          </a:p>
          <a:p>
            <a:r>
              <a:rPr lang="en-US" dirty="0">
                <a:cs typeface="Consolas"/>
              </a:rPr>
              <a:t>Use the question mark to name predicates: </a:t>
            </a:r>
            <a:r>
              <a:rPr lang="en-US" dirty="0" err="1">
                <a:cs typeface="Consolas"/>
              </a:rPr>
              <a:t>eg</a:t>
            </a:r>
            <a:r>
              <a:rPr lang="en-US" dirty="0">
                <a:cs typeface="Consolas"/>
              </a:rPr>
              <a:t>,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square?</a:t>
            </a:r>
            <a:r>
              <a:rPr lang="en-US" dirty="0">
                <a:cs typeface="Consolas"/>
              </a:rPr>
              <a:t> .</a:t>
            </a:r>
          </a:p>
          <a:p>
            <a:r>
              <a:rPr lang="en-US" dirty="0">
                <a:cs typeface="Consolas"/>
              </a:rPr>
              <a:t>These are our conventions.  Other languages have other conventions; you should follow them.</a:t>
            </a:r>
          </a:p>
          <a:p>
            <a:endParaRPr lang="en-US" dirty="0">
              <a:cs typeface="Consolas"/>
            </a:endParaRPr>
          </a:p>
          <a:p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03782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use short names for arguments:</a:t>
            </a:r>
          </a:p>
          <a:p>
            <a:pPr lvl="1"/>
            <a:r>
              <a:rPr lang="en-US" b="1" dirty="0"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 for a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Book</a:t>
            </a:r>
          </a:p>
          <a:p>
            <a:r>
              <a:rPr lang="en-US" dirty="0"/>
              <a:t>Or mnemonic names:</a:t>
            </a:r>
          </a:p>
          <a:p>
            <a:pPr lvl="1"/>
            <a:r>
              <a:rPr lang="en-US" b="1" dirty="0">
                <a:latin typeface="Consolas" pitchFamily="49" charset="0"/>
                <a:cs typeface="Consolas" pitchFamily="49" charset="0"/>
              </a:rPr>
              <a:t>cost</a:t>
            </a:r>
            <a:r>
              <a:rPr lang="en-US" dirty="0"/>
              <a:t>,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price</a:t>
            </a:r>
          </a:p>
          <a:p>
            <a:r>
              <a:rPr lang="en-US" dirty="0">
                <a:cs typeface="Consolas" pitchFamily="49" charset="0"/>
              </a:rPr>
              <a:t>Qualified names:</a:t>
            </a:r>
          </a:p>
          <a:p>
            <a:pPr lvl="1"/>
            <a:r>
              <a:rPr lang="en-US" b="1" dirty="0">
                <a:latin typeface="Consolas" pitchFamily="49" charset="0"/>
                <a:cs typeface="Consolas" pitchFamily="49" charset="0"/>
              </a:rPr>
              <a:t>mouse-x</a:t>
            </a:r>
            <a:r>
              <a:rPr lang="en-US" dirty="0">
                <a:cs typeface="Consolas" pitchFamily="49" charset="0"/>
              </a:rPr>
              <a:t>,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bomb-x</a:t>
            </a:r>
          </a:p>
          <a:p>
            <a:r>
              <a:rPr lang="en-US" dirty="0">
                <a:latin typeface="+mj-lt"/>
                <a:cs typeface="Consolas" pitchFamily="49" charset="0"/>
              </a:rPr>
              <a:t>Avoid lame names, like </a:t>
            </a:r>
            <a:r>
              <a:rPr lang="en-US" b="1" dirty="0">
                <a:latin typeface="+mj-lt"/>
                <a:cs typeface="Consolas" pitchFamily="49" charset="0"/>
              </a:rPr>
              <a:t>list1</a:t>
            </a:r>
            <a:r>
              <a:rPr lang="en-US" dirty="0">
                <a:latin typeface="+mj-lt"/>
                <a:cs typeface="Consolas" pitchFamily="49" charset="0"/>
              </a:rPr>
              <a:t> .  Names should refer to the information, not just the data type, whenever possible.</a:t>
            </a:r>
          </a:p>
          <a:p>
            <a:r>
              <a:rPr lang="en-US" dirty="0"/>
              <a:t>These are our conventions. Your workplace may have different conventions for argument names.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906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Racket, Number includes Complex numbers, so we'll hardly ever use Number.</a:t>
            </a:r>
          </a:p>
          <a:p>
            <a:r>
              <a:rPr lang="en-US" b="1" dirty="0"/>
              <a:t>Integer</a:t>
            </a:r>
            <a:r>
              <a:rPr lang="en-US" dirty="0"/>
              <a:t> vs. </a:t>
            </a:r>
            <a:r>
              <a:rPr lang="en-US" b="1" dirty="0" err="1"/>
              <a:t>NonNegReal</a:t>
            </a:r>
            <a:r>
              <a:rPr lang="en-US" dirty="0"/>
              <a:t> vs. </a:t>
            </a:r>
            <a:r>
              <a:rPr lang="en-US" b="1" dirty="0" err="1"/>
              <a:t>PosReal</a:t>
            </a:r>
            <a:r>
              <a:rPr lang="en-US" dirty="0"/>
              <a:t> ?</a:t>
            </a:r>
          </a:p>
          <a:p>
            <a:pPr lvl="1"/>
            <a:r>
              <a:rPr lang="en-US" dirty="0"/>
              <a:t>look to the data definition.  If your number represents a quantity that is always non-negative (say, a length or an area), then call it a </a:t>
            </a:r>
            <a:r>
              <a:rPr lang="en-US" b="1" dirty="0" err="1"/>
              <a:t>NonNegInt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we're not dealing with physical quantities, then we'll typically use </a:t>
            </a:r>
            <a:r>
              <a:rPr lang="en-US" b="1" dirty="0"/>
              <a:t>Integer</a:t>
            </a:r>
            <a:r>
              <a:rPr lang="en-US" dirty="0"/>
              <a:t>.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Your function has to handle any value of the type it says in the contract.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88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FDR Step 3: Examples and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itchFamily="49" charset="0"/>
              </a:rPr>
              <a:t>Examples show sample arguments and results, to make clear what is intended.</a:t>
            </a:r>
          </a:p>
          <a:p>
            <a:r>
              <a:rPr lang="en-US" dirty="0">
                <a:cs typeface="Courier New" pitchFamily="49" charset="0"/>
              </a:rPr>
              <a:t>This may include showing how the function should be called.</a:t>
            </a:r>
          </a:p>
          <a:p>
            <a:r>
              <a:rPr lang="en-US" dirty="0">
                <a:cs typeface="Courier New" pitchFamily="49" charset="0"/>
              </a:rPr>
              <a:t>It should also illustrate the different behaviors of the function.</a:t>
            </a:r>
          </a:p>
          <a:p>
            <a:r>
              <a:rPr lang="en-US" dirty="0">
                <a:cs typeface="Courier New" pitchFamily="49" charset="0"/>
              </a:rPr>
              <a:t>How many examples, and what kind, will depend a lot on the function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>
              <a:cs typeface="Courier New" pitchFamily="49" charset="0"/>
            </a:endParaRPr>
          </a:p>
          <a:p>
            <a:endParaRPr lang="en-US" dirty="0"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398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Examples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function is a linear function of a single input, two examples are sufficient to uniquely determine the function.</a:t>
            </a:r>
          </a:p>
          <a:p>
            <a:r>
              <a:rPr lang="en-US" dirty="0"/>
              <a:t>We saw this for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f2c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	;; (f2c 32) = 0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;; (f2c 212) = 100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11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Examples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If the function takes an argument that is itemization or mixed data, then choose examples from each subclass of the itemization.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(next-state "red") = "green"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(next-state "yellow") = "red"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(next-state "green") = "yellow"</a:t>
            </a:r>
          </a:p>
          <a:p>
            <a:endParaRPr lang="en-US" dirty="0">
              <a:cs typeface="Consolas" pitchFamily="49" charset="0"/>
            </a:endParaRPr>
          </a:p>
          <a:p>
            <a:r>
              <a:rPr lang="en-US" dirty="0">
                <a:cs typeface="Consolas" pitchFamily="49" charset="0"/>
              </a:rPr>
              <a:t>If your function uses a cond to divide its inputs  into classes, choose examples from each class.</a:t>
            </a:r>
          </a:p>
          <a:p>
            <a:pPr marL="0" indent="0">
              <a:buNone/>
            </a:pPr>
            <a:r>
              <a:rPr lang="en-US" dirty="0"/>
              <a:t> 	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970648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Examples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Avoid coincidences in your examples.</a:t>
            </a:r>
          </a:p>
          <a:p>
            <a:r>
              <a:rPr lang="en-US" dirty="0"/>
              <a:t>This example is coincidental:</a:t>
            </a:r>
          </a:p>
          <a:p>
            <a:pPr marL="0" indent="0"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	(book-profit-margin </a:t>
            </a:r>
          </a:p>
          <a:p>
            <a:pPr marL="0" indent="0"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	 (make-book "Little Lisper" "Friedman" 2.00 4.00)) </a:t>
            </a:r>
          </a:p>
          <a:p>
            <a:pPr marL="0" indent="0"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	= 2.00</a:t>
            </a:r>
          </a:p>
          <a:p>
            <a:pPr lvl="1"/>
            <a:r>
              <a:rPr lang="en-US" dirty="0"/>
              <a:t>Is the answer 2 because we subtracted 2 from 4, or because it is the third field in the book? </a:t>
            </a:r>
            <a:endParaRPr lang="en-US" dirty="0">
              <a:cs typeface="Consolas" pitchFamily="49" charset="0"/>
            </a:endParaRPr>
          </a:p>
          <a:p>
            <a:r>
              <a:rPr lang="en-US" dirty="0"/>
              <a:t>This example is not coincidental:</a:t>
            </a:r>
          </a:p>
          <a:p>
            <a:pPr marL="0" indent="0">
              <a:buNone/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(book-profit-margin </a:t>
            </a:r>
          </a:p>
          <a:p>
            <a:pPr marL="0" indent="0"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	 (make-book "Little Lisper" "Friedman" 2.00 5.00)) </a:t>
            </a:r>
          </a:p>
          <a:p>
            <a:pPr marL="0" indent="0"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	= 3.00</a:t>
            </a:r>
          </a:p>
          <a:p>
            <a:pPr lvl="1"/>
            <a:r>
              <a:rPr lang="en-US" dirty="0"/>
              <a:t>we must have subtracted 2 from 5 to get 3.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289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02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F3B5EA-18B6-4040-9F78-6052AF49C6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73496951"/>
              </p:ext>
            </p:extLst>
          </p:nvPr>
        </p:nvGraphicFramePr>
        <p:xfrm>
          <a:off x="1524000" y="1727994"/>
          <a:ext cx="6096000" cy="4520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5243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your examples readable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;;; Here’s an example: a rocket simulation.  </a:t>
            </a:r>
          </a:p>
          <a:p>
            <a:r>
              <a:rPr lang="en-US" dirty="0"/>
              <a:t>;; INFORMATION ANALYSIS:</a:t>
            </a:r>
          </a:p>
          <a:p>
            <a:endParaRPr lang="en-US" dirty="0"/>
          </a:p>
          <a:p>
            <a:r>
              <a:rPr lang="en-US" dirty="0"/>
              <a:t>;; An Altitude is represented as a Real, measured in meters</a:t>
            </a:r>
          </a:p>
          <a:p>
            <a:endParaRPr lang="en-US" dirty="0"/>
          </a:p>
          <a:p>
            <a:r>
              <a:rPr lang="en-US" dirty="0"/>
              <a:t>;; A Velocity is represented as Real, measured in meters/sec upward</a:t>
            </a:r>
          </a:p>
          <a:p>
            <a:endParaRPr lang="en-US" dirty="0"/>
          </a:p>
          <a:p>
            <a:r>
              <a:rPr lang="en-US" dirty="0"/>
              <a:t>;; We have a single rocket, which is at some altitude and is</a:t>
            </a:r>
          </a:p>
          <a:p>
            <a:r>
              <a:rPr lang="en-US" dirty="0"/>
              <a:t>;; travelling vertically at some velocity.</a:t>
            </a:r>
          </a:p>
          <a:p>
            <a:endParaRPr lang="en-US" dirty="0"/>
          </a:p>
          <a:p>
            <a:r>
              <a:rPr lang="en-US" dirty="0"/>
              <a:t>;; REPRESENTATION:</a:t>
            </a:r>
          </a:p>
          <a:p>
            <a:r>
              <a:rPr lang="en-US" dirty="0"/>
              <a:t>;; A Rocket is represented as a struct (make-rocket altitude velocity)</a:t>
            </a:r>
          </a:p>
          <a:p>
            <a:r>
              <a:rPr lang="en-US" dirty="0"/>
              <a:t>;; with the following fields:</a:t>
            </a:r>
          </a:p>
          <a:p>
            <a:r>
              <a:rPr lang="en-US" dirty="0"/>
              <a:t>;; altitude : Altitude  is the rocket's altitude</a:t>
            </a:r>
          </a:p>
          <a:p>
            <a:r>
              <a:rPr lang="en-US" dirty="0"/>
              <a:t>;; velocity : Velocity  is the rocket's velocity</a:t>
            </a:r>
          </a:p>
          <a:p>
            <a:endParaRPr lang="en-US" dirty="0"/>
          </a:p>
          <a:p>
            <a:r>
              <a:rPr lang="en-US" dirty="0"/>
              <a:t>;; IMPLEMENTATION:</a:t>
            </a:r>
          </a:p>
          <a:p>
            <a:r>
              <a:rPr lang="en-US" dirty="0"/>
              <a:t>(define-struct rocket (altitude velocity))</a:t>
            </a:r>
          </a:p>
          <a:p>
            <a:endParaRPr lang="en-US" dirty="0"/>
          </a:p>
          <a:p>
            <a:r>
              <a:rPr lang="en-US" dirty="0"/>
              <a:t>;; CONSTRUCTOR TEMPLATE:</a:t>
            </a:r>
          </a:p>
          <a:p>
            <a:r>
              <a:rPr lang="en-US" dirty="0"/>
              <a:t>;; (make-rocket Real Real)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86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Not-so-readable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/>
              <a:t>;; EXAMPLE:</a:t>
            </a:r>
          </a:p>
          <a:p>
            <a:r>
              <a:rPr lang="en-US" sz="2000" dirty="0"/>
              <a:t>;; (rocket-after-</a:t>
            </a:r>
            <a:r>
              <a:rPr lang="en-US" sz="2000" dirty="0" err="1"/>
              <a:t>dt</a:t>
            </a:r>
            <a:r>
              <a:rPr lang="en-US" sz="2000" dirty="0"/>
              <a:t> (make-rocket 100 30) 0) </a:t>
            </a:r>
          </a:p>
          <a:p>
            <a:r>
              <a:rPr lang="en-US" sz="2000" dirty="0"/>
              <a:t>;;  = (make-rocket 100 30)</a:t>
            </a:r>
          </a:p>
          <a:p>
            <a:r>
              <a:rPr lang="en-US" sz="2000" dirty="0"/>
              <a:t>;; (rocket-after-</a:t>
            </a:r>
            <a:r>
              <a:rPr lang="en-US" sz="2000" dirty="0" err="1"/>
              <a:t>dt</a:t>
            </a:r>
            <a:r>
              <a:rPr lang="en-US" sz="2000" dirty="0"/>
              <a:t> (make-rocket 100 30) 2) </a:t>
            </a:r>
          </a:p>
          <a:p>
            <a:r>
              <a:rPr lang="en-US" sz="2000" dirty="0"/>
              <a:t>;;  = (make-rocket 160 30)</a:t>
            </a:r>
          </a:p>
          <a:p>
            <a:endParaRPr lang="en-US" sz="20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0" dirty="0">
                <a:latin typeface="+mn-lt"/>
              </a:rPr>
              <a:t>What do these examples illustrate?  Where did those values come from?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0" dirty="0">
                <a:latin typeface="+mn-lt"/>
              </a:rPr>
              <a:t>These are very simple structures, but for more complicated structures you’d have a hard time telling.</a:t>
            </a:r>
          </a:p>
          <a:p>
            <a:pPr marL="1085850" lvl="1" indent="-342900"/>
            <a:r>
              <a:rPr lang="en-US" sz="2400" dirty="0"/>
              <a:t>and so would your grader, or boss!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0" dirty="0">
                <a:latin typeface="+mj-lt"/>
              </a:rPr>
              <a:t>And if you change the representation of rockets, you’ll have to change all your examples, too!</a:t>
            </a:r>
          </a:p>
          <a:p>
            <a:pPr marL="342900" indent="-342900"/>
            <a:endParaRPr lang="en-US" b="0" dirty="0">
              <a:latin typeface="+mn-lt"/>
            </a:endParaRPr>
          </a:p>
          <a:p>
            <a:pPr marL="1200150" lvl="1" indent="-457200">
              <a:buFont typeface="Arial" pitchFamily="34" charset="0"/>
              <a:buChar char="•"/>
            </a:pPr>
            <a:endParaRPr lang="en-US" sz="2400" b="0" dirty="0">
              <a:latin typeface="+mn-lt"/>
            </a:endParaRPr>
          </a:p>
          <a:p>
            <a:pPr marL="1200150" lvl="1" indent="-457200">
              <a:buFont typeface="Arial" pitchFamily="34" charset="0"/>
              <a:buChar char="•"/>
            </a:pPr>
            <a:endParaRPr lang="en-US" sz="2400" b="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18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000" dirty="0"/>
              <a:t>(define rocket-at-100 (make-rocket 100 30))</a:t>
            </a:r>
          </a:p>
          <a:p>
            <a:r>
              <a:rPr lang="en-US" sz="2000" dirty="0"/>
              <a:t>(define rocket-at-160 (make-rocket 160 30))</a:t>
            </a:r>
          </a:p>
          <a:p>
            <a:endParaRPr lang="en-US" sz="2000" dirty="0"/>
          </a:p>
          <a:p>
            <a:r>
              <a:rPr lang="en-US" sz="2000" dirty="0"/>
              <a:t>;; (rocket-after-</a:t>
            </a:r>
            <a:r>
              <a:rPr lang="en-US" sz="2000" dirty="0" err="1"/>
              <a:t>dt</a:t>
            </a:r>
            <a:r>
              <a:rPr lang="en-US" sz="2000" dirty="0"/>
              <a:t> rocket-at-100 0) = rocket-at-100</a:t>
            </a:r>
          </a:p>
          <a:p>
            <a:r>
              <a:rPr lang="en-US" sz="2000" dirty="0"/>
              <a:t>;; (rocket-after-</a:t>
            </a:r>
            <a:r>
              <a:rPr lang="en-US" sz="2000" dirty="0" err="1"/>
              <a:t>dt</a:t>
            </a:r>
            <a:r>
              <a:rPr lang="en-US" sz="2000" dirty="0"/>
              <a:t> rocket-at-100 2) = rocket-at-160</a:t>
            </a:r>
          </a:p>
          <a:p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800" b="0" dirty="0">
                <a:latin typeface="+mj-lt"/>
              </a:rPr>
              <a:t>Here we’ve introduced mnemonic names for each of the example values. These could serve as examples for the data definitions, too.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b="0" dirty="0">
                <a:latin typeface="+mj-lt"/>
              </a:rPr>
              <a:t>You can inspect those definitions to check whether they represent the rocket they are supposed to represent.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b="0" dirty="0">
                <a:latin typeface="+mj-lt"/>
              </a:rPr>
              <a:t>The example is in terms of information, not data.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b="0" dirty="0">
                <a:latin typeface="+mj-lt"/>
              </a:rPr>
              <a:t>If you decide later to change the representation, you can still use the examples.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37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 your examples into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(begin-for-test</a:t>
            </a:r>
          </a:p>
          <a:p>
            <a:r>
              <a:rPr lang="en-US" dirty="0"/>
              <a:t>  (check-equal? (f2c 32) 0)</a:t>
            </a:r>
          </a:p>
          <a:p>
            <a:r>
              <a:rPr lang="en-US" dirty="0"/>
              <a:t>  (check-equal? (f2c 212) 100))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>
                <a:latin typeface="+mn-lt"/>
              </a:rPr>
              <a:t>Tests live in your file, so they are checked every time your file is loaded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>
                <a:latin typeface="+mn-lt"/>
              </a:rPr>
              <a:t>Exact technology for tests may change; see the example files for current technology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>
                <a:latin typeface="+mn-lt"/>
              </a:rPr>
              <a:t>LOTS more to say about testing, but this is enough for now.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992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lesson, you have learned how to:</a:t>
            </a:r>
          </a:p>
          <a:p>
            <a:pPr lvl="1"/>
            <a:r>
              <a:rPr lang="en-US" dirty="0"/>
              <a:t>Write a contract and purpose statements for simple functions.</a:t>
            </a:r>
          </a:p>
          <a:p>
            <a:pPr lvl="1"/>
            <a:r>
              <a:rPr lang="en-US" dirty="0"/>
              <a:t>Provide examples showing sample arguments and  intended results.</a:t>
            </a:r>
          </a:p>
          <a:p>
            <a:pPr lvl="1"/>
            <a:r>
              <a:rPr lang="en-US" dirty="0"/>
              <a:t>Write down those examples as human readable comments within the program.</a:t>
            </a:r>
          </a:p>
          <a:p>
            <a:pPr lvl="1"/>
            <a:r>
              <a:rPr lang="en-US" dirty="0"/>
              <a:t>Turn your examples into executable tests.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19800" y="6096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the </a:t>
            </a:r>
            <a:r>
              <a:rPr lang="en-US"/>
              <a:t>file 02-1-1-rocket-examples</a:t>
            </a:r>
            <a:r>
              <a:rPr lang="en-US" dirty="0" err="1"/>
              <a:t>.rkt</a:t>
            </a:r>
            <a:r>
              <a:rPr lang="en-US" dirty="0"/>
              <a:t> in the Examples folder.</a:t>
            </a:r>
          </a:p>
          <a:p>
            <a:r>
              <a:rPr lang="en-US" dirty="0"/>
              <a:t>If you have questions about this lesson, post them on the discussion board.</a:t>
            </a:r>
          </a:p>
          <a:p>
            <a:r>
              <a:rPr lang="en-US" dirty="0"/>
              <a:t>Go on to the next lesson.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81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Last week, we introduced the Function Design Recipe, and examined the first step, Data Design, in detail.</a:t>
            </a:r>
          </a:p>
          <a:p>
            <a:r>
              <a:rPr lang="en-US" dirty="0"/>
              <a:t>This week we will talk in more detail about the rest of the steps in the Function Design Recipe.</a:t>
            </a:r>
          </a:p>
          <a:p>
            <a:r>
              <a:rPr lang="en-US" dirty="0"/>
              <a:t>We will also talk about the kinds of bugs you might encounter while running your programs and how to fix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66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At the end of this lesson, students will be able to:</a:t>
            </a:r>
          </a:p>
          <a:p>
            <a:pPr lvl="0"/>
            <a:r>
              <a:rPr lang="en-US" dirty="0"/>
              <a:t>Write a contract and purpose statements for simple functions.</a:t>
            </a:r>
          </a:p>
          <a:p>
            <a:pPr lvl="0"/>
            <a:r>
              <a:rPr lang="en-US" dirty="0"/>
              <a:t>Provide examples showing sample arguments and  intended results.</a:t>
            </a:r>
          </a:p>
          <a:p>
            <a:pPr lvl="0"/>
            <a:r>
              <a:rPr lang="en-US" dirty="0"/>
              <a:t>Write down the examples as human readable comments within the program.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72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/>
              <a:t>Lesson Outline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lesson we'll talk about two more steps in the Design Recipe:</a:t>
            </a:r>
          </a:p>
          <a:p>
            <a:r>
              <a:rPr lang="en-US" dirty="0"/>
              <a:t>Step 2: Contract and Purpose Statement</a:t>
            </a:r>
          </a:p>
          <a:p>
            <a:r>
              <a:rPr lang="en-US" dirty="0"/>
              <a:t>Step 3: Examples and Tests</a:t>
            </a:r>
          </a:p>
          <a:p>
            <a:pPr marL="0" indent="0">
              <a:buNone/>
            </a:pPr>
            <a:r>
              <a:rPr lang="en-US" dirty="0"/>
              <a:t>We'll also talk about a few other things, like how to choose good names for your functions and variables.</a:t>
            </a:r>
          </a:p>
        </p:txBody>
      </p:sp>
    </p:spTree>
    <p:extLst>
      <p:ext uri="{BB962C8B-B14F-4D97-AF65-F5344CB8AC3E}">
        <p14:creationId xmlns:p14="http://schemas.microsoft.com/office/powerpoint/2010/main" val="1676549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 Design Recipe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The Function Design Recipe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Data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Contract and Purpose Statement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</a:t>
                      </a:r>
                      <a:r>
                        <a:rPr lang="en-US" sz="3200" baseline="0" dirty="0"/>
                        <a:t> Examples and Tests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Design Strategy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Function 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6. Program</a:t>
                      </a:r>
                      <a:r>
                        <a:rPr lang="en-US" sz="3200" baseline="0" dirty="0"/>
                        <a:t> Review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473122" y="2743201"/>
            <a:ext cx="8213678" cy="1143000"/>
          </a:xfrm>
          <a:prstGeom prst="roundRect">
            <a:avLst>
              <a:gd name="adj" fmla="val 4685"/>
            </a:avLst>
          </a:prstGeom>
          <a:noFill/>
          <a:ln w="3810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19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FDR Step 2: Contract and Purpose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Contract:</a:t>
            </a:r>
            <a:r>
              <a:rPr lang="en-US" dirty="0"/>
              <a:t> specifies the kind of input data and the kind of output data</a:t>
            </a:r>
          </a:p>
          <a:p>
            <a:r>
              <a:rPr lang="en-US" i="1" dirty="0">
                <a:solidFill>
                  <a:srgbClr val="FF0000"/>
                </a:solidFill>
              </a:rPr>
              <a:t>Purpose Statement:</a:t>
            </a:r>
            <a:r>
              <a:rPr lang="en-US" dirty="0"/>
              <a:t> A set of short noun phrases describing </a:t>
            </a:r>
            <a:r>
              <a:rPr lang="en-US" i="1" dirty="0"/>
              <a:t>what</a:t>
            </a:r>
            <a:r>
              <a:rPr lang="en-US" dirty="0"/>
              <a:t> the function is supposed to return. These are typically phrased in terms of information, not data. </a:t>
            </a:r>
          </a:p>
          <a:p>
            <a:pPr lvl="1"/>
            <a:r>
              <a:rPr lang="en-US"/>
              <a:t>They </a:t>
            </a:r>
            <a:r>
              <a:rPr lang="en-US" dirty="0"/>
              <a:t>generally take the form GIVEN/RETURNS, where each of these keywords is followed by a short noun phrase.</a:t>
            </a:r>
          </a:p>
          <a:p>
            <a:pPr lvl="1"/>
            <a:r>
              <a:rPr lang="en-US" dirty="0"/>
              <a:t>When possible, they are phrased in terms of information, not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61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Examples of Contract and Purpose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;; f2c: </a:t>
            </a:r>
            <a:r>
              <a:rPr lang="en-US" sz="2400" dirty="0" err="1"/>
              <a:t>FarenTemp</a:t>
            </a:r>
            <a:r>
              <a:rPr lang="en-US" sz="2400" dirty="0"/>
              <a:t> -&gt; </a:t>
            </a:r>
            <a:r>
              <a:rPr lang="en-US" sz="2400" dirty="0" err="1"/>
              <a:t>CelsiusTemp</a:t>
            </a:r>
            <a:r>
              <a:rPr lang="en-US" sz="2400" dirty="0"/>
              <a:t>         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;; GIVEN: a temperature in Fahrenheit, 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;; RETURNS: the equivalent temperature in 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;;   Celsius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;; f2mars : </a:t>
            </a:r>
            <a:r>
              <a:rPr lang="en-US" sz="2400" dirty="0" err="1"/>
              <a:t>FarenTemp</a:t>
            </a:r>
            <a:r>
              <a:rPr lang="en-US" sz="2400" dirty="0"/>
              <a:t> -&gt; </a:t>
            </a:r>
            <a:r>
              <a:rPr lang="en-US" sz="2400" dirty="0" err="1"/>
              <a:t>CelsiusTemp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;; GIVEN: Any temperature in Fahrenheit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;; RETURNS: The mean temperature on the surface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;;   of Mars, in Celsius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58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Examples of Contract and Purpose Statements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scene-with-cat : Cat Scene -&gt; Scene</a:t>
            </a:r>
          </a:p>
          <a:p>
            <a:pPr>
              <a:buNone/>
            </a:pPr>
            <a:r>
              <a:rPr lang="en-US" sz="2400" dirty="0"/>
              <a:t>GIVEN: a Cat c and a Scene s </a:t>
            </a:r>
          </a:p>
          <a:p>
            <a:pPr>
              <a:buNone/>
            </a:pPr>
            <a:r>
              <a:rPr lang="en-US" sz="2400" dirty="0"/>
              <a:t>RETURNS: A Scene like s, except that the Cat c has been painted on it.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042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WAND@UGODJKMQ871XYL11" val="4244"/>
  <p:tag name="DEFAULTDISPLAYSOURCE" val="\documentclass{article}\pagestyle{empty}&#10;\begin{document}&#10;&#10;\end{document}&#10;"/>
  <p:tag name="EMBEDFONTS" val="1"/>
  <p:tag name="ISPRING_RESOURCE_PATHS_HASH_2" val="a4764f090c7a2bae7e448fc35ff67d719ecf4e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  <a:tailEnd type="stealth" w="lg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  <a:ln>
          <a:solidFill>
            <a:schemeClr val="tx1"/>
          </a:solidFill>
        </a:ln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4790</TotalTime>
  <Words>1604</Words>
  <Application>Microsoft Office PowerPoint</Application>
  <PresentationFormat>On-screen Show (4:3)</PresentationFormat>
  <Paragraphs>235</Paragraphs>
  <Slides>25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Calibri</vt:lpstr>
      <vt:lpstr>Consolas</vt:lpstr>
      <vt:lpstr>CMMI10</vt:lpstr>
      <vt:lpstr>Arial Unicode MS</vt:lpstr>
      <vt:lpstr>Courier New</vt:lpstr>
      <vt:lpstr>Arial</vt:lpstr>
      <vt:lpstr>CMR10</vt:lpstr>
      <vt:lpstr>CMSY10ORIG</vt:lpstr>
      <vt:lpstr>Office Theme</vt:lpstr>
      <vt:lpstr>Contracts, Purpose Statements, Examples and Tests</vt:lpstr>
      <vt:lpstr>Module 02</vt:lpstr>
      <vt:lpstr>Module Objectives</vt:lpstr>
      <vt:lpstr>Lesson Objectives</vt:lpstr>
      <vt:lpstr>Lesson Outline</vt:lpstr>
      <vt:lpstr>The Function Design Recipe</vt:lpstr>
      <vt:lpstr>FDR Step 2: Contract and Purpose Statement</vt:lpstr>
      <vt:lpstr>Examples of Contract and Purpose Statements</vt:lpstr>
      <vt:lpstr>Examples of Contract and Purpose Statements (2)</vt:lpstr>
      <vt:lpstr>What makes a good purpose statement?</vt:lpstr>
      <vt:lpstr>Good Function Names are Important</vt:lpstr>
      <vt:lpstr>Conventions for Good Function Names</vt:lpstr>
      <vt:lpstr>Conventions for Good Names</vt:lpstr>
      <vt:lpstr>Argument Names</vt:lpstr>
      <vt:lpstr>Numeric Data Types</vt:lpstr>
      <vt:lpstr>FDR Step 3: Examples and Tests</vt:lpstr>
      <vt:lpstr>Examples of Examples (1)</vt:lpstr>
      <vt:lpstr>Examples of Examples (2)</vt:lpstr>
      <vt:lpstr>Examples of Examples (3)</vt:lpstr>
      <vt:lpstr>Make your examples readable</vt:lpstr>
      <vt:lpstr>Not-so-readable examples</vt:lpstr>
      <vt:lpstr>Better Examples</vt:lpstr>
      <vt:lpstr>Turn your examples into tests</vt:lpstr>
      <vt:lpstr>Summary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Design Recipe</dc:title>
  <dc:creator>Mitchell Wand</dc:creator>
  <cp:lastModifiedBy>Mitchell Wand</cp:lastModifiedBy>
  <cp:revision>112</cp:revision>
  <dcterms:created xsi:type="dcterms:W3CDTF">2010-05-28T16:33:38Z</dcterms:created>
  <dcterms:modified xsi:type="dcterms:W3CDTF">2017-08-28T06:17:46Z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iveCommonsLicenseID">
    <vt:lpwstr>standard&amp;commercial=n&amp;derivatives=y&amp;jurisdiction=</vt:lpwstr>
  </property>
  <property fmtid="{D5CDD505-2E9C-101B-9397-08002B2CF9AE}" pid="3" name="CreativeCommonsLicenseURL">
    <vt:lpwstr>http://creativecommons.org/licenses/by-nc/3.0/</vt:lpwstr>
  </property>
  <property fmtid="{D5CDD505-2E9C-101B-9397-08002B2CF9AE}" pid="4" name="CreativeCommonsLicenseXml">
    <vt:lpwstr>&lt;?xml version="1.0" encoding="utf-8"?&gt;&lt;result&gt;&lt;license-uri&gt;http://creativecommons.org/licenses/by-nc/3.0/&lt;/license-uri&gt;&lt;license-name&gt;Attribution-NonCommercial 3.0 Unported&lt;/license-name&gt;&lt;deprecated&gt;false&lt;/deprecated&gt;&lt;rdf&gt;&lt;rdf:RDF xmlns="http://creativecom</vt:lpwstr>
  </property>
</Properties>
</file>