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</p:sldMasterIdLst>
  <p:notesMasterIdLst>
    <p:notesMasterId r:id="rId5"/>
  </p:notesMasterIdLst>
  <p:sldIdLst>
    <p:sldId id="256" r:id="rId3"/>
    <p:sldId id="378" r:id="rId4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03FCD0-9FF6-4494-9056-9339BDEC097D}">
          <p14:sldIdLst>
            <p14:sldId id="256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5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6" autoAdjust="0"/>
    <p:restoredTop sz="89932" autoAdjust="0"/>
  </p:normalViewPr>
  <p:slideViewPr>
    <p:cSldViewPr>
      <p:cViewPr varScale="1">
        <p:scale>
          <a:sx n="74" d="100"/>
          <a:sy n="74" d="100"/>
        </p:scale>
        <p:origin x="1080" y="60"/>
      </p:cViewPr>
      <p:guideLst>
        <p:guide orient="horz" pos="2160"/>
        <p:guide pos="15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0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2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66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0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70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7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93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26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6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8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89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19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99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329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88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99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49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33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537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2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2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6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6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3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9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8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7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Doing it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5.4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 05-4-javatrees.java in 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Do Guided Practice 5.1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Go on to the next lesson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95900" y="4267200"/>
            <a:ext cx="2514600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lesson is a placeholder.  Will, can you review the example file and see if it's appropriate for this lesson?</a:t>
            </a:r>
          </a:p>
        </p:txBody>
      </p:sp>
    </p:spTree>
    <p:extLst>
      <p:ext uri="{BB962C8B-B14F-4D97-AF65-F5344CB8AC3E}">
        <p14:creationId xmlns:p14="http://schemas.microsoft.com/office/powerpoint/2010/main" val="13786546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4943e11653bfe799f564f7ca772caa6e14ec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</TotalTime>
  <Words>95</Words>
  <Application>Microsoft Office PowerPoint</Application>
  <PresentationFormat>On-screen Show (4:3)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Consolas</vt:lpstr>
      <vt:lpstr>Helvetica Neue</vt:lpstr>
      <vt:lpstr>1_Office Theme</vt:lpstr>
      <vt:lpstr>2_Office Theme</vt:lpstr>
      <vt:lpstr>Doing it in Java</vt:lpstr>
      <vt:lpstr>Next Steps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57</cp:revision>
  <dcterms:created xsi:type="dcterms:W3CDTF">2012-09-27T03:54:02Z</dcterms:created>
  <dcterms:modified xsi:type="dcterms:W3CDTF">2017-08-09T17:41:13Z</dcterms:modified>
</cp:coreProperties>
</file>