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sldIdLst>
    <p:sldId id="257" r:id="rId2"/>
    <p:sldId id="351" r:id="rId3"/>
    <p:sldId id="322" r:id="rId4"/>
    <p:sldId id="324" r:id="rId5"/>
    <p:sldId id="320" r:id="rId6"/>
    <p:sldId id="325" r:id="rId7"/>
    <p:sldId id="341" r:id="rId8"/>
    <p:sldId id="329" r:id="rId9"/>
    <p:sldId id="342" r:id="rId10"/>
    <p:sldId id="330" r:id="rId11"/>
    <p:sldId id="343" r:id="rId12"/>
    <p:sldId id="331" r:id="rId13"/>
    <p:sldId id="332" r:id="rId14"/>
    <p:sldId id="344" r:id="rId15"/>
    <p:sldId id="333" r:id="rId16"/>
    <p:sldId id="334" r:id="rId17"/>
    <p:sldId id="350" r:id="rId18"/>
    <p:sldId id="335" r:id="rId19"/>
    <p:sldId id="345" r:id="rId20"/>
    <p:sldId id="346" r:id="rId21"/>
    <p:sldId id="336" r:id="rId22"/>
    <p:sldId id="337" r:id="rId23"/>
    <p:sldId id="338" r:id="rId24"/>
    <p:sldId id="347" r:id="rId25"/>
    <p:sldId id="339" r:id="rId26"/>
    <p:sldId id="316" r:id="rId27"/>
  </p:sldIdLst>
  <p:sldSz cx="9144000" cy="6858000" type="screen4x3"/>
  <p:notesSz cx="7315200" cy="96012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ine Sacco" initials="" lastIdx="1" clrIdx="0"/>
  <p:cmAuthor id="1" name="beth rochefort" initials="br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55" autoAdjust="0"/>
    <p:restoredTop sz="88704" autoAdjust="0"/>
  </p:normalViewPr>
  <p:slideViewPr>
    <p:cSldViewPr snapToGrid="0" snapToObjects="1">
      <p:cViewPr varScale="1">
        <p:scale>
          <a:sx n="102" d="100"/>
          <a:sy n="102" d="100"/>
        </p:scale>
        <p:origin x="876" y="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12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DF4FB-6626-4BAA-8170-1AB86830E7E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B78BF-E006-4732-B48C-2ADC9E2EF39A}">
      <dgm:prSet phldrT="[Text]"/>
      <dgm:spPr/>
      <dgm:t>
        <a:bodyPr/>
        <a:lstStyle/>
        <a:p>
          <a:r>
            <a:rPr lang="en-US" dirty="0"/>
            <a:t>Tools and Techniques</a:t>
          </a:r>
        </a:p>
      </dgm:t>
    </dgm:pt>
    <dgm:pt modelId="{28816F29-4038-473E-B49B-94074EA0A51E}" type="parTrans" cxnId="{A1A3BCB4-83BF-4A79-B53F-5F8A606BDE54}">
      <dgm:prSet/>
      <dgm:spPr/>
      <dgm:t>
        <a:bodyPr/>
        <a:lstStyle/>
        <a:p>
          <a:endParaRPr lang="en-US"/>
        </a:p>
      </dgm:t>
    </dgm:pt>
    <dgm:pt modelId="{23CFA8B8-2A05-4928-AEB3-72448E3A79E3}" type="sibTrans" cxnId="{A1A3BCB4-83BF-4A79-B53F-5F8A606BDE54}">
      <dgm:prSet/>
      <dgm:spPr/>
      <dgm:t>
        <a:bodyPr/>
        <a:lstStyle/>
        <a:p>
          <a:endParaRPr lang="en-US"/>
        </a:p>
      </dgm:t>
    </dgm:pt>
    <dgm:pt modelId="{5D17C516-2319-40FE-8748-E184C6D71444}">
      <dgm:prSet phldrT="[Text]"/>
      <dgm:spPr/>
      <dgm:t>
        <a:bodyPr/>
        <a:lstStyle/>
        <a:p>
          <a:r>
            <a:rPr lang="en-US" dirty="0"/>
            <a:t>Object-Oriented Programming</a:t>
          </a:r>
        </a:p>
      </dgm:t>
    </dgm:pt>
    <dgm:pt modelId="{EA441DC7-A30D-47EC-A5C8-C50834D06E30}" type="parTrans" cxnId="{F9A2BA9E-B30D-4948-A3E9-A634F6BE47FD}">
      <dgm:prSet/>
      <dgm:spPr/>
      <dgm:t>
        <a:bodyPr/>
        <a:lstStyle/>
        <a:p>
          <a:endParaRPr lang="en-US"/>
        </a:p>
      </dgm:t>
    </dgm:pt>
    <dgm:pt modelId="{636B54D7-340F-4600-82E5-F2E670443C91}" type="sibTrans" cxnId="{F9A2BA9E-B30D-4948-A3E9-A634F6BE47FD}">
      <dgm:prSet/>
      <dgm:spPr/>
      <dgm:t>
        <a:bodyPr/>
        <a:lstStyle/>
        <a:p>
          <a:endParaRPr lang="en-US"/>
        </a:p>
      </dgm:t>
    </dgm:pt>
    <dgm:pt modelId="{DDB8B436-9528-434E-BD0F-6EB4D2ACB929}">
      <dgm:prSet phldrT="[Text]"/>
      <dgm:spPr/>
      <dgm:t>
        <a:bodyPr/>
        <a:lstStyle/>
        <a:p>
          <a:r>
            <a:rPr lang="en-US" dirty="0"/>
            <a:t>Designing Data</a:t>
          </a:r>
        </a:p>
      </dgm:t>
    </dgm:pt>
    <dgm:pt modelId="{9E647244-45B2-496C-B687-01576FEABEC4}" type="parTrans" cxnId="{05392EDD-3032-43C3-BA79-A1347D6D727C}">
      <dgm:prSet/>
      <dgm:spPr/>
      <dgm:t>
        <a:bodyPr/>
        <a:lstStyle/>
        <a:p>
          <a:endParaRPr lang="en-US"/>
        </a:p>
      </dgm:t>
    </dgm:pt>
    <dgm:pt modelId="{EE60868F-7BA4-434D-84FC-89FFDDF05FC3}" type="sibTrans" cxnId="{05392EDD-3032-43C3-BA79-A1347D6D727C}">
      <dgm:prSet/>
      <dgm:spPr/>
      <dgm:t>
        <a:bodyPr/>
        <a:lstStyle/>
        <a:p>
          <a:endParaRPr lang="en-US"/>
        </a:p>
      </dgm:t>
    </dgm:pt>
    <dgm:pt modelId="{F221EA58-7488-4550-B7A5-965344CA7EAE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9050" tIns="12700" rIns="19050" bIns="127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Functions</a:t>
          </a:r>
        </a:p>
      </dgm:t>
    </dgm:pt>
    <dgm:pt modelId="{03056A9D-BCBF-4181-B8D6-7E4ECCBD4D9E}" type="parTrans" cxnId="{F8F3D917-317B-4A80-B606-277A7F6170C2}">
      <dgm:prSet/>
      <dgm:spPr/>
      <dgm:t>
        <a:bodyPr/>
        <a:lstStyle/>
        <a:p>
          <a:endParaRPr lang="en-US"/>
        </a:p>
      </dgm:t>
    </dgm:pt>
    <dgm:pt modelId="{50012D0E-39A9-4FB4-832D-C4D74BE598A6}" type="sibTrans" cxnId="{F8F3D917-317B-4A80-B606-277A7F6170C2}">
      <dgm:prSet/>
      <dgm:spPr/>
      <dgm:t>
        <a:bodyPr/>
        <a:lstStyle/>
        <a:p>
          <a:endParaRPr lang="en-US"/>
        </a:p>
      </dgm:t>
    </dgm:pt>
    <dgm:pt modelId="{B1CEE35E-20B6-4A0B-B1E8-D4F40E3162E1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9050" tIns="12700" rIns="19050" bIns="12700" numCol="1" spcCol="1270" anchor="ctr" anchorCtr="0"/>
        <a:lstStyle/>
        <a:p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000" kern="1200" dirty="0"/>
            <a:t> Systems</a:t>
          </a:r>
        </a:p>
      </dgm:t>
    </dgm:pt>
    <dgm:pt modelId="{08AACE21-5FAD-4460-B120-67387C8F0F32}" type="parTrans" cxnId="{47968857-87E3-481A-908A-A468E51372C1}">
      <dgm:prSet/>
      <dgm:spPr/>
      <dgm:t>
        <a:bodyPr/>
        <a:lstStyle/>
        <a:p>
          <a:endParaRPr lang="en-US"/>
        </a:p>
      </dgm:t>
    </dgm:pt>
    <dgm:pt modelId="{4A08DEA0-C75B-4713-B280-420C60C372D9}" type="sibTrans" cxnId="{47968857-87E3-481A-908A-A468E51372C1}">
      <dgm:prSet/>
      <dgm:spPr/>
      <dgm:t>
        <a:bodyPr/>
        <a:lstStyle/>
        <a:p>
          <a:endParaRPr lang="en-US"/>
        </a:p>
      </dgm:t>
    </dgm:pt>
    <dgm:pt modelId="{1CBBDDB5-026A-42BF-8805-ACAC57AA5DC3}">
      <dgm:prSet phldrT="[Text]"/>
      <dgm:spPr/>
      <dgm:t>
        <a:bodyPr/>
        <a:lstStyle/>
        <a:p>
          <a:r>
            <a:rPr lang="en-US" dirty="0"/>
            <a:t>Computing with Lists</a:t>
          </a:r>
        </a:p>
      </dgm:t>
    </dgm:pt>
    <dgm:pt modelId="{1EC30C20-D36E-4265-85EE-C210CE02F892}" type="parTrans" cxnId="{9662958D-3400-409A-ADC7-BEB605777B1F}">
      <dgm:prSet/>
      <dgm:spPr/>
      <dgm:t>
        <a:bodyPr/>
        <a:lstStyle/>
        <a:p>
          <a:endParaRPr lang="en-US"/>
        </a:p>
      </dgm:t>
    </dgm:pt>
    <dgm:pt modelId="{D37EB34B-12D7-42C6-A433-F33F271349CA}" type="sibTrans" cxnId="{9662958D-3400-409A-ADC7-BEB605777B1F}">
      <dgm:prSet/>
      <dgm:spPr/>
      <dgm:t>
        <a:bodyPr/>
        <a:lstStyle/>
        <a:p>
          <a:endParaRPr lang="en-US"/>
        </a:p>
      </dgm:t>
    </dgm:pt>
    <dgm:pt modelId="{A7945ECA-2D01-4C03-9AED-9E3EEAAF0F2C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 with Trees and Graphs</a:t>
          </a:r>
        </a:p>
      </dgm:t>
    </dgm:pt>
    <dgm:pt modelId="{D39C6496-6307-4FC4-9D55-DB6DA94D051F}" type="parTrans" cxnId="{372E1130-8A4A-4006-A020-34030B0410C9}">
      <dgm:prSet/>
      <dgm:spPr/>
      <dgm:t>
        <a:bodyPr/>
        <a:lstStyle/>
        <a:p>
          <a:endParaRPr lang="en-US"/>
        </a:p>
      </dgm:t>
    </dgm:pt>
    <dgm:pt modelId="{4FF7D82F-ECB8-4560-8324-4D22393C300C}" type="sibTrans" cxnId="{372E1130-8A4A-4006-A020-34030B0410C9}">
      <dgm:prSet/>
      <dgm:spPr/>
      <dgm:t>
        <a:bodyPr/>
        <a:lstStyle/>
        <a:p>
          <a:endParaRPr lang="en-US"/>
        </a:p>
      </dgm:t>
    </dgm:pt>
    <dgm:pt modelId="{B0B0FACC-C24A-4552-82AB-C8FE8246DEF8}">
      <dgm:prSet phldrT="[Text]"/>
      <dgm:spPr/>
      <dgm:t>
        <a:bodyPr/>
        <a:lstStyle/>
        <a:p>
          <a:r>
            <a:rPr lang="en-US" dirty="0"/>
            <a:t>Designing with Invariants</a:t>
          </a:r>
        </a:p>
      </dgm:t>
    </dgm:pt>
    <dgm:pt modelId="{FD74BA91-6D78-44B3-BF01-4D49723F4718}" type="parTrans" cxnId="{FCD83CF7-A1CD-455F-A466-CFFA01A2A6C9}">
      <dgm:prSet/>
      <dgm:spPr/>
      <dgm:t>
        <a:bodyPr/>
        <a:lstStyle/>
        <a:p>
          <a:endParaRPr lang="en-US"/>
        </a:p>
      </dgm:t>
    </dgm:pt>
    <dgm:pt modelId="{E6264341-6F1C-4A60-9081-A5335333D714}" type="sibTrans" cxnId="{FCD83CF7-A1CD-455F-A466-CFFA01A2A6C9}">
      <dgm:prSet/>
      <dgm:spPr/>
      <dgm:t>
        <a:bodyPr/>
        <a:lstStyle/>
        <a:p>
          <a:endParaRPr lang="en-US"/>
        </a:p>
      </dgm:t>
    </dgm:pt>
    <dgm:pt modelId="{3C02419B-DA6A-4FDB-972F-4F8DC3AD08E3}">
      <dgm:prSet phldrT="[Text]"/>
      <dgm:spPr/>
      <dgm:t>
        <a:bodyPr/>
        <a:lstStyle/>
        <a:p>
          <a:r>
            <a:rPr lang="en-US" dirty="0"/>
            <a:t>Thinking about Efficiency</a:t>
          </a:r>
        </a:p>
      </dgm:t>
    </dgm:pt>
    <dgm:pt modelId="{FA010E1E-46BF-40DE-B386-14C19C329E38}" type="parTrans" cxnId="{B2581BA3-7711-4B4F-895A-5C4A1A23D07A}">
      <dgm:prSet/>
      <dgm:spPr/>
      <dgm:t>
        <a:bodyPr/>
        <a:lstStyle/>
        <a:p>
          <a:endParaRPr lang="en-US"/>
        </a:p>
      </dgm:t>
    </dgm:pt>
    <dgm:pt modelId="{ABE6B4B2-8044-42FC-8EBA-A2B2927B372D}" type="sibTrans" cxnId="{B2581BA3-7711-4B4F-895A-5C4A1A23D07A}">
      <dgm:prSet/>
      <dgm:spPr/>
      <dgm:t>
        <a:bodyPr/>
        <a:lstStyle/>
        <a:p>
          <a:endParaRPr lang="en-US"/>
        </a:p>
      </dgm:t>
    </dgm:pt>
    <dgm:pt modelId="{C217CF6C-69F6-4F1F-BFEF-F03F51825445}">
      <dgm:prSet phldrT="[Text]"/>
      <dgm:spPr/>
      <dgm:t>
        <a:bodyPr/>
        <a:lstStyle/>
        <a:p>
          <a:r>
            <a:rPr lang="en-US" dirty="0"/>
            <a:t>Interfaces and Classes</a:t>
          </a:r>
        </a:p>
      </dgm:t>
    </dgm:pt>
    <dgm:pt modelId="{109F41A6-1D40-4F81-903A-8B0CB1E442DB}" type="parTrans" cxnId="{B7B8BE25-1D3D-41C1-B2BB-252CA3FFFABF}">
      <dgm:prSet/>
      <dgm:spPr/>
      <dgm:t>
        <a:bodyPr/>
        <a:lstStyle/>
        <a:p>
          <a:endParaRPr lang="en-US"/>
        </a:p>
      </dgm:t>
    </dgm:pt>
    <dgm:pt modelId="{727D2815-3763-49AC-8FA5-B78975C6E255}" type="sibTrans" cxnId="{B7B8BE25-1D3D-41C1-B2BB-252CA3FFFABF}">
      <dgm:prSet/>
      <dgm:spPr/>
      <dgm:t>
        <a:bodyPr/>
        <a:lstStyle/>
        <a:p>
          <a:endParaRPr lang="en-US"/>
        </a:p>
      </dgm:t>
    </dgm:pt>
    <dgm:pt modelId="{D6553791-8532-4952-AC46-957A80E6F455}">
      <dgm:prSet phldrT="[Text]"/>
      <dgm:spPr/>
      <dgm:t>
        <a:bodyPr/>
        <a:lstStyle/>
        <a:p>
          <a:r>
            <a:rPr lang="en-US" dirty="0"/>
            <a:t>Inheritance</a:t>
          </a:r>
        </a:p>
      </dgm:t>
    </dgm:pt>
    <dgm:pt modelId="{4B64BF35-F3DD-46FA-A74B-C8F1391BB234}" type="parTrans" cxnId="{E630B7D1-EF42-4E29-A586-EDEEAFD22353}">
      <dgm:prSet/>
      <dgm:spPr/>
      <dgm:t>
        <a:bodyPr/>
        <a:lstStyle/>
        <a:p>
          <a:endParaRPr lang="en-US"/>
        </a:p>
      </dgm:t>
    </dgm:pt>
    <dgm:pt modelId="{C19A1F15-CCAA-4226-B7DD-F2CD4049A9B3}" type="sibTrans" cxnId="{E630B7D1-EF42-4E29-A586-EDEEAFD22353}">
      <dgm:prSet/>
      <dgm:spPr/>
      <dgm:t>
        <a:bodyPr/>
        <a:lstStyle/>
        <a:p>
          <a:endParaRPr lang="en-US"/>
        </a:p>
      </dgm:t>
    </dgm:pt>
    <dgm:pt modelId="{23FBFCAF-D268-4C4D-8359-092F33A19BD5}">
      <dgm:prSet phldrT="[Text]"/>
      <dgm:spPr/>
      <dgm:t>
        <a:bodyPr/>
        <a:lstStyle/>
        <a:p>
          <a:r>
            <a:rPr lang="en-US" dirty="0"/>
            <a:t>Objects with Mutable State</a:t>
          </a:r>
        </a:p>
      </dgm:t>
    </dgm:pt>
    <dgm:pt modelId="{E8807DF0-38BE-4236-AFC9-03DFA18007AA}" type="parTrans" cxnId="{C679C12F-0D37-4771-853C-9B6A72F3F8AB}">
      <dgm:prSet/>
      <dgm:spPr/>
      <dgm:t>
        <a:bodyPr/>
        <a:lstStyle/>
        <a:p>
          <a:endParaRPr lang="en-US"/>
        </a:p>
      </dgm:t>
    </dgm:pt>
    <dgm:pt modelId="{49424D88-7251-4F7F-9D61-B03F29AB2536}" type="sibTrans" cxnId="{C679C12F-0D37-4771-853C-9B6A72F3F8AB}">
      <dgm:prSet/>
      <dgm:spPr/>
      <dgm:t>
        <a:bodyPr/>
        <a:lstStyle/>
        <a:p>
          <a:endParaRPr lang="en-US"/>
        </a:p>
      </dgm:t>
    </dgm:pt>
    <dgm:pt modelId="{BE7D634C-5542-4AE8-B044-37802A6A19BF}">
      <dgm:prSet phldrT="[Text]"/>
      <dgm:spPr/>
      <dgm:t>
        <a:bodyPr/>
        <a:lstStyle/>
        <a:p>
          <a:r>
            <a:rPr lang="en-US" dirty="0"/>
            <a:t>Efficiency, Part 2</a:t>
          </a:r>
        </a:p>
      </dgm:t>
    </dgm:pt>
    <dgm:pt modelId="{E61F56D0-9360-46BF-8251-561CA9F726E8}" type="parTrans" cxnId="{B7404AC6-1631-4D80-950E-A28F1FE44D7F}">
      <dgm:prSet/>
      <dgm:spPr/>
      <dgm:t>
        <a:bodyPr/>
        <a:lstStyle/>
        <a:p>
          <a:endParaRPr lang="en-US"/>
        </a:p>
      </dgm:t>
    </dgm:pt>
    <dgm:pt modelId="{F057A6F2-F3CD-40BE-A001-82BB25F47711}" type="sibTrans" cxnId="{B7404AC6-1631-4D80-950E-A28F1FE44D7F}">
      <dgm:prSet/>
      <dgm:spPr/>
      <dgm:t>
        <a:bodyPr/>
        <a:lstStyle/>
        <a:p>
          <a:endParaRPr lang="en-US"/>
        </a:p>
      </dgm:t>
    </dgm:pt>
    <dgm:pt modelId="{9AAB3432-E203-4861-9A1F-5A18DE81A0E0}">
      <dgm:prSet phldrT="[Text]"/>
      <dgm:spPr/>
      <dgm:t>
        <a:bodyPr/>
        <a:lstStyle/>
        <a:p>
          <a:r>
            <a:rPr lang="en-US" dirty="0"/>
            <a:t>Basic Principles</a:t>
          </a:r>
        </a:p>
      </dgm:t>
    </dgm:pt>
    <dgm:pt modelId="{6A4E30F2-4DB5-4E70-B35C-3B1843570C40}" type="sibTrans" cxnId="{F5F6D4BB-2DFC-4FC1-ABCD-FF03786BFFE0}">
      <dgm:prSet/>
      <dgm:spPr/>
      <dgm:t>
        <a:bodyPr/>
        <a:lstStyle/>
        <a:p>
          <a:endParaRPr lang="en-US"/>
        </a:p>
      </dgm:t>
    </dgm:pt>
    <dgm:pt modelId="{A67FC2F0-CFC7-4D0E-AB12-FC8B412EC38C}" type="parTrans" cxnId="{F5F6D4BB-2DFC-4FC1-ABCD-FF03786BFFE0}">
      <dgm:prSet/>
      <dgm:spPr/>
      <dgm:t>
        <a:bodyPr/>
        <a:lstStyle/>
        <a:p>
          <a:endParaRPr lang="en-US"/>
        </a:p>
      </dgm:t>
    </dgm:pt>
    <dgm:pt modelId="{21C8EE31-AEBF-47B2-ADDE-34FDFA6BF6DC}">
      <dgm:prSet phldrT="[Text]" custT="1"/>
      <dgm:spPr>
        <a:solidFill>
          <a:srgbClr val="C0504D">
            <a:lumMod val="60000"/>
            <a:lumOff val="40000"/>
            <a:alpha val="90000"/>
          </a:srgbClr>
        </a:solidFill>
        <a:ln w="25400" cap="flat" cmpd="sng" algn="ctr">
          <a:noFill/>
          <a:prstDash val="solid"/>
        </a:ln>
        <a:effectLst/>
      </dgm:spPr>
      <dgm:t>
        <a:bodyPr spcFirstLastPara="0" vert="horz" wrap="square" lIns="19050" tIns="12700" rIns="19050" bIns="12700" numCol="1" spcCol="1270" anchor="ctr" anchorCtr="0"/>
        <a:lstStyle/>
        <a:p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</a:t>
          </a:r>
          <a:r>
            <a:rPr lang="en-US" sz="1000" kern="1200" dirty="0"/>
            <a:t> with Higher-Order Functions</a:t>
          </a:r>
        </a:p>
      </dgm:t>
    </dgm:pt>
    <dgm:pt modelId="{08DF2FDD-3A60-4E03-8D9E-10C265EC9121}" type="parTrans" cxnId="{62C2F0F4-284D-4D02-8F32-BB76663AFA1F}">
      <dgm:prSet/>
      <dgm:spPr/>
      <dgm:t>
        <a:bodyPr/>
        <a:lstStyle/>
        <a:p>
          <a:endParaRPr lang="en-US"/>
        </a:p>
      </dgm:t>
    </dgm:pt>
    <dgm:pt modelId="{FFC06923-B3D1-4430-8195-28C90DC2D93A}" type="sibTrans" cxnId="{62C2F0F4-284D-4D02-8F32-BB76663AFA1F}">
      <dgm:prSet/>
      <dgm:spPr/>
      <dgm:t>
        <a:bodyPr/>
        <a:lstStyle/>
        <a:p>
          <a:endParaRPr lang="en-US"/>
        </a:p>
      </dgm:t>
    </dgm:pt>
    <dgm:pt modelId="{5EAC0F1C-8135-499C-A050-8951C4D4D68B}" type="pres">
      <dgm:prSet presAssocID="{D4ADF4FB-6626-4BAA-8170-1AB86830E7E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A360F5-905C-4B1F-87BD-8099DBD7826B}" type="pres">
      <dgm:prSet presAssocID="{9AAB3432-E203-4861-9A1F-5A18DE81A0E0}" presName="root" presStyleCnt="0"/>
      <dgm:spPr/>
    </dgm:pt>
    <dgm:pt modelId="{770F0FD6-A664-4D0A-A016-FBEA3DBC5EF2}" type="pres">
      <dgm:prSet presAssocID="{9AAB3432-E203-4861-9A1F-5A18DE81A0E0}" presName="rootComposite" presStyleCnt="0"/>
      <dgm:spPr/>
    </dgm:pt>
    <dgm:pt modelId="{D42C5353-2F91-4910-9E62-259C884C47C8}" type="pres">
      <dgm:prSet presAssocID="{9AAB3432-E203-4861-9A1F-5A18DE81A0E0}" presName="rootText" presStyleLbl="node1" presStyleIdx="0" presStyleCnt="3"/>
      <dgm:spPr/>
    </dgm:pt>
    <dgm:pt modelId="{D5FEF17D-A657-4E90-83A6-FFBD9375BEE2}" type="pres">
      <dgm:prSet presAssocID="{9AAB3432-E203-4861-9A1F-5A18DE81A0E0}" presName="rootConnector" presStyleLbl="node1" presStyleIdx="0" presStyleCnt="3"/>
      <dgm:spPr/>
    </dgm:pt>
    <dgm:pt modelId="{ED254901-973D-4D91-AABF-EBA39BDAC603}" type="pres">
      <dgm:prSet presAssocID="{9AAB3432-E203-4861-9A1F-5A18DE81A0E0}" presName="childShape" presStyleCnt="0"/>
      <dgm:spPr/>
    </dgm:pt>
    <dgm:pt modelId="{360B229B-0F55-45E5-A55A-DDDBDBD1C921}" type="pres">
      <dgm:prSet presAssocID="{9E647244-45B2-496C-B687-01576FEABEC4}" presName="Name13" presStyleLbl="parChTrans1D2" presStyleIdx="0" presStyleCnt="12"/>
      <dgm:spPr/>
    </dgm:pt>
    <dgm:pt modelId="{7E3D7089-292B-46E8-B4F0-ADC3733C52BD}" type="pres">
      <dgm:prSet presAssocID="{DDB8B436-9528-434E-BD0F-6EB4D2ACB929}" presName="childText" presStyleLbl="bgAcc1" presStyleIdx="0" presStyleCnt="12" custLinFactNeighborX="1979" custLinFactNeighborY="-4221">
        <dgm:presLayoutVars>
          <dgm:bulletEnabled val="1"/>
        </dgm:presLayoutVars>
      </dgm:prSet>
      <dgm:spPr/>
    </dgm:pt>
    <dgm:pt modelId="{BC1B1EA4-129C-44F6-935B-BA646A7A2AA3}" type="pres">
      <dgm:prSet presAssocID="{03056A9D-BCBF-4181-B8D6-7E4ECCBD4D9E}" presName="Name13" presStyleLbl="parChTrans1D2" presStyleIdx="1" presStyleCnt="12"/>
      <dgm:spPr/>
    </dgm:pt>
    <dgm:pt modelId="{CF0B1CD2-0FC3-49A4-A520-B01A6C3CCB95}" type="pres">
      <dgm:prSet presAssocID="{F221EA58-7488-4550-B7A5-965344CA7EAE}" presName="childText" presStyleLbl="bgAcc1" presStyleIdx="1" presStyleCnt="12">
        <dgm:presLayoutVars>
          <dgm:bulletEnabled val="1"/>
        </dgm:presLayoutVars>
      </dgm:prSet>
      <dgm:spPr>
        <a:xfrm>
          <a:off x="1156394" y="1525860"/>
          <a:ext cx="976312" cy="610195"/>
        </a:xfrm>
        <a:prstGeom prst="roundRect">
          <a:avLst>
            <a:gd name="adj" fmla="val 10000"/>
          </a:avLst>
        </a:prstGeom>
      </dgm:spPr>
    </dgm:pt>
    <dgm:pt modelId="{F5AE7053-0C33-481C-8BFB-D2DAFB4C4294}" type="pres">
      <dgm:prSet presAssocID="{08AACE21-5FAD-4460-B120-67387C8F0F32}" presName="Name13" presStyleLbl="parChTrans1D2" presStyleIdx="2" presStyleCnt="12"/>
      <dgm:spPr/>
    </dgm:pt>
    <dgm:pt modelId="{C5878689-67F2-4E3D-8C9B-392F50C32024}" type="pres">
      <dgm:prSet presAssocID="{B1CEE35E-20B6-4A0B-B1E8-D4F40E3162E1}" presName="childText" presStyleLbl="bgAcc1" presStyleIdx="2" presStyleCnt="12">
        <dgm:presLayoutVars>
          <dgm:bulletEnabled val="1"/>
        </dgm:presLayoutVars>
      </dgm:prSet>
      <dgm:spPr>
        <a:xfrm>
          <a:off x="1156394" y="2288604"/>
          <a:ext cx="976312" cy="610195"/>
        </a:xfrm>
        <a:prstGeom prst="roundRect">
          <a:avLst>
            <a:gd name="adj" fmla="val 10000"/>
          </a:avLst>
        </a:prstGeom>
      </dgm:spPr>
    </dgm:pt>
    <dgm:pt modelId="{78204B86-F48E-424E-B9F0-F61E8700D86E}" type="pres">
      <dgm:prSet presAssocID="{ED0B78BF-E006-4732-B48C-2ADC9E2EF39A}" presName="root" presStyleCnt="0"/>
      <dgm:spPr/>
    </dgm:pt>
    <dgm:pt modelId="{612CABF1-DDE5-41D1-9036-25B4BE7589BE}" type="pres">
      <dgm:prSet presAssocID="{ED0B78BF-E006-4732-B48C-2ADC9E2EF39A}" presName="rootComposite" presStyleCnt="0"/>
      <dgm:spPr/>
    </dgm:pt>
    <dgm:pt modelId="{F1C18E15-3E91-476D-8B13-25AD56BC4B13}" type="pres">
      <dgm:prSet presAssocID="{ED0B78BF-E006-4732-B48C-2ADC9E2EF39A}" presName="rootText" presStyleLbl="node1" presStyleIdx="1" presStyleCnt="3"/>
      <dgm:spPr/>
    </dgm:pt>
    <dgm:pt modelId="{8FA2ECE2-9D66-4FD1-89DE-3231691A8283}" type="pres">
      <dgm:prSet presAssocID="{ED0B78BF-E006-4732-B48C-2ADC9E2EF39A}" presName="rootConnector" presStyleLbl="node1" presStyleIdx="1" presStyleCnt="3"/>
      <dgm:spPr/>
    </dgm:pt>
    <dgm:pt modelId="{5E7F2D45-2508-495B-A708-02E0FD5F2314}" type="pres">
      <dgm:prSet presAssocID="{ED0B78BF-E006-4732-B48C-2ADC9E2EF39A}" presName="childShape" presStyleCnt="0"/>
      <dgm:spPr/>
    </dgm:pt>
    <dgm:pt modelId="{2564A6E5-875B-4BC6-B983-AA12C064A019}" type="pres">
      <dgm:prSet presAssocID="{1EC30C20-D36E-4265-85EE-C210CE02F892}" presName="Name13" presStyleLbl="parChTrans1D2" presStyleIdx="3" presStyleCnt="12"/>
      <dgm:spPr/>
    </dgm:pt>
    <dgm:pt modelId="{3B0CF9DF-CC55-47FF-BECE-903E70F9D2DE}" type="pres">
      <dgm:prSet presAssocID="{1CBBDDB5-026A-42BF-8805-ACAC57AA5DC3}" presName="childText" presStyleLbl="bgAcc1" presStyleIdx="3" presStyleCnt="12">
        <dgm:presLayoutVars>
          <dgm:bulletEnabled val="1"/>
        </dgm:presLayoutVars>
      </dgm:prSet>
      <dgm:spPr/>
    </dgm:pt>
    <dgm:pt modelId="{7DFA9A08-1F84-4CF2-9E63-7F6E7C219F76}" type="pres">
      <dgm:prSet presAssocID="{D39C6496-6307-4FC4-9D55-DB6DA94D051F}" presName="Name13" presStyleLbl="parChTrans1D2" presStyleIdx="4" presStyleCnt="12"/>
      <dgm:spPr/>
    </dgm:pt>
    <dgm:pt modelId="{9C3E65C4-9266-43CB-B08F-79811ABF047A}" type="pres">
      <dgm:prSet presAssocID="{A7945ECA-2D01-4C03-9AED-9E3EEAAF0F2C}" presName="childText" presStyleLbl="bgAcc1" presStyleIdx="4" presStyleCnt="12">
        <dgm:presLayoutVars>
          <dgm:bulletEnabled val="1"/>
        </dgm:presLayoutVars>
      </dgm:prSet>
      <dgm:spPr>
        <a:xfrm>
          <a:off x="2681882" y="1525860"/>
          <a:ext cx="976312" cy="610195"/>
        </a:xfrm>
        <a:prstGeom prst="roundRect">
          <a:avLst>
            <a:gd name="adj" fmla="val 10000"/>
          </a:avLst>
        </a:prstGeom>
      </dgm:spPr>
    </dgm:pt>
    <dgm:pt modelId="{35FE4D4C-3CA0-4CCA-8F9D-1668C574961B}" type="pres">
      <dgm:prSet presAssocID="{08DF2FDD-3A60-4E03-8D9E-10C265EC9121}" presName="Name13" presStyleLbl="parChTrans1D2" presStyleIdx="5" presStyleCnt="12"/>
      <dgm:spPr/>
    </dgm:pt>
    <dgm:pt modelId="{375B2884-C079-4ABC-AF46-CC7B31EF2123}" type="pres">
      <dgm:prSet presAssocID="{21C8EE31-AEBF-47B2-ADDE-34FDFA6BF6DC}" presName="childText" presStyleLbl="bgAcc1" presStyleIdx="5" presStyleCnt="12">
        <dgm:presLayoutVars>
          <dgm:bulletEnabled val="1"/>
        </dgm:presLayoutVars>
      </dgm:prSet>
      <dgm:spPr>
        <a:xfrm>
          <a:off x="2681882" y="2288604"/>
          <a:ext cx="976312" cy="610195"/>
        </a:xfrm>
        <a:prstGeom prst="roundRect">
          <a:avLst>
            <a:gd name="adj" fmla="val 10000"/>
          </a:avLst>
        </a:prstGeom>
      </dgm:spPr>
    </dgm:pt>
    <dgm:pt modelId="{16CFAB30-3E6A-44D7-A45D-E3066E142053}" type="pres">
      <dgm:prSet presAssocID="{FD74BA91-6D78-44B3-BF01-4D49723F4718}" presName="Name13" presStyleLbl="parChTrans1D2" presStyleIdx="6" presStyleCnt="12"/>
      <dgm:spPr/>
    </dgm:pt>
    <dgm:pt modelId="{5F9726AA-E8AD-4C5C-A0CA-2350C4F8CAFA}" type="pres">
      <dgm:prSet presAssocID="{B0B0FACC-C24A-4552-82AB-C8FE8246DEF8}" presName="childText" presStyleLbl="bgAcc1" presStyleIdx="6" presStyleCnt="12">
        <dgm:presLayoutVars>
          <dgm:bulletEnabled val="1"/>
        </dgm:presLayoutVars>
      </dgm:prSet>
      <dgm:spPr/>
    </dgm:pt>
    <dgm:pt modelId="{0ECF28DA-9925-4B5B-97B1-BDA459502114}" type="pres">
      <dgm:prSet presAssocID="{FA010E1E-46BF-40DE-B386-14C19C329E38}" presName="Name13" presStyleLbl="parChTrans1D2" presStyleIdx="7" presStyleCnt="12"/>
      <dgm:spPr/>
    </dgm:pt>
    <dgm:pt modelId="{5A2BB121-DDEE-46A8-AC09-18496F773E62}" type="pres">
      <dgm:prSet presAssocID="{3C02419B-DA6A-4FDB-972F-4F8DC3AD08E3}" presName="childText" presStyleLbl="bgAcc1" presStyleIdx="7" presStyleCnt="12" custScaleY="115691">
        <dgm:presLayoutVars>
          <dgm:bulletEnabled val="1"/>
        </dgm:presLayoutVars>
      </dgm:prSet>
      <dgm:spPr/>
    </dgm:pt>
    <dgm:pt modelId="{59FB6EFF-035B-4901-8C84-3BDEA8130465}" type="pres">
      <dgm:prSet presAssocID="{5D17C516-2319-40FE-8748-E184C6D71444}" presName="root" presStyleCnt="0"/>
      <dgm:spPr/>
    </dgm:pt>
    <dgm:pt modelId="{DFAAFD62-220C-47EA-B1FF-1D698C1D9D0C}" type="pres">
      <dgm:prSet presAssocID="{5D17C516-2319-40FE-8748-E184C6D71444}" presName="rootComposite" presStyleCnt="0"/>
      <dgm:spPr/>
    </dgm:pt>
    <dgm:pt modelId="{3DB7ADFA-DCAB-4034-9F43-B860EBE864E8}" type="pres">
      <dgm:prSet presAssocID="{5D17C516-2319-40FE-8748-E184C6D71444}" presName="rootText" presStyleLbl="node1" presStyleIdx="2" presStyleCnt="3"/>
      <dgm:spPr/>
    </dgm:pt>
    <dgm:pt modelId="{A1EB1FFF-29EC-48BF-990F-29DA82114C59}" type="pres">
      <dgm:prSet presAssocID="{5D17C516-2319-40FE-8748-E184C6D71444}" presName="rootConnector" presStyleLbl="node1" presStyleIdx="2" presStyleCnt="3"/>
      <dgm:spPr/>
    </dgm:pt>
    <dgm:pt modelId="{C961EBF4-10A8-458E-973D-7ED2EFFC972F}" type="pres">
      <dgm:prSet presAssocID="{5D17C516-2319-40FE-8748-E184C6D71444}" presName="childShape" presStyleCnt="0"/>
      <dgm:spPr/>
    </dgm:pt>
    <dgm:pt modelId="{278D3975-9588-4A95-85BD-D062BB0AE1A4}" type="pres">
      <dgm:prSet presAssocID="{109F41A6-1D40-4F81-903A-8B0CB1E442DB}" presName="Name13" presStyleLbl="parChTrans1D2" presStyleIdx="8" presStyleCnt="12"/>
      <dgm:spPr/>
    </dgm:pt>
    <dgm:pt modelId="{EDB6085A-8F2B-4B84-887D-9DD4BEC6E4E1}" type="pres">
      <dgm:prSet presAssocID="{C217CF6C-69F6-4F1F-BFEF-F03F51825445}" presName="childText" presStyleLbl="bgAcc1" presStyleIdx="8" presStyleCnt="12">
        <dgm:presLayoutVars>
          <dgm:bulletEnabled val="1"/>
        </dgm:presLayoutVars>
      </dgm:prSet>
      <dgm:spPr/>
    </dgm:pt>
    <dgm:pt modelId="{FF100697-267A-4BC5-8DA9-B1F7321DFE84}" type="pres">
      <dgm:prSet presAssocID="{4B64BF35-F3DD-46FA-A74B-C8F1391BB234}" presName="Name13" presStyleLbl="parChTrans1D2" presStyleIdx="9" presStyleCnt="12"/>
      <dgm:spPr/>
    </dgm:pt>
    <dgm:pt modelId="{291D5A65-BA4D-4BF4-8D0F-050F9D81FBB6}" type="pres">
      <dgm:prSet presAssocID="{D6553791-8532-4952-AC46-957A80E6F455}" presName="childText" presStyleLbl="bgAcc1" presStyleIdx="9" presStyleCnt="12">
        <dgm:presLayoutVars>
          <dgm:bulletEnabled val="1"/>
        </dgm:presLayoutVars>
      </dgm:prSet>
      <dgm:spPr/>
    </dgm:pt>
    <dgm:pt modelId="{6B27DFF3-3021-4E99-BF73-829A6255425D}" type="pres">
      <dgm:prSet presAssocID="{E8807DF0-38BE-4236-AFC9-03DFA18007AA}" presName="Name13" presStyleLbl="parChTrans1D2" presStyleIdx="10" presStyleCnt="12"/>
      <dgm:spPr/>
    </dgm:pt>
    <dgm:pt modelId="{88C17E61-7A2A-46D7-AC95-5E562286A33E}" type="pres">
      <dgm:prSet presAssocID="{23FBFCAF-D268-4C4D-8359-092F33A19BD5}" presName="childText" presStyleLbl="bgAcc1" presStyleIdx="10" presStyleCnt="12">
        <dgm:presLayoutVars>
          <dgm:bulletEnabled val="1"/>
        </dgm:presLayoutVars>
      </dgm:prSet>
      <dgm:spPr/>
    </dgm:pt>
    <dgm:pt modelId="{E8A2D34D-9B35-4804-BD08-DC4453907292}" type="pres">
      <dgm:prSet presAssocID="{E61F56D0-9360-46BF-8251-561CA9F726E8}" presName="Name13" presStyleLbl="parChTrans1D2" presStyleIdx="11" presStyleCnt="12"/>
      <dgm:spPr/>
    </dgm:pt>
    <dgm:pt modelId="{1B267FF2-7D4F-4C45-AA7C-4EA638A9F1C5}" type="pres">
      <dgm:prSet presAssocID="{BE7D634C-5542-4AE8-B044-37802A6A19BF}" presName="childText" presStyleLbl="bgAcc1" presStyleIdx="11" presStyleCnt="12">
        <dgm:presLayoutVars>
          <dgm:bulletEnabled val="1"/>
        </dgm:presLayoutVars>
      </dgm:prSet>
      <dgm:spPr/>
    </dgm:pt>
  </dgm:ptLst>
  <dgm:cxnLst>
    <dgm:cxn modelId="{F8F3D917-317B-4A80-B606-277A7F6170C2}" srcId="{9AAB3432-E203-4861-9A1F-5A18DE81A0E0}" destId="{F221EA58-7488-4550-B7A5-965344CA7EAE}" srcOrd="1" destOrd="0" parTransId="{03056A9D-BCBF-4181-B8D6-7E4ECCBD4D9E}" sibTransId="{50012D0E-39A9-4FB4-832D-C4D74BE598A6}"/>
    <dgm:cxn modelId="{B7B8BE25-1D3D-41C1-B2BB-252CA3FFFABF}" srcId="{5D17C516-2319-40FE-8748-E184C6D71444}" destId="{C217CF6C-69F6-4F1F-BFEF-F03F51825445}" srcOrd="0" destOrd="0" parTransId="{109F41A6-1D40-4F81-903A-8B0CB1E442DB}" sibTransId="{727D2815-3763-49AC-8FA5-B78975C6E255}"/>
    <dgm:cxn modelId="{918F4E28-6C57-4EFF-80BA-F57AC436CDC9}" type="presOf" srcId="{08AACE21-5FAD-4460-B120-67387C8F0F32}" destId="{F5AE7053-0C33-481C-8BFB-D2DAFB4C4294}" srcOrd="0" destOrd="0" presId="urn:microsoft.com/office/officeart/2005/8/layout/hierarchy3"/>
    <dgm:cxn modelId="{052CFA2E-CA41-4AC1-AB22-4D2537CA2312}" type="presOf" srcId="{21C8EE31-AEBF-47B2-ADDE-34FDFA6BF6DC}" destId="{375B2884-C079-4ABC-AF46-CC7B31EF2123}" srcOrd="0" destOrd="0" presId="urn:microsoft.com/office/officeart/2005/8/layout/hierarchy3"/>
    <dgm:cxn modelId="{C679C12F-0D37-4771-853C-9B6A72F3F8AB}" srcId="{5D17C516-2319-40FE-8748-E184C6D71444}" destId="{23FBFCAF-D268-4C4D-8359-092F33A19BD5}" srcOrd="2" destOrd="0" parTransId="{E8807DF0-38BE-4236-AFC9-03DFA18007AA}" sibTransId="{49424D88-7251-4F7F-9D61-B03F29AB2536}"/>
    <dgm:cxn modelId="{372E1130-8A4A-4006-A020-34030B0410C9}" srcId="{ED0B78BF-E006-4732-B48C-2ADC9E2EF39A}" destId="{A7945ECA-2D01-4C03-9AED-9E3EEAAF0F2C}" srcOrd="1" destOrd="0" parTransId="{D39C6496-6307-4FC4-9D55-DB6DA94D051F}" sibTransId="{4FF7D82F-ECB8-4560-8324-4D22393C300C}"/>
    <dgm:cxn modelId="{7156E032-39F7-4DCF-A095-E4906170ABD1}" type="presOf" srcId="{C217CF6C-69F6-4F1F-BFEF-F03F51825445}" destId="{EDB6085A-8F2B-4B84-887D-9DD4BEC6E4E1}" srcOrd="0" destOrd="0" presId="urn:microsoft.com/office/officeart/2005/8/layout/hierarchy3"/>
    <dgm:cxn modelId="{77C2803F-5DCB-40EC-8837-BEA44757C328}" type="presOf" srcId="{B1CEE35E-20B6-4A0B-B1E8-D4F40E3162E1}" destId="{C5878689-67F2-4E3D-8C9B-392F50C32024}" srcOrd="0" destOrd="0" presId="urn:microsoft.com/office/officeart/2005/8/layout/hierarchy3"/>
    <dgm:cxn modelId="{3C31933F-6B34-49D4-B2D3-FA6BA454BF0B}" type="presOf" srcId="{3C02419B-DA6A-4FDB-972F-4F8DC3AD08E3}" destId="{5A2BB121-DDEE-46A8-AC09-18496F773E62}" srcOrd="0" destOrd="0" presId="urn:microsoft.com/office/officeart/2005/8/layout/hierarchy3"/>
    <dgm:cxn modelId="{91710C5C-CFE2-4A9F-AAD2-9CA95718FBE0}" type="presOf" srcId="{08DF2FDD-3A60-4E03-8D9E-10C265EC9121}" destId="{35FE4D4C-3CA0-4CCA-8F9D-1668C574961B}" srcOrd="0" destOrd="0" presId="urn:microsoft.com/office/officeart/2005/8/layout/hierarchy3"/>
    <dgm:cxn modelId="{C906736A-EECE-4919-9DAA-28FE9DCB5675}" type="presOf" srcId="{5D17C516-2319-40FE-8748-E184C6D71444}" destId="{3DB7ADFA-DCAB-4034-9F43-B860EBE864E8}" srcOrd="0" destOrd="0" presId="urn:microsoft.com/office/officeart/2005/8/layout/hierarchy3"/>
    <dgm:cxn modelId="{0DEC854C-4194-43A5-8929-DF87D63D4D63}" type="presOf" srcId="{E61F56D0-9360-46BF-8251-561CA9F726E8}" destId="{E8A2D34D-9B35-4804-BD08-DC4453907292}" srcOrd="0" destOrd="0" presId="urn:microsoft.com/office/officeart/2005/8/layout/hierarchy3"/>
    <dgm:cxn modelId="{658D4F50-D710-4AB9-8265-F6A1451ABDAD}" type="presOf" srcId="{E8807DF0-38BE-4236-AFC9-03DFA18007AA}" destId="{6B27DFF3-3021-4E99-BF73-829A6255425D}" srcOrd="0" destOrd="0" presId="urn:microsoft.com/office/officeart/2005/8/layout/hierarchy3"/>
    <dgm:cxn modelId="{1A587271-F11A-4E3E-97F5-0C80881E7856}" type="presOf" srcId="{4B64BF35-F3DD-46FA-A74B-C8F1391BB234}" destId="{FF100697-267A-4BC5-8DA9-B1F7321DFE84}" srcOrd="0" destOrd="0" presId="urn:microsoft.com/office/officeart/2005/8/layout/hierarchy3"/>
    <dgm:cxn modelId="{C6045752-28A9-4F08-8DE2-ADC62AB18265}" type="presOf" srcId="{109F41A6-1D40-4F81-903A-8B0CB1E442DB}" destId="{278D3975-9588-4A95-85BD-D062BB0AE1A4}" srcOrd="0" destOrd="0" presId="urn:microsoft.com/office/officeart/2005/8/layout/hierarchy3"/>
    <dgm:cxn modelId="{A598A554-6FB3-42AA-BB2F-C4DBF408EC24}" type="presOf" srcId="{A7945ECA-2D01-4C03-9AED-9E3EEAAF0F2C}" destId="{9C3E65C4-9266-43CB-B08F-79811ABF047A}" srcOrd="0" destOrd="0" presId="urn:microsoft.com/office/officeart/2005/8/layout/hierarchy3"/>
    <dgm:cxn modelId="{47968857-87E3-481A-908A-A468E51372C1}" srcId="{9AAB3432-E203-4861-9A1F-5A18DE81A0E0}" destId="{B1CEE35E-20B6-4A0B-B1E8-D4F40E3162E1}" srcOrd="2" destOrd="0" parTransId="{08AACE21-5FAD-4460-B120-67387C8F0F32}" sibTransId="{4A08DEA0-C75B-4713-B280-420C60C372D9}"/>
    <dgm:cxn modelId="{A3550B88-A4A2-4C55-8EEF-D8696D63FDCA}" type="presOf" srcId="{23FBFCAF-D268-4C4D-8359-092F33A19BD5}" destId="{88C17E61-7A2A-46D7-AC95-5E562286A33E}" srcOrd="0" destOrd="0" presId="urn:microsoft.com/office/officeart/2005/8/layout/hierarchy3"/>
    <dgm:cxn modelId="{22964D88-0DC4-4B3C-A8CE-48EA0783D709}" type="presOf" srcId="{9AAB3432-E203-4861-9A1F-5A18DE81A0E0}" destId="{D5FEF17D-A657-4E90-83A6-FFBD9375BEE2}" srcOrd="1" destOrd="0" presId="urn:microsoft.com/office/officeart/2005/8/layout/hierarchy3"/>
    <dgm:cxn modelId="{9662958D-3400-409A-ADC7-BEB605777B1F}" srcId="{ED0B78BF-E006-4732-B48C-2ADC9E2EF39A}" destId="{1CBBDDB5-026A-42BF-8805-ACAC57AA5DC3}" srcOrd="0" destOrd="0" parTransId="{1EC30C20-D36E-4265-85EE-C210CE02F892}" sibTransId="{D37EB34B-12D7-42C6-A433-F33F271349CA}"/>
    <dgm:cxn modelId="{94F0CB90-DE88-47E8-9D0B-FD6D9A03A22C}" type="presOf" srcId="{1EC30C20-D36E-4265-85EE-C210CE02F892}" destId="{2564A6E5-875B-4BC6-B983-AA12C064A019}" srcOrd="0" destOrd="0" presId="urn:microsoft.com/office/officeart/2005/8/layout/hierarchy3"/>
    <dgm:cxn modelId="{D1FEA694-B081-4B51-851E-3914507C3230}" type="presOf" srcId="{FD74BA91-6D78-44B3-BF01-4D49723F4718}" destId="{16CFAB30-3E6A-44D7-A45D-E3066E142053}" srcOrd="0" destOrd="0" presId="urn:microsoft.com/office/officeart/2005/8/layout/hierarchy3"/>
    <dgm:cxn modelId="{FAC6949B-B633-43AF-9BCB-483138B18D3F}" type="presOf" srcId="{FA010E1E-46BF-40DE-B386-14C19C329E38}" destId="{0ECF28DA-9925-4B5B-97B1-BDA459502114}" srcOrd="0" destOrd="0" presId="urn:microsoft.com/office/officeart/2005/8/layout/hierarchy3"/>
    <dgm:cxn modelId="{8B495D9D-5B75-4B97-8FE7-54F24CED5860}" type="presOf" srcId="{1CBBDDB5-026A-42BF-8805-ACAC57AA5DC3}" destId="{3B0CF9DF-CC55-47FF-BECE-903E70F9D2DE}" srcOrd="0" destOrd="0" presId="urn:microsoft.com/office/officeart/2005/8/layout/hierarchy3"/>
    <dgm:cxn modelId="{F9A2BA9E-B30D-4948-A3E9-A634F6BE47FD}" srcId="{D4ADF4FB-6626-4BAA-8170-1AB86830E7EB}" destId="{5D17C516-2319-40FE-8748-E184C6D71444}" srcOrd="2" destOrd="0" parTransId="{EA441DC7-A30D-47EC-A5C8-C50834D06E30}" sibTransId="{636B54D7-340F-4600-82E5-F2E670443C91}"/>
    <dgm:cxn modelId="{B2581BA3-7711-4B4F-895A-5C4A1A23D07A}" srcId="{ED0B78BF-E006-4732-B48C-2ADC9E2EF39A}" destId="{3C02419B-DA6A-4FDB-972F-4F8DC3AD08E3}" srcOrd="4" destOrd="0" parTransId="{FA010E1E-46BF-40DE-B386-14C19C329E38}" sibTransId="{ABE6B4B2-8044-42FC-8EBA-A2B2927B372D}"/>
    <dgm:cxn modelId="{17D275A3-9BBB-4EF7-8582-F13F0E98BB5D}" type="presOf" srcId="{ED0B78BF-E006-4732-B48C-2ADC9E2EF39A}" destId="{F1C18E15-3E91-476D-8B13-25AD56BC4B13}" srcOrd="0" destOrd="0" presId="urn:microsoft.com/office/officeart/2005/8/layout/hierarchy3"/>
    <dgm:cxn modelId="{29461AA4-85D3-4C91-9D68-226BD6D7500F}" type="presOf" srcId="{DDB8B436-9528-434E-BD0F-6EB4D2ACB929}" destId="{7E3D7089-292B-46E8-B4F0-ADC3733C52BD}" srcOrd="0" destOrd="0" presId="urn:microsoft.com/office/officeart/2005/8/layout/hierarchy3"/>
    <dgm:cxn modelId="{6F0A8CA4-3728-4E60-8471-7CAB7A834900}" type="presOf" srcId="{F221EA58-7488-4550-B7A5-965344CA7EAE}" destId="{CF0B1CD2-0FC3-49A4-A520-B01A6C3CCB95}" srcOrd="0" destOrd="0" presId="urn:microsoft.com/office/officeart/2005/8/layout/hierarchy3"/>
    <dgm:cxn modelId="{57CCC0A4-E34E-4C62-A9CF-DD81EEE3866B}" type="presOf" srcId="{ED0B78BF-E006-4732-B48C-2ADC9E2EF39A}" destId="{8FA2ECE2-9D66-4FD1-89DE-3231691A8283}" srcOrd="1" destOrd="0" presId="urn:microsoft.com/office/officeart/2005/8/layout/hierarchy3"/>
    <dgm:cxn modelId="{B9BF7AAF-65F6-4C3F-A447-D4308C54C183}" type="presOf" srcId="{03056A9D-BCBF-4181-B8D6-7E4ECCBD4D9E}" destId="{BC1B1EA4-129C-44F6-935B-BA646A7A2AA3}" srcOrd="0" destOrd="0" presId="urn:microsoft.com/office/officeart/2005/8/layout/hierarchy3"/>
    <dgm:cxn modelId="{9A9D42B1-F32F-4577-8983-B9A3F16912EF}" type="presOf" srcId="{5D17C516-2319-40FE-8748-E184C6D71444}" destId="{A1EB1FFF-29EC-48BF-990F-29DA82114C59}" srcOrd="1" destOrd="0" presId="urn:microsoft.com/office/officeart/2005/8/layout/hierarchy3"/>
    <dgm:cxn modelId="{89C78CB1-6741-4CF3-94C6-75218CA722F2}" type="presOf" srcId="{9E647244-45B2-496C-B687-01576FEABEC4}" destId="{360B229B-0F55-45E5-A55A-DDDBDBD1C921}" srcOrd="0" destOrd="0" presId="urn:microsoft.com/office/officeart/2005/8/layout/hierarchy3"/>
    <dgm:cxn modelId="{A1A3BCB4-83BF-4A79-B53F-5F8A606BDE54}" srcId="{D4ADF4FB-6626-4BAA-8170-1AB86830E7EB}" destId="{ED0B78BF-E006-4732-B48C-2ADC9E2EF39A}" srcOrd="1" destOrd="0" parTransId="{28816F29-4038-473E-B49B-94074EA0A51E}" sibTransId="{23CFA8B8-2A05-4928-AEB3-72448E3A79E3}"/>
    <dgm:cxn modelId="{05A31FBA-4386-4C52-B511-34CACCBA2A2F}" type="presOf" srcId="{D6553791-8532-4952-AC46-957A80E6F455}" destId="{291D5A65-BA4D-4BF4-8D0F-050F9D81FBB6}" srcOrd="0" destOrd="0" presId="urn:microsoft.com/office/officeart/2005/8/layout/hierarchy3"/>
    <dgm:cxn modelId="{D3B30ABB-789A-496A-BE80-A66E542511F0}" type="presOf" srcId="{B0B0FACC-C24A-4552-82AB-C8FE8246DEF8}" destId="{5F9726AA-E8AD-4C5C-A0CA-2350C4F8CAFA}" srcOrd="0" destOrd="0" presId="urn:microsoft.com/office/officeart/2005/8/layout/hierarchy3"/>
    <dgm:cxn modelId="{F5F6D4BB-2DFC-4FC1-ABCD-FF03786BFFE0}" srcId="{D4ADF4FB-6626-4BAA-8170-1AB86830E7EB}" destId="{9AAB3432-E203-4861-9A1F-5A18DE81A0E0}" srcOrd="0" destOrd="0" parTransId="{A67FC2F0-CFC7-4D0E-AB12-FC8B412EC38C}" sibTransId="{6A4E30F2-4DB5-4E70-B35C-3B1843570C40}"/>
    <dgm:cxn modelId="{F089AEBC-BE1B-4B2B-AE04-A2DE441E9900}" type="presOf" srcId="{BE7D634C-5542-4AE8-B044-37802A6A19BF}" destId="{1B267FF2-7D4F-4C45-AA7C-4EA638A9F1C5}" srcOrd="0" destOrd="0" presId="urn:microsoft.com/office/officeart/2005/8/layout/hierarchy3"/>
    <dgm:cxn modelId="{B7404AC6-1631-4D80-950E-A28F1FE44D7F}" srcId="{5D17C516-2319-40FE-8748-E184C6D71444}" destId="{BE7D634C-5542-4AE8-B044-37802A6A19BF}" srcOrd="3" destOrd="0" parTransId="{E61F56D0-9360-46BF-8251-561CA9F726E8}" sibTransId="{F057A6F2-F3CD-40BE-A001-82BB25F47711}"/>
    <dgm:cxn modelId="{CF5086CE-64BD-4DFC-A4A2-5A3B8EB678D2}" type="presOf" srcId="{D39C6496-6307-4FC4-9D55-DB6DA94D051F}" destId="{7DFA9A08-1F84-4CF2-9E63-7F6E7C219F76}" srcOrd="0" destOrd="0" presId="urn:microsoft.com/office/officeart/2005/8/layout/hierarchy3"/>
    <dgm:cxn modelId="{E630B7D1-EF42-4E29-A586-EDEEAFD22353}" srcId="{5D17C516-2319-40FE-8748-E184C6D71444}" destId="{D6553791-8532-4952-AC46-957A80E6F455}" srcOrd="1" destOrd="0" parTransId="{4B64BF35-F3DD-46FA-A74B-C8F1391BB234}" sibTransId="{C19A1F15-CCAA-4226-B7DD-F2CD4049A9B3}"/>
    <dgm:cxn modelId="{B80BDAD5-1DB9-4ED8-AD7A-F59F92E4D26B}" type="presOf" srcId="{D4ADF4FB-6626-4BAA-8170-1AB86830E7EB}" destId="{5EAC0F1C-8135-499C-A050-8951C4D4D68B}" srcOrd="0" destOrd="0" presId="urn:microsoft.com/office/officeart/2005/8/layout/hierarchy3"/>
    <dgm:cxn modelId="{05392EDD-3032-43C3-BA79-A1347D6D727C}" srcId="{9AAB3432-E203-4861-9A1F-5A18DE81A0E0}" destId="{DDB8B436-9528-434E-BD0F-6EB4D2ACB929}" srcOrd="0" destOrd="0" parTransId="{9E647244-45B2-496C-B687-01576FEABEC4}" sibTransId="{EE60868F-7BA4-434D-84FC-89FFDDF05FC3}"/>
    <dgm:cxn modelId="{62C2F0F4-284D-4D02-8F32-BB76663AFA1F}" srcId="{ED0B78BF-E006-4732-B48C-2ADC9E2EF39A}" destId="{21C8EE31-AEBF-47B2-ADDE-34FDFA6BF6DC}" srcOrd="2" destOrd="0" parTransId="{08DF2FDD-3A60-4E03-8D9E-10C265EC9121}" sibTransId="{FFC06923-B3D1-4430-8195-28C90DC2D93A}"/>
    <dgm:cxn modelId="{13013BF6-3A96-443E-9540-BE81022B503E}" type="presOf" srcId="{9AAB3432-E203-4861-9A1F-5A18DE81A0E0}" destId="{D42C5353-2F91-4910-9E62-259C884C47C8}" srcOrd="0" destOrd="0" presId="urn:microsoft.com/office/officeart/2005/8/layout/hierarchy3"/>
    <dgm:cxn modelId="{FCD83CF7-A1CD-455F-A466-CFFA01A2A6C9}" srcId="{ED0B78BF-E006-4732-B48C-2ADC9E2EF39A}" destId="{B0B0FACC-C24A-4552-82AB-C8FE8246DEF8}" srcOrd="3" destOrd="0" parTransId="{FD74BA91-6D78-44B3-BF01-4D49723F4718}" sibTransId="{E6264341-6F1C-4A60-9081-A5335333D714}"/>
    <dgm:cxn modelId="{D1AD12C1-70FD-4640-8165-4E8A414F3C3C}" type="presParOf" srcId="{5EAC0F1C-8135-499C-A050-8951C4D4D68B}" destId="{E9A360F5-905C-4B1F-87BD-8099DBD7826B}" srcOrd="0" destOrd="0" presId="urn:microsoft.com/office/officeart/2005/8/layout/hierarchy3"/>
    <dgm:cxn modelId="{EA767C94-0C36-4B1E-B0CE-249521D515D9}" type="presParOf" srcId="{E9A360F5-905C-4B1F-87BD-8099DBD7826B}" destId="{770F0FD6-A664-4D0A-A016-FBEA3DBC5EF2}" srcOrd="0" destOrd="0" presId="urn:microsoft.com/office/officeart/2005/8/layout/hierarchy3"/>
    <dgm:cxn modelId="{99E9EA2F-D216-4B5B-BB7F-3561383CB3E9}" type="presParOf" srcId="{770F0FD6-A664-4D0A-A016-FBEA3DBC5EF2}" destId="{D42C5353-2F91-4910-9E62-259C884C47C8}" srcOrd="0" destOrd="0" presId="urn:microsoft.com/office/officeart/2005/8/layout/hierarchy3"/>
    <dgm:cxn modelId="{68651435-D41E-41DA-A714-AA24CA135D34}" type="presParOf" srcId="{770F0FD6-A664-4D0A-A016-FBEA3DBC5EF2}" destId="{D5FEF17D-A657-4E90-83A6-FFBD9375BEE2}" srcOrd="1" destOrd="0" presId="urn:microsoft.com/office/officeart/2005/8/layout/hierarchy3"/>
    <dgm:cxn modelId="{4F96940D-AB8F-483B-8E33-09350038BE5F}" type="presParOf" srcId="{E9A360F5-905C-4B1F-87BD-8099DBD7826B}" destId="{ED254901-973D-4D91-AABF-EBA39BDAC603}" srcOrd="1" destOrd="0" presId="urn:microsoft.com/office/officeart/2005/8/layout/hierarchy3"/>
    <dgm:cxn modelId="{EFCBF1C7-F098-4081-A971-DBD264293E1B}" type="presParOf" srcId="{ED254901-973D-4D91-AABF-EBA39BDAC603}" destId="{360B229B-0F55-45E5-A55A-DDDBDBD1C921}" srcOrd="0" destOrd="0" presId="urn:microsoft.com/office/officeart/2005/8/layout/hierarchy3"/>
    <dgm:cxn modelId="{11514D88-7BDE-4B06-BABF-48FD2C185D66}" type="presParOf" srcId="{ED254901-973D-4D91-AABF-EBA39BDAC603}" destId="{7E3D7089-292B-46E8-B4F0-ADC3733C52BD}" srcOrd="1" destOrd="0" presId="urn:microsoft.com/office/officeart/2005/8/layout/hierarchy3"/>
    <dgm:cxn modelId="{7065C4CB-4AB6-45D8-B5BA-CD814B7462FF}" type="presParOf" srcId="{ED254901-973D-4D91-AABF-EBA39BDAC603}" destId="{BC1B1EA4-129C-44F6-935B-BA646A7A2AA3}" srcOrd="2" destOrd="0" presId="urn:microsoft.com/office/officeart/2005/8/layout/hierarchy3"/>
    <dgm:cxn modelId="{C3F9E7A4-75B1-4B7E-A1E5-4987D8B78D37}" type="presParOf" srcId="{ED254901-973D-4D91-AABF-EBA39BDAC603}" destId="{CF0B1CD2-0FC3-49A4-A520-B01A6C3CCB95}" srcOrd="3" destOrd="0" presId="urn:microsoft.com/office/officeart/2005/8/layout/hierarchy3"/>
    <dgm:cxn modelId="{FB9B22F7-2413-495F-B229-6C18B49466FC}" type="presParOf" srcId="{ED254901-973D-4D91-AABF-EBA39BDAC603}" destId="{F5AE7053-0C33-481C-8BFB-D2DAFB4C4294}" srcOrd="4" destOrd="0" presId="urn:microsoft.com/office/officeart/2005/8/layout/hierarchy3"/>
    <dgm:cxn modelId="{C16A5564-59F3-412A-B4EB-B65B63053508}" type="presParOf" srcId="{ED254901-973D-4D91-AABF-EBA39BDAC603}" destId="{C5878689-67F2-4E3D-8C9B-392F50C32024}" srcOrd="5" destOrd="0" presId="urn:microsoft.com/office/officeart/2005/8/layout/hierarchy3"/>
    <dgm:cxn modelId="{09181F9B-E167-4B75-B6B6-F9E14D694D89}" type="presParOf" srcId="{5EAC0F1C-8135-499C-A050-8951C4D4D68B}" destId="{78204B86-F48E-424E-B9F0-F61E8700D86E}" srcOrd="1" destOrd="0" presId="urn:microsoft.com/office/officeart/2005/8/layout/hierarchy3"/>
    <dgm:cxn modelId="{DBC2B5BC-DFDC-474C-A838-26BB04DE679E}" type="presParOf" srcId="{78204B86-F48E-424E-B9F0-F61E8700D86E}" destId="{612CABF1-DDE5-41D1-9036-25B4BE7589BE}" srcOrd="0" destOrd="0" presId="urn:microsoft.com/office/officeart/2005/8/layout/hierarchy3"/>
    <dgm:cxn modelId="{28B003FA-10B3-4B59-9252-9741DA196AD4}" type="presParOf" srcId="{612CABF1-DDE5-41D1-9036-25B4BE7589BE}" destId="{F1C18E15-3E91-476D-8B13-25AD56BC4B13}" srcOrd="0" destOrd="0" presId="urn:microsoft.com/office/officeart/2005/8/layout/hierarchy3"/>
    <dgm:cxn modelId="{3CDADAA2-FDA6-4600-957E-40993F510D7B}" type="presParOf" srcId="{612CABF1-DDE5-41D1-9036-25B4BE7589BE}" destId="{8FA2ECE2-9D66-4FD1-89DE-3231691A8283}" srcOrd="1" destOrd="0" presId="urn:microsoft.com/office/officeart/2005/8/layout/hierarchy3"/>
    <dgm:cxn modelId="{D333763B-8A35-4756-B2BA-39040A45CB48}" type="presParOf" srcId="{78204B86-F48E-424E-B9F0-F61E8700D86E}" destId="{5E7F2D45-2508-495B-A708-02E0FD5F2314}" srcOrd="1" destOrd="0" presId="urn:microsoft.com/office/officeart/2005/8/layout/hierarchy3"/>
    <dgm:cxn modelId="{259421E8-95D2-4D14-8B2B-86B19D729340}" type="presParOf" srcId="{5E7F2D45-2508-495B-A708-02E0FD5F2314}" destId="{2564A6E5-875B-4BC6-B983-AA12C064A019}" srcOrd="0" destOrd="0" presId="urn:microsoft.com/office/officeart/2005/8/layout/hierarchy3"/>
    <dgm:cxn modelId="{8BDD8554-2C29-4FFE-BD1A-F208CC31C2A1}" type="presParOf" srcId="{5E7F2D45-2508-495B-A708-02E0FD5F2314}" destId="{3B0CF9DF-CC55-47FF-BECE-903E70F9D2DE}" srcOrd="1" destOrd="0" presId="urn:microsoft.com/office/officeart/2005/8/layout/hierarchy3"/>
    <dgm:cxn modelId="{875A6F76-A845-47E2-9FD3-19114F777D75}" type="presParOf" srcId="{5E7F2D45-2508-495B-A708-02E0FD5F2314}" destId="{7DFA9A08-1F84-4CF2-9E63-7F6E7C219F76}" srcOrd="2" destOrd="0" presId="urn:microsoft.com/office/officeart/2005/8/layout/hierarchy3"/>
    <dgm:cxn modelId="{D1011F87-5E28-4D3F-8118-4BA6A4FEA06E}" type="presParOf" srcId="{5E7F2D45-2508-495B-A708-02E0FD5F2314}" destId="{9C3E65C4-9266-43CB-B08F-79811ABF047A}" srcOrd="3" destOrd="0" presId="urn:microsoft.com/office/officeart/2005/8/layout/hierarchy3"/>
    <dgm:cxn modelId="{1C9EC978-49C4-44B1-B7F0-A80918C3CC4C}" type="presParOf" srcId="{5E7F2D45-2508-495B-A708-02E0FD5F2314}" destId="{35FE4D4C-3CA0-4CCA-8F9D-1668C574961B}" srcOrd="4" destOrd="0" presId="urn:microsoft.com/office/officeart/2005/8/layout/hierarchy3"/>
    <dgm:cxn modelId="{B79D566C-42D9-42A8-9C46-AA22B87D15A7}" type="presParOf" srcId="{5E7F2D45-2508-495B-A708-02E0FD5F2314}" destId="{375B2884-C079-4ABC-AF46-CC7B31EF2123}" srcOrd="5" destOrd="0" presId="urn:microsoft.com/office/officeart/2005/8/layout/hierarchy3"/>
    <dgm:cxn modelId="{B64B3C35-7E92-47FF-A43C-7E75EABB7DE0}" type="presParOf" srcId="{5E7F2D45-2508-495B-A708-02E0FD5F2314}" destId="{16CFAB30-3E6A-44D7-A45D-E3066E142053}" srcOrd="6" destOrd="0" presId="urn:microsoft.com/office/officeart/2005/8/layout/hierarchy3"/>
    <dgm:cxn modelId="{86D49351-D3C9-48A1-88EA-44A93353F587}" type="presParOf" srcId="{5E7F2D45-2508-495B-A708-02E0FD5F2314}" destId="{5F9726AA-E8AD-4C5C-A0CA-2350C4F8CAFA}" srcOrd="7" destOrd="0" presId="urn:microsoft.com/office/officeart/2005/8/layout/hierarchy3"/>
    <dgm:cxn modelId="{91C1DB7D-DADE-48E1-9C3F-D33F6FC84386}" type="presParOf" srcId="{5E7F2D45-2508-495B-A708-02E0FD5F2314}" destId="{0ECF28DA-9925-4B5B-97B1-BDA459502114}" srcOrd="8" destOrd="0" presId="urn:microsoft.com/office/officeart/2005/8/layout/hierarchy3"/>
    <dgm:cxn modelId="{7A09BA7C-9EDC-496E-8A6D-4B0744B8C88D}" type="presParOf" srcId="{5E7F2D45-2508-495B-A708-02E0FD5F2314}" destId="{5A2BB121-DDEE-46A8-AC09-18496F773E62}" srcOrd="9" destOrd="0" presId="urn:microsoft.com/office/officeart/2005/8/layout/hierarchy3"/>
    <dgm:cxn modelId="{F5B8C0DF-97A3-423B-9A5D-53FC91FEE07D}" type="presParOf" srcId="{5EAC0F1C-8135-499C-A050-8951C4D4D68B}" destId="{59FB6EFF-035B-4901-8C84-3BDEA8130465}" srcOrd="2" destOrd="0" presId="urn:microsoft.com/office/officeart/2005/8/layout/hierarchy3"/>
    <dgm:cxn modelId="{2C3BEA50-80F2-41C7-A82B-5C3E16FC0BD9}" type="presParOf" srcId="{59FB6EFF-035B-4901-8C84-3BDEA8130465}" destId="{DFAAFD62-220C-47EA-B1FF-1D698C1D9D0C}" srcOrd="0" destOrd="0" presId="urn:microsoft.com/office/officeart/2005/8/layout/hierarchy3"/>
    <dgm:cxn modelId="{5783CD70-7213-4FC1-AF68-237D5BC3062A}" type="presParOf" srcId="{DFAAFD62-220C-47EA-B1FF-1D698C1D9D0C}" destId="{3DB7ADFA-DCAB-4034-9F43-B860EBE864E8}" srcOrd="0" destOrd="0" presId="urn:microsoft.com/office/officeart/2005/8/layout/hierarchy3"/>
    <dgm:cxn modelId="{B7E1F160-A178-462E-868C-EC6564C42610}" type="presParOf" srcId="{DFAAFD62-220C-47EA-B1FF-1D698C1D9D0C}" destId="{A1EB1FFF-29EC-48BF-990F-29DA82114C59}" srcOrd="1" destOrd="0" presId="urn:microsoft.com/office/officeart/2005/8/layout/hierarchy3"/>
    <dgm:cxn modelId="{9FF94B33-0113-4A76-8701-4BFCEEDBDE89}" type="presParOf" srcId="{59FB6EFF-035B-4901-8C84-3BDEA8130465}" destId="{C961EBF4-10A8-458E-973D-7ED2EFFC972F}" srcOrd="1" destOrd="0" presId="urn:microsoft.com/office/officeart/2005/8/layout/hierarchy3"/>
    <dgm:cxn modelId="{E16B69EF-6960-4FF6-974E-0243612C50A9}" type="presParOf" srcId="{C961EBF4-10A8-458E-973D-7ED2EFFC972F}" destId="{278D3975-9588-4A95-85BD-D062BB0AE1A4}" srcOrd="0" destOrd="0" presId="urn:microsoft.com/office/officeart/2005/8/layout/hierarchy3"/>
    <dgm:cxn modelId="{EDC0758A-BCB5-4E73-BE7E-8D1A992568A9}" type="presParOf" srcId="{C961EBF4-10A8-458E-973D-7ED2EFFC972F}" destId="{EDB6085A-8F2B-4B84-887D-9DD4BEC6E4E1}" srcOrd="1" destOrd="0" presId="urn:microsoft.com/office/officeart/2005/8/layout/hierarchy3"/>
    <dgm:cxn modelId="{B9702EBF-28A6-4C56-BB02-8A38776C1F90}" type="presParOf" srcId="{C961EBF4-10A8-458E-973D-7ED2EFFC972F}" destId="{FF100697-267A-4BC5-8DA9-B1F7321DFE84}" srcOrd="2" destOrd="0" presId="urn:microsoft.com/office/officeart/2005/8/layout/hierarchy3"/>
    <dgm:cxn modelId="{46AAE45F-BF7E-4CDB-A15F-802EEF0A52A0}" type="presParOf" srcId="{C961EBF4-10A8-458E-973D-7ED2EFFC972F}" destId="{291D5A65-BA4D-4BF4-8D0F-050F9D81FBB6}" srcOrd="3" destOrd="0" presId="urn:microsoft.com/office/officeart/2005/8/layout/hierarchy3"/>
    <dgm:cxn modelId="{0137D627-1B4F-47DB-ADA7-B3A9FCF6DA00}" type="presParOf" srcId="{C961EBF4-10A8-458E-973D-7ED2EFFC972F}" destId="{6B27DFF3-3021-4E99-BF73-829A6255425D}" srcOrd="4" destOrd="0" presId="urn:microsoft.com/office/officeart/2005/8/layout/hierarchy3"/>
    <dgm:cxn modelId="{2DDA2A2E-7EBF-42D3-8E45-3269864CBAA4}" type="presParOf" srcId="{C961EBF4-10A8-458E-973D-7ED2EFFC972F}" destId="{88C17E61-7A2A-46D7-AC95-5E562286A33E}" srcOrd="5" destOrd="0" presId="urn:microsoft.com/office/officeart/2005/8/layout/hierarchy3"/>
    <dgm:cxn modelId="{7CD2E438-91AB-49C8-BEFA-398ACCFFD7BD}" type="presParOf" srcId="{C961EBF4-10A8-458E-973D-7ED2EFFC972F}" destId="{E8A2D34D-9B35-4804-BD08-DC4453907292}" srcOrd="6" destOrd="0" presId="urn:microsoft.com/office/officeart/2005/8/layout/hierarchy3"/>
    <dgm:cxn modelId="{1534A217-6ECD-4474-80F2-71CA6833E5EF}" type="presParOf" srcId="{C961EBF4-10A8-458E-973D-7ED2EFFC972F}" destId="{1B267FF2-7D4F-4C45-AA7C-4EA638A9F1C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C5353-2F91-4910-9E62-259C884C47C8}">
      <dsp:nvSpPr>
        <dsp:cNvPr id="0" name=""/>
        <dsp:cNvSpPr/>
      </dsp:nvSpPr>
      <dsp:spPr>
        <a:xfrm>
          <a:off x="912316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Basic Principles</a:t>
          </a:r>
        </a:p>
      </dsp:txBody>
      <dsp:txXfrm>
        <a:off x="930188" y="18244"/>
        <a:ext cx="1184646" cy="574451"/>
      </dsp:txXfrm>
    </dsp:sp>
    <dsp:sp modelId="{360B229B-0F55-45E5-A55A-DDDBDBD1C921}">
      <dsp:nvSpPr>
        <dsp:cNvPr id="0" name=""/>
        <dsp:cNvSpPr/>
      </dsp:nvSpPr>
      <dsp:spPr>
        <a:xfrm>
          <a:off x="1034355" y="610567"/>
          <a:ext cx="141360" cy="431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1890"/>
              </a:lnTo>
              <a:lnTo>
                <a:pt x="141360" y="431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D7089-292B-46E8-B4F0-ADC3733C52BD}">
      <dsp:nvSpPr>
        <dsp:cNvPr id="0" name=""/>
        <dsp:cNvSpPr/>
      </dsp:nvSpPr>
      <dsp:spPr>
        <a:xfrm>
          <a:off x="1175715" y="737359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Designing Data</a:t>
          </a:r>
        </a:p>
      </dsp:txBody>
      <dsp:txXfrm>
        <a:off x="1193587" y="755231"/>
        <a:ext cx="940568" cy="574451"/>
      </dsp:txXfrm>
    </dsp:sp>
    <dsp:sp modelId="{BC1B1EA4-129C-44F6-935B-BA646A7A2AA3}">
      <dsp:nvSpPr>
        <dsp:cNvPr id="0" name=""/>
        <dsp:cNvSpPr/>
      </dsp:nvSpPr>
      <dsp:spPr>
        <a:xfrm>
          <a:off x="1034355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B1CD2-0FC3-49A4-A520-B01A6C3CCB95}">
      <dsp:nvSpPr>
        <dsp:cNvPr id="0" name=""/>
        <dsp:cNvSpPr/>
      </dsp:nvSpPr>
      <dsp:spPr>
        <a:xfrm>
          <a:off x="1156394" y="1525860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Functions</a:t>
          </a:r>
        </a:p>
      </dsp:txBody>
      <dsp:txXfrm>
        <a:off x="1174266" y="1543732"/>
        <a:ext cx="940568" cy="574451"/>
      </dsp:txXfrm>
    </dsp:sp>
    <dsp:sp modelId="{F5AE7053-0C33-481C-8BFB-D2DAFB4C4294}">
      <dsp:nvSpPr>
        <dsp:cNvPr id="0" name=""/>
        <dsp:cNvSpPr/>
      </dsp:nvSpPr>
      <dsp:spPr>
        <a:xfrm>
          <a:off x="1034355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78689-67F2-4E3D-8C9B-392F50C32024}">
      <dsp:nvSpPr>
        <dsp:cNvPr id="0" name=""/>
        <dsp:cNvSpPr/>
      </dsp:nvSpPr>
      <dsp:spPr>
        <a:xfrm>
          <a:off x="1156394" y="2288604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000" kern="1200" dirty="0"/>
            <a:t> Systems</a:t>
          </a:r>
        </a:p>
      </dsp:txBody>
      <dsp:txXfrm>
        <a:off x="1174266" y="2306476"/>
        <a:ext cx="940568" cy="574451"/>
      </dsp:txXfrm>
    </dsp:sp>
    <dsp:sp modelId="{F1C18E15-3E91-476D-8B13-25AD56BC4B13}">
      <dsp:nvSpPr>
        <dsp:cNvPr id="0" name=""/>
        <dsp:cNvSpPr/>
      </dsp:nvSpPr>
      <dsp:spPr>
        <a:xfrm>
          <a:off x="2437804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Tools and Techniques</a:t>
          </a:r>
        </a:p>
      </dsp:txBody>
      <dsp:txXfrm>
        <a:off x="2455676" y="18244"/>
        <a:ext cx="1184646" cy="574451"/>
      </dsp:txXfrm>
    </dsp:sp>
    <dsp:sp modelId="{2564A6E5-875B-4BC6-B983-AA12C064A019}">
      <dsp:nvSpPr>
        <dsp:cNvPr id="0" name=""/>
        <dsp:cNvSpPr/>
      </dsp:nvSpPr>
      <dsp:spPr>
        <a:xfrm>
          <a:off x="2559843" y="610567"/>
          <a:ext cx="122039" cy="45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46"/>
              </a:lnTo>
              <a:lnTo>
                <a:pt x="122039" y="457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0CF9DF-CC55-47FF-BECE-903E70F9D2DE}">
      <dsp:nvSpPr>
        <dsp:cNvPr id="0" name=""/>
        <dsp:cNvSpPr/>
      </dsp:nvSpPr>
      <dsp:spPr>
        <a:xfrm>
          <a:off x="2681882" y="763116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Computing with Lists</a:t>
          </a:r>
        </a:p>
      </dsp:txBody>
      <dsp:txXfrm>
        <a:off x="2699754" y="780988"/>
        <a:ext cx="940568" cy="574451"/>
      </dsp:txXfrm>
    </dsp:sp>
    <dsp:sp modelId="{7DFA9A08-1F84-4CF2-9E63-7F6E7C219F76}">
      <dsp:nvSpPr>
        <dsp:cNvPr id="0" name=""/>
        <dsp:cNvSpPr/>
      </dsp:nvSpPr>
      <dsp:spPr>
        <a:xfrm>
          <a:off x="2559843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E65C4-9266-43CB-B08F-79811ABF047A}">
      <dsp:nvSpPr>
        <dsp:cNvPr id="0" name=""/>
        <dsp:cNvSpPr/>
      </dsp:nvSpPr>
      <dsp:spPr>
        <a:xfrm>
          <a:off x="2681882" y="1525860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 with Trees and Graphs</a:t>
          </a:r>
        </a:p>
      </dsp:txBody>
      <dsp:txXfrm>
        <a:off x="2699754" y="1543732"/>
        <a:ext cx="940568" cy="574451"/>
      </dsp:txXfrm>
    </dsp:sp>
    <dsp:sp modelId="{35FE4D4C-3CA0-4CCA-8F9D-1668C574961B}">
      <dsp:nvSpPr>
        <dsp:cNvPr id="0" name=""/>
        <dsp:cNvSpPr/>
      </dsp:nvSpPr>
      <dsp:spPr>
        <a:xfrm>
          <a:off x="2559843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B2884-C079-4ABC-AF46-CC7B31EF2123}">
      <dsp:nvSpPr>
        <dsp:cNvPr id="0" name=""/>
        <dsp:cNvSpPr/>
      </dsp:nvSpPr>
      <dsp:spPr>
        <a:xfrm>
          <a:off x="2681882" y="2288604"/>
          <a:ext cx="976312" cy="610195"/>
        </a:xfrm>
        <a:prstGeom prst="roundRect">
          <a:avLst>
            <a:gd name="adj" fmla="val 10000"/>
          </a:avLst>
        </a:prstGeom>
        <a:solidFill>
          <a:srgbClr val="C0504D">
            <a:lumMod val="60000"/>
            <a:lumOff val="40000"/>
            <a:alpha val="9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</a:t>
          </a:r>
          <a:r>
            <a:rPr lang="en-US" sz="1000" kern="1200" dirty="0"/>
            <a:t> with Higher-Order Functions</a:t>
          </a:r>
        </a:p>
      </dsp:txBody>
      <dsp:txXfrm>
        <a:off x="2699754" y="2306476"/>
        <a:ext cx="940568" cy="574451"/>
      </dsp:txXfrm>
    </dsp:sp>
    <dsp:sp modelId="{16CFAB30-3E6A-44D7-A45D-E3066E142053}">
      <dsp:nvSpPr>
        <dsp:cNvPr id="0" name=""/>
        <dsp:cNvSpPr/>
      </dsp:nvSpPr>
      <dsp:spPr>
        <a:xfrm>
          <a:off x="2559843" y="610567"/>
          <a:ext cx="122039" cy="2745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78"/>
              </a:lnTo>
              <a:lnTo>
                <a:pt x="122039" y="2745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726AA-E8AD-4C5C-A0CA-2350C4F8CAFA}">
      <dsp:nvSpPr>
        <dsp:cNvPr id="0" name=""/>
        <dsp:cNvSpPr/>
      </dsp:nvSpPr>
      <dsp:spPr>
        <a:xfrm>
          <a:off x="2681882" y="3051348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Designing with Invariants</a:t>
          </a:r>
        </a:p>
      </dsp:txBody>
      <dsp:txXfrm>
        <a:off x="2699754" y="3069220"/>
        <a:ext cx="940568" cy="574451"/>
      </dsp:txXfrm>
    </dsp:sp>
    <dsp:sp modelId="{0ECF28DA-9925-4B5B-97B1-BDA459502114}">
      <dsp:nvSpPr>
        <dsp:cNvPr id="0" name=""/>
        <dsp:cNvSpPr/>
      </dsp:nvSpPr>
      <dsp:spPr>
        <a:xfrm>
          <a:off x="2559843" y="610567"/>
          <a:ext cx="122039" cy="3556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6495"/>
              </a:lnTo>
              <a:lnTo>
                <a:pt x="122039" y="35564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BB121-DDEE-46A8-AC09-18496F773E62}">
      <dsp:nvSpPr>
        <dsp:cNvPr id="0" name=""/>
        <dsp:cNvSpPr/>
      </dsp:nvSpPr>
      <dsp:spPr>
        <a:xfrm>
          <a:off x="2681882" y="3814092"/>
          <a:ext cx="976312" cy="7059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Thinking about Efficiency</a:t>
          </a:r>
        </a:p>
      </dsp:txBody>
      <dsp:txXfrm>
        <a:off x="2702558" y="3834768"/>
        <a:ext cx="934960" cy="664589"/>
      </dsp:txXfrm>
    </dsp:sp>
    <dsp:sp modelId="{3DB7ADFA-DCAB-4034-9F43-B860EBE864E8}">
      <dsp:nvSpPr>
        <dsp:cNvPr id="0" name=""/>
        <dsp:cNvSpPr/>
      </dsp:nvSpPr>
      <dsp:spPr>
        <a:xfrm>
          <a:off x="3963292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Object-Oriented Programming</a:t>
          </a:r>
        </a:p>
      </dsp:txBody>
      <dsp:txXfrm>
        <a:off x="3981164" y="18244"/>
        <a:ext cx="1184646" cy="574451"/>
      </dsp:txXfrm>
    </dsp:sp>
    <dsp:sp modelId="{278D3975-9588-4A95-85BD-D062BB0AE1A4}">
      <dsp:nvSpPr>
        <dsp:cNvPr id="0" name=""/>
        <dsp:cNvSpPr/>
      </dsp:nvSpPr>
      <dsp:spPr>
        <a:xfrm>
          <a:off x="4085332" y="610567"/>
          <a:ext cx="122039" cy="45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46"/>
              </a:lnTo>
              <a:lnTo>
                <a:pt x="122039" y="457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6085A-8F2B-4B84-887D-9DD4BEC6E4E1}">
      <dsp:nvSpPr>
        <dsp:cNvPr id="0" name=""/>
        <dsp:cNvSpPr/>
      </dsp:nvSpPr>
      <dsp:spPr>
        <a:xfrm>
          <a:off x="4207371" y="763116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Interfaces and Classes</a:t>
          </a:r>
        </a:p>
      </dsp:txBody>
      <dsp:txXfrm>
        <a:off x="4225243" y="780988"/>
        <a:ext cx="940568" cy="574451"/>
      </dsp:txXfrm>
    </dsp:sp>
    <dsp:sp modelId="{FF100697-267A-4BC5-8DA9-B1F7321DFE84}">
      <dsp:nvSpPr>
        <dsp:cNvPr id="0" name=""/>
        <dsp:cNvSpPr/>
      </dsp:nvSpPr>
      <dsp:spPr>
        <a:xfrm>
          <a:off x="4085332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D5A65-BA4D-4BF4-8D0F-050F9D81FBB6}">
      <dsp:nvSpPr>
        <dsp:cNvPr id="0" name=""/>
        <dsp:cNvSpPr/>
      </dsp:nvSpPr>
      <dsp:spPr>
        <a:xfrm>
          <a:off x="4207371" y="1525860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Inheritance</a:t>
          </a:r>
        </a:p>
      </dsp:txBody>
      <dsp:txXfrm>
        <a:off x="4225243" y="1543732"/>
        <a:ext cx="940568" cy="574451"/>
      </dsp:txXfrm>
    </dsp:sp>
    <dsp:sp modelId="{6B27DFF3-3021-4E99-BF73-829A6255425D}">
      <dsp:nvSpPr>
        <dsp:cNvPr id="0" name=""/>
        <dsp:cNvSpPr/>
      </dsp:nvSpPr>
      <dsp:spPr>
        <a:xfrm>
          <a:off x="4085332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17E61-7A2A-46D7-AC95-5E562286A33E}">
      <dsp:nvSpPr>
        <dsp:cNvPr id="0" name=""/>
        <dsp:cNvSpPr/>
      </dsp:nvSpPr>
      <dsp:spPr>
        <a:xfrm>
          <a:off x="4207371" y="2288604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Objects with Mutable State</a:t>
          </a:r>
        </a:p>
      </dsp:txBody>
      <dsp:txXfrm>
        <a:off x="4225243" y="2306476"/>
        <a:ext cx="940568" cy="574451"/>
      </dsp:txXfrm>
    </dsp:sp>
    <dsp:sp modelId="{E8A2D34D-9B35-4804-BD08-DC4453907292}">
      <dsp:nvSpPr>
        <dsp:cNvPr id="0" name=""/>
        <dsp:cNvSpPr/>
      </dsp:nvSpPr>
      <dsp:spPr>
        <a:xfrm>
          <a:off x="4085332" y="610567"/>
          <a:ext cx="122039" cy="2745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78"/>
              </a:lnTo>
              <a:lnTo>
                <a:pt x="122039" y="2745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67FF2-7D4F-4C45-AA7C-4EA638A9F1C5}">
      <dsp:nvSpPr>
        <dsp:cNvPr id="0" name=""/>
        <dsp:cNvSpPr/>
      </dsp:nvSpPr>
      <dsp:spPr>
        <a:xfrm>
          <a:off x="4207371" y="3051348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Efficiency, Part 2</a:t>
          </a:r>
        </a:p>
      </dsp:txBody>
      <dsp:txXfrm>
        <a:off x="4225243" y="3069220"/>
        <a:ext cx="940568" cy="574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F8F25F6-E1EF-4065-8525-42EDEBD9BD22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07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72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10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53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06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06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08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6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9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82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93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13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15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94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2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59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7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5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42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66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73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4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2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7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3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3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7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1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0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Generalizing Similar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/>
              <a:t>Lesson 6.1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0" name="Picture 9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2012-2015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find-cat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find-cat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StringList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Boolean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GIVEN: a list of strings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RETURNS: true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iff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/>
              <a:t>"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cat" is in the given list.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STRATEGY: Use template for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StringList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los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(find-cat los)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los) false]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(or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(string=? (first los) "cat")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(find-cat (rest los)))]))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(check-equal? (find-cat (list "cat" "dog" "weasel")) true)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(check-equal? (find-cat (list "elephant" "weasel")) false)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09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lot of repeated work there!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boss is happy, but you are less happy; what if the next day, he asks you to write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find-elephant</a:t>
            </a:r>
            <a:r>
              <a:rPr lang="en-US" dirty="0"/>
              <a:t>?</a:t>
            </a:r>
          </a:p>
          <a:p>
            <a:r>
              <a:rPr lang="en-US" dirty="0"/>
              <a:t>You feel like you are wasting a lot of time!</a:t>
            </a:r>
          </a:p>
          <a:p>
            <a:r>
              <a:rPr lang="en-US" dirty="0"/>
              <a:t>Let’s see just how alike these functions were.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24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functions are very similar: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find-dog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los) false]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(or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(string=?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(first los)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0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"dog"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         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(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find-dog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(rest los)))]))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find-cat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los) false]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(or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(string=?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(first los)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"cat"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(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find-cat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(rest los)))]))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Left-Right Arrow 6"/>
          <p:cNvSpPr/>
          <p:nvPr/>
        </p:nvSpPr>
        <p:spPr>
          <a:xfrm>
            <a:off x="3276600" y="1524000"/>
            <a:ext cx="2590800" cy="484632"/>
          </a:xfrm>
          <a:prstGeom prst="leftRightArrow">
            <a:avLst/>
          </a:prstGeom>
          <a:solidFill>
            <a:srgbClr val="FF0000">
              <a:alpha val="12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3048000" y="4114800"/>
            <a:ext cx="2895600" cy="484632"/>
          </a:xfrm>
          <a:prstGeom prst="leftRightArrow">
            <a:avLst/>
          </a:prstGeom>
          <a:solidFill>
            <a:schemeClr val="accent3">
              <a:alpha val="54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8728" y="5408965"/>
            <a:ext cx="607995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only differences between the functions are their names, and the fact that one refers to “dog” and the other refers to “cat”.</a:t>
            </a:r>
          </a:p>
        </p:txBody>
      </p:sp>
    </p:spTree>
    <p:extLst>
      <p:ext uri="{BB962C8B-B14F-4D97-AF65-F5344CB8AC3E}">
        <p14:creationId xmlns:p14="http://schemas.microsoft.com/office/powerpoint/2010/main" val="75233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generalize them by adding an argument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;; find-animal :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StringList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String -&gt; Boolean</a:t>
            </a: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;; returns true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iff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the given string is in the given list of strings.</a:t>
            </a:r>
          </a:p>
          <a:p>
            <a:pPr>
              <a:buNone/>
            </a:pPr>
            <a:endParaRPr lang="en-US" sz="21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(define (find-animal los </a:t>
            </a:r>
            <a:r>
              <a:rPr lang="en-US" sz="2100" b="1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1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   [(empty? los) false]</a:t>
            </a: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   [else (or </a:t>
            </a: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          (string=? (first los) </a:t>
            </a:r>
            <a:r>
              <a:rPr lang="en-US" sz="2100" b="1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)           </a:t>
            </a: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          (find-animal (rest los) </a:t>
            </a:r>
            <a:r>
              <a:rPr lang="en-US" sz="2100" b="1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))]))</a:t>
            </a:r>
          </a:p>
          <a:p>
            <a:pPr>
              <a:buNone/>
            </a:pPr>
            <a:endParaRPr lang="en-US" sz="21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(check-expect </a:t>
            </a: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 (find-animal (list "cat" "elephant" "weasel") "elephant")</a:t>
            </a: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 true)</a:t>
            </a: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(check-expect </a:t>
            </a: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 (find-animal (list "cat" "elephant" "weasel") "beaver")</a:t>
            </a: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 false)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16380" y="6126163"/>
            <a:ext cx="338488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Nothing mysterious here!</a:t>
            </a:r>
          </a:p>
        </p:txBody>
      </p:sp>
    </p:spTree>
    <p:extLst>
      <p:ext uri="{BB962C8B-B14F-4D97-AF65-F5344CB8AC3E}">
        <p14:creationId xmlns:p14="http://schemas.microsoft.com/office/powerpoint/2010/main" val="2944845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did we do here?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two functions differ only in a few places, add extra arguments for those places. </a:t>
            </a:r>
          </a:p>
          <a:p>
            <a:r>
              <a:rPr lang="en-US" b="1" dirty="0"/>
              <a:t>find-dog</a:t>
            </a:r>
            <a:r>
              <a:rPr lang="en-US" dirty="0"/>
              <a:t> and </a:t>
            </a:r>
            <a:r>
              <a:rPr lang="en-US" b="1" dirty="0"/>
              <a:t>find-cat</a:t>
            </a:r>
            <a:r>
              <a:rPr lang="en-US" dirty="0"/>
              <a:t> can be generalized to get </a:t>
            </a:r>
            <a:r>
              <a:rPr lang="en-US" b="1" dirty="0"/>
              <a:t>find-animal</a:t>
            </a:r>
            <a:r>
              <a:rPr lang="en-US" dirty="0"/>
              <a:t>.  We replace a constant, like </a:t>
            </a:r>
            <a:r>
              <a:rPr lang="en-US" b="1" dirty="0"/>
              <a:t>"dog"</a:t>
            </a:r>
            <a:r>
              <a:rPr lang="en-US" dirty="0"/>
              <a:t> or </a:t>
            </a:r>
            <a:r>
              <a:rPr lang="en-US" b="1" dirty="0"/>
              <a:t>"cat"</a:t>
            </a:r>
            <a:r>
              <a:rPr lang="en-US" dirty="0"/>
              <a:t> with an argument, here </a:t>
            </a:r>
            <a:r>
              <a:rPr lang="en-US" b="1" dirty="0"/>
              <a:t>str</a:t>
            </a:r>
            <a:r>
              <a:rPr lang="en-US" dirty="0"/>
              <a:t>.</a:t>
            </a:r>
          </a:p>
          <a:p>
            <a:r>
              <a:rPr lang="en-US" dirty="0"/>
              <a:t>Moving common code to a single function with some extra arguments is what is often called "refactoring".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59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functions were special cases of a more general function.</a:t>
            </a:r>
          </a:p>
          <a:p>
            <a:r>
              <a:rPr lang="en-US" dirty="0"/>
              <a:t>The more general function takes extra arguments that express the differences.</a:t>
            </a:r>
          </a:p>
          <a:p>
            <a:r>
              <a:rPr lang="en-US" dirty="0"/>
              <a:t>The arguments "specialize" the function.</a:t>
            </a:r>
          </a:p>
          <a:p>
            <a:r>
              <a:rPr lang="en-US" dirty="0"/>
              <a:t>Must make sure that we can to specialize back to our original functions: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06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Confirm that the original functions can still be expressed.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(find-dog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los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(find-animal los "dog"))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(find-cat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los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(find-animal los "cat"))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(find-elephant los)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(find-animal los "elephant"))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58589" y="5889234"/>
            <a:ext cx="3128211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find-elephant</a:t>
            </a:r>
            <a:r>
              <a:rPr lang="en-US" sz="2400" dirty="0"/>
              <a:t> is now a one-liner.  Yay!</a:t>
            </a:r>
          </a:p>
        </p:txBody>
      </p:sp>
    </p:spTree>
    <p:extLst>
      <p:ext uri="{BB962C8B-B14F-4D97-AF65-F5344CB8AC3E}">
        <p14:creationId xmlns:p14="http://schemas.microsoft.com/office/powerpoint/2010/main" val="1446767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strategy?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;; STRATEGY: Use template for </a:t>
            </a:r>
            <a:r>
              <a:rPr lang="en-US" sz="1800" dirty="0" err="1"/>
              <a:t>StringList</a:t>
            </a:r>
            <a:r>
              <a:rPr lang="en-US" sz="1800" dirty="0"/>
              <a:t> on </a:t>
            </a:r>
            <a:r>
              <a:rPr lang="en-US" sz="1800" dirty="0" err="1"/>
              <a:t>los</a:t>
            </a:r>
            <a:endParaRPr lang="en-US" sz="1800" dirty="0"/>
          </a:p>
          <a:p>
            <a:r>
              <a:rPr lang="en-US" sz="1800" dirty="0"/>
              <a:t>(define (find-animal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3"/>
                </a:solidFill>
              </a:rPr>
              <a:t>str</a:t>
            </a:r>
            <a:r>
              <a:rPr lang="en-US" sz="1800" dirty="0"/>
              <a:t>)</a:t>
            </a:r>
          </a:p>
          <a:p>
            <a:r>
              <a:rPr lang="en-US" sz="1800" dirty="0"/>
              <a:t>  (cond</a:t>
            </a:r>
          </a:p>
          <a:p>
            <a:r>
              <a:rPr lang="en-US" sz="1800" dirty="0"/>
              <a:t>    [(empty? </a:t>
            </a:r>
            <a:r>
              <a:rPr lang="en-US" sz="1800" dirty="0" err="1"/>
              <a:t>los</a:t>
            </a:r>
            <a:r>
              <a:rPr lang="en-US" sz="1800" dirty="0"/>
              <a:t>) false]</a:t>
            </a:r>
          </a:p>
          <a:p>
            <a:r>
              <a:rPr lang="en-US" sz="1800" dirty="0"/>
              <a:t>    [else (or </a:t>
            </a:r>
          </a:p>
          <a:p>
            <a:r>
              <a:rPr lang="en-US" sz="1800" dirty="0"/>
              <a:t>           (string=? (first </a:t>
            </a:r>
            <a:r>
              <a:rPr lang="en-US" sz="1800" dirty="0" err="1"/>
              <a:t>los</a:t>
            </a:r>
            <a:r>
              <a:rPr lang="en-US" sz="1800" dirty="0"/>
              <a:t>) </a:t>
            </a:r>
            <a:r>
              <a:rPr lang="en-US" sz="1800" dirty="0" err="1">
                <a:solidFill>
                  <a:schemeClr val="accent3"/>
                </a:solidFill>
              </a:rPr>
              <a:t>str</a:t>
            </a:r>
            <a:r>
              <a:rPr lang="en-US" sz="1800" dirty="0"/>
              <a:t>)           </a:t>
            </a:r>
          </a:p>
          <a:p>
            <a:r>
              <a:rPr lang="en-US" sz="1800" dirty="0"/>
              <a:t>           (find-animal (rest </a:t>
            </a:r>
            <a:r>
              <a:rPr lang="en-US" sz="1800" dirty="0" err="1"/>
              <a:t>los</a:t>
            </a:r>
            <a:r>
              <a:rPr lang="en-US" sz="1800" dirty="0"/>
              <a:t>) </a:t>
            </a:r>
            <a:r>
              <a:rPr lang="en-US" sz="1800" dirty="0" err="1">
                <a:solidFill>
                  <a:schemeClr val="accent3"/>
                </a:solidFill>
              </a:rPr>
              <a:t>str</a:t>
            </a:r>
            <a:r>
              <a:rPr lang="en-US" sz="1800" dirty="0"/>
              <a:t>))]))</a:t>
            </a:r>
          </a:p>
          <a:p>
            <a:endParaRPr lang="en-US" sz="1800" dirty="0"/>
          </a:p>
          <a:p>
            <a:r>
              <a:rPr lang="en-US" sz="1800" dirty="0"/>
              <a:t>;; STRATEGY: </a:t>
            </a:r>
            <a:r>
              <a:rPr lang="en-US" sz="1800" dirty="0">
                <a:solidFill>
                  <a:srgbClr val="FF0000"/>
                </a:solidFill>
              </a:rPr>
              <a:t>Call a more general function</a:t>
            </a:r>
          </a:p>
          <a:p>
            <a:r>
              <a:rPr lang="en-US" sz="1800" dirty="0"/>
              <a:t>(define (find-dog </a:t>
            </a:r>
            <a:r>
              <a:rPr lang="en-US" sz="1800" dirty="0" err="1"/>
              <a:t>los</a:t>
            </a:r>
            <a:r>
              <a:rPr lang="en-US" sz="1800" dirty="0"/>
              <a:t>)</a:t>
            </a:r>
          </a:p>
          <a:p>
            <a:r>
              <a:rPr lang="en-US" sz="1800" dirty="0"/>
              <a:t>  (find-animal </a:t>
            </a:r>
            <a:r>
              <a:rPr lang="en-US" sz="1800" dirty="0" err="1"/>
              <a:t>los</a:t>
            </a:r>
            <a:r>
              <a:rPr lang="en-US" sz="1800" dirty="0"/>
              <a:t> "dog"))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19446" y="4119824"/>
            <a:ext cx="2567354" cy="187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could describe this as "call a simpler function", but it seems more accurate to describe this as calling a </a:t>
            </a:r>
            <a:r>
              <a:rPr lang="en-US" i="1" dirty="0">
                <a:solidFill>
                  <a:srgbClr val="FF0000"/>
                </a:solidFill>
              </a:rPr>
              <a:t>more general </a:t>
            </a:r>
            <a:r>
              <a:rPr lang="en-US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119446" y="2086289"/>
            <a:ext cx="2567354" cy="773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this function we are still using the template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3567165" y="5446207"/>
            <a:ext cx="2280976" cy="552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Don't get all anxious about the difference.</a:t>
            </a:r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>
            <a:off x="3969099" y="2473151"/>
            <a:ext cx="2150347" cy="31024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</p:cNvCxnSpPr>
          <p:nvPr/>
        </p:nvCxnSpPr>
        <p:spPr>
          <a:xfrm flipV="1">
            <a:off x="5848141" y="5627077"/>
            <a:ext cx="271305" cy="9546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827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 the new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To test the new definitions, comment out the old definitions.  This can be accomplished by using the Racket menu item for "comment out with semicolons".  </a:t>
            </a:r>
          </a:p>
          <a:p>
            <a:r>
              <a:rPr lang="en-US" dirty="0"/>
              <a:t>An entire parenthesized expression can also be commented out by prefixing it with </a:t>
            </a:r>
            <a:r>
              <a:rPr lang="en-US" b="1" dirty="0"/>
              <a:t>#;</a:t>
            </a:r>
            <a:r>
              <a:rPr lang="en-US" dirty="0"/>
              <a:t>  (see the Help Desk for details).</a:t>
            </a:r>
          </a:p>
          <a:p>
            <a:r>
              <a:rPr lang="en-US" dirty="0"/>
              <a:t>Do NOT use the Racket menu item "comment out in a box"—the result will be that your Racket file is converted to a form that is no longer plain text, and will not be viewable with ordinary tools (text editors, web browsers, etc.).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70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file should now look like this: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#;(define (find-dog los) ...)</a:t>
            </a:r>
          </a:p>
          <a:p>
            <a:r>
              <a:rPr lang="en-US" dirty="0"/>
              <a:t>#;(define (find-cat </a:t>
            </a:r>
            <a:r>
              <a:rPr lang="en-US" dirty="0" err="1"/>
              <a:t>los</a:t>
            </a:r>
            <a:r>
              <a:rPr lang="en-US" dirty="0"/>
              <a:t>) ...)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(define (find-animal los </a:t>
            </a:r>
            <a:r>
              <a:rPr lang="en-US" dirty="0" err="1"/>
              <a:t>str</a:t>
            </a:r>
            <a:r>
              <a:rPr lang="en-US" dirty="0"/>
              <a:t>) ...)</a:t>
            </a:r>
          </a:p>
          <a:p>
            <a:r>
              <a:rPr lang="en-US" dirty="0"/>
              <a:t>(define (find-dog los)</a:t>
            </a:r>
          </a:p>
          <a:p>
            <a:r>
              <a:rPr lang="en-US" dirty="0"/>
              <a:t>  (find-animal los "dog"))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30095" y="2969711"/>
            <a:ext cx="505670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The old definitions are commented out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39021" y="6117997"/>
            <a:ext cx="563885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find-dog</a:t>
            </a:r>
            <a:r>
              <a:rPr lang="en-US" sz="2400" dirty="0"/>
              <a:t> now refers to the new definition</a:t>
            </a:r>
          </a:p>
        </p:txBody>
      </p:sp>
    </p:spTree>
    <p:extLst>
      <p:ext uri="{BB962C8B-B14F-4D97-AF65-F5344CB8AC3E}">
        <p14:creationId xmlns:p14="http://schemas.microsoft.com/office/powerpoint/2010/main" val="344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30837597"/>
              </p:ext>
            </p:extLst>
          </p:nvPr>
        </p:nvGraphicFramePr>
        <p:xfrm>
          <a:off x="1524000" y="1727994"/>
          <a:ext cx="6096000" cy="4520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3379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your old tests should work WITHOUT CHANGE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(check-equal? </a:t>
            </a:r>
          </a:p>
          <a:p>
            <a:r>
              <a:rPr lang="en-US" sz="2400" dirty="0"/>
              <a:t>  (find-dog (list "cat" "dog" "weasel")) </a:t>
            </a:r>
          </a:p>
          <a:p>
            <a:r>
              <a:rPr lang="en-US" sz="2400" dirty="0"/>
              <a:t>  true)</a:t>
            </a:r>
          </a:p>
          <a:p>
            <a:r>
              <a:rPr lang="en-US" sz="2400" dirty="0"/>
              <a:t>(check-equal? </a:t>
            </a:r>
          </a:p>
          <a:p>
            <a:r>
              <a:rPr lang="en-US" sz="2400" dirty="0"/>
              <a:t>  (find-dog (list "cat" "elephant" "weasel"))</a:t>
            </a:r>
          </a:p>
          <a:p>
            <a:r>
              <a:rPr lang="en-US" sz="2400" dirty="0"/>
              <a:t>  false)</a:t>
            </a:r>
          </a:p>
          <a:p>
            <a:r>
              <a:rPr lang="en-US" sz="2400" dirty="0"/>
              <a:t>(check-equal? </a:t>
            </a:r>
          </a:p>
          <a:p>
            <a:r>
              <a:rPr lang="en-US" sz="2400" dirty="0"/>
              <a:t>  (find-cat (list "cat" "dog" "weasel")) </a:t>
            </a:r>
          </a:p>
          <a:p>
            <a:r>
              <a:rPr lang="en-US" sz="2400" dirty="0"/>
              <a:t>  true)</a:t>
            </a:r>
          </a:p>
          <a:p>
            <a:r>
              <a:rPr lang="en-US" sz="2400" dirty="0"/>
              <a:t>(check-equal? </a:t>
            </a:r>
          </a:p>
          <a:p>
            <a:r>
              <a:rPr lang="en-US" sz="2400" dirty="0"/>
              <a:t>  (find-cat (list "elephant" "weasel")) </a:t>
            </a:r>
          </a:p>
          <a:p>
            <a:r>
              <a:rPr lang="en-US" sz="2400" dirty="0"/>
              <a:t>  false)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06778" y="5085892"/>
            <a:ext cx="4844716" cy="156966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new definitions of </a:t>
            </a:r>
            <a:r>
              <a:rPr lang="en-US" sz="2400" b="1" dirty="0"/>
              <a:t>find-dog</a:t>
            </a:r>
            <a:r>
              <a:rPr lang="en-US" sz="2400" dirty="0"/>
              <a:t> and </a:t>
            </a:r>
            <a:r>
              <a:rPr lang="en-US" sz="2400" b="1" dirty="0"/>
              <a:t>find-cat</a:t>
            </a:r>
            <a:r>
              <a:rPr lang="en-US" sz="2400" dirty="0"/>
              <a:t> are the only ones visible, so these are now testing the new definitions.</a:t>
            </a:r>
          </a:p>
        </p:txBody>
      </p:sp>
    </p:spTree>
    <p:extLst>
      <p:ext uri="{BB962C8B-B14F-4D97-AF65-F5344CB8AC3E}">
        <p14:creationId xmlns:p14="http://schemas.microsoft.com/office/powerpoint/2010/main" val="522656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Pizza!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2955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Data Definitions:</a:t>
            </a:r>
          </a:p>
          <a:p>
            <a:pPr marL="0" indent="0"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A Topping is a String.</a:t>
            </a:r>
          </a:p>
          <a:p>
            <a:pPr marL="0" indent="0"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A Pizza is represented as a list of Toppings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INTERP: a pizza is a list of toppings, listed from top to bottom</a:t>
            </a:r>
          </a:p>
          <a:p>
            <a:pPr marL="0" indent="0"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pizza-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Pizza -&gt; ??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(define (pizza-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p)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   [(empty? p) ...]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   [else (... (first p)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           (pizza-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(rest p)))]))</a:t>
            </a:r>
          </a:p>
          <a:p>
            <a:pPr marL="0" indent="0"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Examples: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plain-pizza empty)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cheese-pizza (list "cheese"))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anchovies-cheese-pizza (list "anchovies" "cheese"))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55711" y="3785937"/>
            <a:ext cx="4475747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The toppings are listed in a certain order, so we must explain the order in the interpretation.</a:t>
            </a:r>
          </a:p>
        </p:txBody>
      </p:sp>
      <p:cxnSp>
        <p:nvCxnSpPr>
          <p:cNvPr id="10" name="Straight Arrow Connector 9"/>
          <p:cNvCxnSpPr>
            <a:stCxn id="6" idx="0"/>
          </p:cNvCxnSpPr>
          <p:nvPr/>
        </p:nvCxnSpPr>
        <p:spPr>
          <a:xfrm flipH="1" flipV="1">
            <a:off x="6307015" y="2968283"/>
            <a:ext cx="486570" cy="81765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852738" y="2668172"/>
            <a:ext cx="2823410" cy="30011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180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replace-all-anchovies-with-onions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replace-all-anchovies-with-onions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: Pizza -&gt; Pizza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GIVEN: a pizza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RETURNS: a pizza like the given pizza, but with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anchovies in place of each layer of onions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(replace-all-anchovies-with-onions p)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[(empty? p) empty]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(if (string=? (first p) "anchovies")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(cons "onions"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  (replace-all-anchovies-with-onions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    (rest p)))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(cons (first p)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  (replace-all-anchovies-with-onions          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    (rest p))))]))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28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 for 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+mj-lt"/>
                <a:cs typeface="Consolas" pitchFamily="49" charset="0"/>
              </a:rPr>
              <a:t>We can generalize over onions to get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replace-all-anchovies</a:t>
            </a:r>
            <a:r>
              <a:rPr lang="en-US" dirty="0">
                <a:latin typeface="+mj-lt"/>
                <a:cs typeface="Consolas" pitchFamily="49" charset="0"/>
              </a:rPr>
              <a:t>.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replace-all-anchovies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 : Pizza Topping -&gt; Pizza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GIVEN: A pizza and a topping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RETURNS: a pizza like the given pizza, but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with all anchovies replaced by the given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topping.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58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 for 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cs typeface="Consolas" pitchFamily="49" charset="0"/>
              </a:rPr>
              <a:t>Generalize over anchovies to get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replace-topping</a:t>
            </a:r>
            <a:r>
              <a:rPr lang="en-US" dirty="0">
                <a:cs typeface="Consolas" pitchFamily="49" charset="0"/>
              </a:rPr>
              <a:t>.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replace-topping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: Pizza Topping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Topping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Pizza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GIVEN: a pizza and two toppings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RETURNS: a pizza like the given one, but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with all instances of the first topping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replaced by the second one.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26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Functions will sometimes differ only in choice of data items.</a:t>
            </a:r>
          </a:p>
          <a:p>
            <a:r>
              <a:rPr lang="en-US" dirty="0"/>
              <a:t>Functions can be generalized by adding new argument(s) for the differences.</a:t>
            </a:r>
          </a:p>
          <a:p>
            <a:r>
              <a:rPr lang="en-US" dirty="0"/>
              <a:t>No magic here, but we will do the same thing in more interesting ways in </a:t>
            </a:r>
            <a:r>
              <a:rPr lang="en-US"/>
              <a:t>the following lessons.</a:t>
            </a:r>
            <a:endParaRPr lang="en-US" dirty="0"/>
          </a:p>
          <a:p>
            <a:r>
              <a:rPr lang="en-US" dirty="0"/>
              <a:t>Confirm the original functions work before generalizing.</a:t>
            </a:r>
          </a:p>
          <a:p>
            <a:r>
              <a:rPr lang="en-US" dirty="0"/>
              <a:t>Test functions by renaming the originals and running the same tests.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02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06-1-1-find-dog.rkt and 06-1-2-pizza.rkt in the examples folder.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Practice 6.1</a:t>
            </a:r>
          </a:p>
          <a:p>
            <a:r>
              <a:rPr lang="en-US" dirty="0"/>
              <a:t>Go on to the next lesson.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4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generalization is to avoid having to repeat code, whether the code is identical or slightly different.   </a:t>
            </a:r>
          </a:p>
          <a:p>
            <a:r>
              <a:rPr lang="en-US" dirty="0"/>
              <a:t>In this sequence of lessons, you will learn how to do this, starting with very simple situations, then covering more and more complex situations.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6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Slogans for 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Never write the same code twice</a:t>
            </a:r>
          </a:p>
          <a:p>
            <a:pPr lvl="1"/>
            <a:r>
              <a:rPr lang="en-US" dirty="0"/>
              <a:t>Don’t repeat yourself</a:t>
            </a:r>
          </a:p>
          <a:p>
            <a:pPr lvl="1"/>
            <a:r>
              <a:rPr lang="en-US" dirty="0"/>
              <a:t>Single Point of Control </a:t>
            </a:r>
          </a:p>
          <a:p>
            <a:pPr lvl="2"/>
            <a:r>
              <a:rPr lang="en-US" dirty="0"/>
              <a:t>fix each bug only once</a:t>
            </a:r>
          </a:p>
          <a:p>
            <a:pPr lvl="2"/>
            <a:r>
              <a:rPr lang="en-US" dirty="0"/>
              <a:t>easier maintenance, modification</a:t>
            </a:r>
          </a:p>
          <a:p>
            <a:r>
              <a:rPr lang="en-US" dirty="0"/>
              <a:t>Copy and Paste is bad practice</a:t>
            </a:r>
          </a:p>
          <a:p>
            <a:r>
              <a:rPr lang="en-US" dirty="0"/>
              <a:t>Also known as: Refactoring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1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Generalizing a constant to a variable</a:t>
            </a:r>
          </a:p>
          <a:p>
            <a:r>
              <a:rPr lang="en-US" dirty="0"/>
              <a:t>Generalizing over functions</a:t>
            </a:r>
          </a:p>
          <a:p>
            <a:r>
              <a:rPr lang="en-US" dirty="0"/>
              <a:t>Using prepackaged generalizations: map, </a:t>
            </a:r>
            <a:r>
              <a:rPr lang="en-US" dirty="0" err="1"/>
              <a:t>foldr</a:t>
            </a:r>
            <a:r>
              <a:rPr lang="en-US" dirty="0"/>
              <a:t>, 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3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lesson, you should be able to </a:t>
            </a:r>
          </a:p>
          <a:p>
            <a:pPr lvl="1"/>
            <a:r>
              <a:rPr lang="en-US" dirty="0"/>
              <a:t>recognize when two functions differ only by a constant</a:t>
            </a:r>
          </a:p>
          <a:p>
            <a:pPr lvl="1"/>
            <a:r>
              <a:rPr lang="en-US" dirty="0"/>
              <a:t>rewrite the two functions using a single more general function</a:t>
            </a:r>
          </a:p>
          <a:p>
            <a:pPr lvl="1"/>
            <a:r>
              <a:rPr lang="en-US" dirty="0"/>
              <a:t>test your new function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6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the following: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boss comes to you and asks you to write a function called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find-dog</a:t>
            </a:r>
            <a:r>
              <a:rPr lang="en-US" dirty="0"/>
              <a:t>.  </a:t>
            </a:r>
          </a:p>
          <a:p>
            <a:r>
              <a:rPr lang="en-US" dirty="0"/>
              <a:t>You follow the design recipe, write the code, and test it.  </a:t>
            </a:r>
          </a:p>
          <a:p>
            <a:r>
              <a:rPr lang="en-US" dirty="0"/>
              <a:t>Your boss and you are both happy.</a:t>
            </a:r>
          </a:p>
          <a:p>
            <a:r>
              <a:rPr lang="en-US" dirty="0"/>
              <a:t>Here’s what you wrote: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6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find-dog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find-dog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StringList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Boolean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GIVEN: a list of strings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RETURNS: true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iff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"dog" is in the given list.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STRATEGY: Use template for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StringList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los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(find-dog los)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los) false]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(or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(string=? (first los) "dog")          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(find-dog (rest los)))]))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(check-equal? (find-dog (list "cat" "dog" "weasel")) true)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(check-equal? (find-dog (list "cat" "elephant" "weasel")) false)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33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 continues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next morning, your boss comes to you and asks you to write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find-cat</a:t>
            </a:r>
            <a:r>
              <a:rPr lang="en-US" dirty="0"/>
              <a:t>.  </a:t>
            </a:r>
          </a:p>
          <a:p>
            <a:r>
              <a:rPr lang="en-US" dirty="0"/>
              <a:t>You follow the design recipe, write the code, and test it.  </a:t>
            </a:r>
          </a:p>
          <a:p>
            <a:r>
              <a:rPr lang="en-US" dirty="0"/>
              <a:t>Here’s what you wrote: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703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9bdb439280ae62b6f8eb94983805bed1146"/>
  <p:tag name="ISPRING_RESOURCE_PATHS_HASH_PRESENTER" val="e6fb8062466d24fd7b40c9e75563b17d8c786c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9050"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4874</TotalTime>
  <Words>1876</Words>
  <Application>Microsoft Office PowerPoint</Application>
  <PresentationFormat>On-screen Show (4:3)</PresentationFormat>
  <Paragraphs>297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CMMI10</vt:lpstr>
      <vt:lpstr>CMR10</vt:lpstr>
      <vt:lpstr>CMSY10ORIG</vt:lpstr>
      <vt:lpstr>Consolas</vt:lpstr>
      <vt:lpstr>Courier New</vt:lpstr>
      <vt:lpstr>Helvetica Neue</vt:lpstr>
      <vt:lpstr>1_Office Theme</vt:lpstr>
      <vt:lpstr>Generalizing Similar Functions</vt:lpstr>
      <vt:lpstr>Module 06</vt:lpstr>
      <vt:lpstr>Generalization</vt:lpstr>
      <vt:lpstr>Slogans for Generalization</vt:lpstr>
      <vt:lpstr>Module Outline</vt:lpstr>
      <vt:lpstr>Learning Objectives for this Lesson</vt:lpstr>
      <vt:lpstr>Imagine the following:</vt:lpstr>
      <vt:lpstr>find-dog</vt:lpstr>
      <vt:lpstr>The story continues</vt:lpstr>
      <vt:lpstr>find-cat</vt:lpstr>
      <vt:lpstr>A lot of repeated work there!</vt:lpstr>
      <vt:lpstr>These functions are very similar:</vt:lpstr>
      <vt:lpstr>So generalize them by adding an argument</vt:lpstr>
      <vt:lpstr>What did we do here?</vt:lpstr>
      <vt:lpstr>Generalization</vt:lpstr>
      <vt:lpstr>Confirm that the original functions can still be expressed.</vt:lpstr>
      <vt:lpstr>What's the strategy?</vt:lpstr>
      <vt:lpstr>How to test the new definitions</vt:lpstr>
      <vt:lpstr>Your file should now look like this:</vt:lpstr>
      <vt:lpstr>Now your old tests should work WITHOUT CHANGE</vt:lpstr>
      <vt:lpstr>Another Example: Pizza!</vt:lpstr>
      <vt:lpstr>replace-all-anchovies-with-onions</vt:lpstr>
      <vt:lpstr>Opportunities for Generalization</vt:lpstr>
      <vt:lpstr>Opportunities for Generalization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89</cp:revision>
  <dcterms:created xsi:type="dcterms:W3CDTF">2010-06-24T16:22:15Z</dcterms:created>
  <dcterms:modified xsi:type="dcterms:W3CDTF">2017-09-06T20:03:19Z</dcterms:modified>
</cp:coreProperties>
</file>