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9F5"/>
    <a:srgbClr val="8C25D2"/>
    <a:srgbClr val="C713CC"/>
    <a:srgbClr val="B814BD"/>
    <a:srgbClr val="8C1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7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sure to reconstruct the original functions!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strategy for each of these is "Call a more general function."</a:t>
            </a: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of trees: Ancestor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0529" y="3790149"/>
            <a:ext cx="2895600" cy="14875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The Structure of the Program Follows the Structure of the Data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for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purple, and one orange.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template to fold: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>
                <a:solidFill>
                  <a:schemeClr val="tx1"/>
                </a:solidFill>
              </a:rPr>
              <a:t>eve</a:t>
            </a:r>
            <a:r>
              <a:rPr lang="en-US" dirty="0">
                <a:solidFill>
                  <a:schemeClr val="tx1"/>
                </a:solidFill>
              </a:rPr>
              <a:t> (in purple)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contract for person-fold?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>
                <a:solidFill>
                  <a:srgbClr val="A429F5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(person-mother p)))]))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 -&gt; X)</a:t>
              </a: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>
                <a:solidFill>
                  <a:schemeClr val="tx1"/>
                </a:solidFill>
              </a:rPr>
              <a:t>person-fold</a:t>
            </a:r>
            <a:r>
              <a:rPr lang="en-US" sz="1400" dirty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.  Here again we've marked some of the sub-expressions with the kind of value they return.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match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>
                <a:solidFill>
                  <a:schemeClr val="tx1"/>
                </a:solidFill>
              </a:rPr>
              <a:t>cond</a:t>
            </a:r>
            <a:r>
              <a:rPr lang="en-US" sz="1400" dirty="0">
                <a:solidFill>
                  <a:schemeClr val="tx1"/>
                </a:solidFill>
              </a:rPr>
              <a:t>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06-6-tree-folds.rkt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6.6 and 6.7</a:t>
            </a:r>
            <a:endParaRPr lang="en-US" dirty="0"/>
          </a:p>
          <a:p>
            <a:r>
              <a:rPr lang="en-US" dirty="0"/>
              <a:t>Do Problem Set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mapping functions on lists, 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In 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fold function for any recursive data definition</a:t>
            </a:r>
          </a:p>
          <a:p>
            <a:pPr lvl="1"/>
            <a:r>
              <a:rPr lang="en-US" dirty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Here is the definition of a binary tree again.</a:t>
            </a: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79950"/>
            <a:ext cx="5154168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831054"/>
            <a:ext cx="3217545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here is the template again.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4679950"/>
            <a:ext cx="24384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The shape of the program follows the shape of the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9384" y="5289550"/>
            <a:ext cx="609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..or..</a:t>
            </a: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has two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blanks: one blue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 w="4127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1758" y="2079812"/>
            <a:ext cx="2362200" cy="1524000"/>
          </a:xfrm>
          <a:prstGeom prst="straightConnector1">
            <a:avLst/>
          </a:prstGeom>
          <a:ln w="4127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templates to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the template has two blanks: the blue one and the orange one.</a:t>
            </a:r>
          </a:p>
          <a:p>
            <a:r>
              <a:rPr lang="en-US" dirty="0"/>
              <a:t>Any two functions that follow the template will be the same except for what goes in the blanks.</a:t>
            </a:r>
          </a:p>
          <a:p>
            <a:r>
              <a:rPr lang="en-US" dirty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tree-fold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rgbClr val="558ED5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blue) for the blue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lists.  The strategy for tree-fold is "Use observer template for Tree on t"</a:t>
            </a: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What's the contract for tree-fold?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X -&gt; X)</a:t>
            </a: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>
                <a:solidFill>
                  <a:schemeClr val="tx1"/>
                </a:solidFill>
              </a:rPr>
              <a:t>subexpressions</a:t>
            </a:r>
            <a:r>
              <a:rPr lang="en-US" sz="1600" dirty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(leaf-datum t) </a:t>
            </a:r>
            <a:r>
              <a:rPr lang="en-US" sz="1400">
                <a:solidFill>
                  <a:schemeClr val="tx1"/>
                </a:solidFill>
              </a:rPr>
              <a:t>returns a </a:t>
            </a:r>
            <a:r>
              <a:rPr lang="en-US" sz="1400" dirty="0">
                <a:solidFill>
                  <a:schemeClr val="tx1"/>
                </a:solidFill>
              </a:rPr>
              <a:t>number, and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so </a:t>
            </a:r>
            <a:r>
              <a:rPr lang="en-US" sz="1400" b="1" dirty="0">
                <a:solidFill>
                  <a:schemeClr val="tx1"/>
                </a:solidFill>
              </a:rPr>
              <a:t>base</a:t>
            </a:r>
            <a:r>
              <a:rPr lang="en-US" sz="1400" dirty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Since </a:t>
            </a:r>
            <a:r>
              <a:rPr lang="en-US" sz="1400" b="1" dirty="0">
                <a:solidFill>
                  <a:schemeClr val="tx1"/>
                </a:solidFill>
              </a:rPr>
              <a:t>tree-fold</a:t>
            </a:r>
            <a:r>
              <a:rPr lang="en-US" sz="1400" dirty="0">
                <a:solidFill>
                  <a:schemeClr val="tx1"/>
                </a:solidFill>
              </a:rPr>
              <a:t> returns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, the arguments to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are both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's, and </a:t>
            </a:r>
            <a:r>
              <a:rPr lang="en-US" sz="1400" b="1" dirty="0">
                <a:solidFill>
                  <a:schemeClr val="tx1"/>
                </a:solidFill>
              </a:rPr>
              <a:t>combiner</a:t>
            </a:r>
            <a:r>
              <a:rPr lang="en-US" sz="1400" dirty="0">
                <a:solidFill>
                  <a:schemeClr val="tx1"/>
                </a:solidFill>
              </a:rPr>
              <a:t> itself must return an </a:t>
            </a:r>
            <a:r>
              <a:rPr lang="en-US" sz="1400" b="1" dirty="0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(X </a:t>
            </a:r>
            <a:r>
              <a:rPr lang="en-US" sz="1400" b="1" dirty="0" err="1">
                <a:solidFill>
                  <a:schemeClr val="tx1"/>
                </a:solidFill>
              </a:rPr>
              <a:t>X</a:t>
            </a:r>
            <a:r>
              <a:rPr lang="en-US" sz="1400" b="1" dirty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1362</Words>
  <Application>Microsoft Office PowerPoint</Application>
  <PresentationFormat>On-screen Show (4:3)</PresentationFormat>
  <Paragraphs>200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50</cp:revision>
  <dcterms:created xsi:type="dcterms:W3CDTF">2012-09-27T03:54:02Z</dcterms:created>
  <dcterms:modified xsi:type="dcterms:W3CDTF">2017-09-18T03:05:15Z</dcterms:modified>
</cp:coreProperties>
</file>