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99B89-3E21-4AF9-BAC0-7624CB73B528}">
  <a:tblStyle styleId="{9F899B89-3E21-4AF9-BAC0-7624CB73B5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96d44a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96d44a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96d44a8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96d44a8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096d44a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096d44a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096d44a8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096d44a8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096d44a8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096d44a8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096d44a8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096d44a8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096d44a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096d44a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96d44a8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96d44a8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CONNECT 4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Cudey &amp; Pierre Abril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/>
              <a:t>Summary </a:t>
            </a:r>
            <a:endParaRPr b="1" sz="3000"/>
          </a:p>
        </p:txBody>
      </p:sp>
      <p:sp>
        <p:nvSpPr>
          <p:cNvPr id="135" name="Google Shape;135;p14"/>
          <p:cNvSpPr txBox="1"/>
          <p:nvPr/>
        </p:nvSpPr>
        <p:spPr>
          <a:xfrm>
            <a:off x="464850" y="1779775"/>
            <a:ext cx="7855200" cy="262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Requirement/ Analysis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Black-box 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Requirement/ Analysis (Week 2)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08550" y="14949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 and friend game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player turn per turn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access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572000" y="13020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00" y="1617275"/>
            <a:ext cx="3899395" cy="32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Black-box testing</a:t>
            </a:r>
            <a:endParaRPr sz="4300">
              <a:solidFill>
                <a:srgbClr val="FFFFFF"/>
              </a:solidFill>
            </a:endParaRPr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5726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{9F899B89-3E21-4AF9-BAC0-7624CB73B528}</a:tableStyleId>
              </a:tblPr>
              <a:tblGrid>
                <a:gridCol w="1961225"/>
                <a:gridCol w="1961225"/>
                <a:gridCol w="1961225"/>
                <a:gridCol w="1961225"/>
              </a:tblGrid>
              <a:tr h="3560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Test 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Expected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Actual Results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 valid inputs with an empty column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token should be at the bottom of the column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Testing valid entries with a partially filled column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token should be just above the highest token in that same column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 valid inputs with a full column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There will be an error message and the player will have to play in another location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 with a column that does not exist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player will have to play elsewhere.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Test to place a token on a column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The token will be present on this same column according to the first 3 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Victory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If a player has 4 of these tokens lined up, he wins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Equality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If the grid is full then there is a tie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As Expected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56450" y="813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Design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800" y="477450"/>
            <a:ext cx="6282400" cy="42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72950" y="77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7330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Concept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Python: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 graphical interface management (Pygame)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JavaScript: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Good if web-based Connect4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C++: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speed but harder than Python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34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                </a:t>
            </a:r>
            <a:r>
              <a:rPr lang="fr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Example of classes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 Game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turn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state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rPr lang="f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Details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0" y="1752675"/>
            <a:ext cx="48387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Simple demo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8" name="Google Shape;178;p20" title="File:Python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1694350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Thanks you for listening 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25" y="1597500"/>
            <a:ext cx="30385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