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9" r:id="rId6"/>
    <p:sldId id="260" r:id="rId7"/>
    <p:sldId id="261" r:id="rId8"/>
    <p:sldId id="262" r:id="rId9"/>
    <p:sldId id="268" r:id="rId10"/>
    <p:sldId id="269" r:id="rId11"/>
    <p:sldId id="272" r:id="rId12"/>
    <p:sldId id="264" r:id="rId13"/>
    <p:sldId id="271" r:id="rId14"/>
    <p:sldId id="265" r:id="rId15"/>
    <p:sldId id="263" r:id="rId16"/>
    <p:sldId id="266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83450"/>
  </p:normalViewPr>
  <p:slideViewPr>
    <p:cSldViewPr snapToGrid="0" snapToObjects="1">
      <p:cViewPr varScale="1">
        <p:scale>
          <a:sx n="80" d="100"/>
          <a:sy n="80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BF11-DC17-3549-957D-B5B57C7EEBF5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3D531-AFB0-A745-9CD3-BBB11668CE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不同物理含义的特征数值上有一定相关性，又因为</a:t>
            </a:r>
            <a:r>
              <a:rPr kumimoji="1" lang="en-US" altLang="zh-CN" dirty="0" smtClean="0"/>
              <a:t>heavy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tail</a:t>
            </a:r>
            <a:r>
              <a:rPr kumimoji="1" lang="zh-CN" altLang="en-US" baseline="0" dirty="0" smtClean="0"/>
              <a:t> 原因，大量</a:t>
            </a:r>
            <a:r>
              <a:rPr kumimoji="1" lang="zh-CN" altLang="en-US" baseline="0" smtClean="0"/>
              <a:t>数据具有相关值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3D531-AFB0-A745-9CD3-BBB11668CEA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6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3E53-D99F-4845-BBF3-6CB928561E79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456C-F3EC-2D4B-887B-D017A9B66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zbj</a:t>
            </a:r>
            <a:r>
              <a:rPr kumimoji="1" lang="zh-CN" altLang="en-US" dirty="0" smtClean="0"/>
              <a:t>获胜稿件预测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单特征组分析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结论：</a:t>
            </a:r>
          </a:p>
          <a:p>
            <a:pPr lvl="1"/>
            <a:r>
              <a:rPr kumimoji="1" lang="zh-CN" altLang="en-US" sz="2800" dirty="0" smtClean="0"/>
              <a:t>平台本身的</a:t>
            </a:r>
            <a:r>
              <a:rPr kumimoji="1" lang="en-US" altLang="zh-CN" sz="2800" dirty="0" smtClean="0"/>
              <a:t>Reputation</a:t>
            </a:r>
            <a:r>
              <a:rPr kumimoji="1" lang="zh-CN" altLang="en-US" sz="2800" dirty="0" smtClean="0"/>
              <a:t> 在预测中，不论什么类型的任务效果都不好。</a:t>
            </a:r>
          </a:p>
          <a:p>
            <a:pPr lvl="1"/>
            <a:r>
              <a:rPr kumimoji="1" lang="en-US" altLang="zh-CN" sz="2800" dirty="0" smtClean="0"/>
              <a:t>Time</a:t>
            </a:r>
            <a:r>
              <a:rPr kumimoji="1" lang="zh-CN" altLang="en-US" sz="2800" dirty="0" smtClean="0"/>
              <a:t> 在动画漫画里面的作用明显，</a:t>
            </a:r>
            <a:r>
              <a:rPr kumimoji="1" lang="en-US" altLang="zh-CN" sz="2800" dirty="0" smtClean="0"/>
              <a:t>baseline</a:t>
            </a:r>
            <a:r>
              <a:rPr kumimoji="1" lang="zh-CN" altLang="en-US" sz="2800" dirty="0" smtClean="0"/>
              <a:t>中按照时间倒序进行选择也能有很好的表现，很可能跟 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任务完成时间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缺乏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ground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truth)/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任务总时间</a:t>
            </a:r>
            <a:r>
              <a:rPr kumimoji="1" lang="zh-CN" altLang="en-US" sz="2800" dirty="0" smtClean="0"/>
              <a:t> 有关，并且这种设计制作类任务很可能</a:t>
            </a:r>
            <a:r>
              <a:rPr kumimoji="1" lang="en-US" altLang="zh-CN" sz="2800" dirty="0" smtClean="0"/>
              <a:t>”</a:t>
            </a:r>
            <a:r>
              <a:rPr kumimoji="1" lang="zh-CN" altLang="en-US" sz="2800" dirty="0" smtClean="0"/>
              <a:t>精工出细活儿</a:t>
            </a:r>
            <a:r>
              <a:rPr kumimoji="1" lang="en-US" altLang="zh-CN" sz="2800" dirty="0" smtClean="0"/>
              <a:t>”(</a:t>
            </a:r>
            <a:r>
              <a:rPr lang="en-US" altLang="zh-CN" sz="2800" dirty="0"/>
              <a:t>Soft fire makes sweet malt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。</a:t>
            </a:r>
          </a:p>
          <a:p>
            <a:pPr lvl="1"/>
            <a:r>
              <a:rPr kumimoji="1" lang="en-US" altLang="zh-CN" sz="2800" dirty="0" smtClean="0"/>
              <a:t>Employer</a:t>
            </a:r>
            <a:r>
              <a:rPr kumimoji="1" lang="zh-CN" altLang="en-US" sz="2800" dirty="0" smtClean="0"/>
              <a:t> 在动画漫画任务中表现好，可能是因为稿件数较少雇主的个人喜好表现的更加明显。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0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Greedy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Elimination</a:t>
            </a:r>
            <a:r>
              <a:rPr kumimoji="1" lang="zh-CN" altLang="en-US" dirty="0" smtClean="0"/>
              <a:t>，每轮寻找剔除后 剩余特征表现最优的特征组进行剔除。生成剔除序列。</a:t>
            </a:r>
          </a:p>
          <a:p>
            <a:r>
              <a:rPr kumimoji="1" lang="zh-CN" altLang="en-US" dirty="0" smtClean="0"/>
              <a:t>根据剔除序列的倒序，进行特征叠加的实验，调整叠加过程中使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较大幅度下降的特征，并重新计算。</a:t>
            </a:r>
          </a:p>
          <a:p>
            <a:r>
              <a:rPr kumimoji="1" lang="zh-CN" altLang="en-US" dirty="0" smtClean="0"/>
              <a:t>表现优劣，是根据</a:t>
            </a:r>
            <a:r>
              <a:rPr kumimoji="1" lang="en-US" altLang="zh-CN" dirty="0" smtClean="0"/>
              <a:t>MAP@1-10/MAP@[1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8]</a:t>
            </a:r>
            <a:r>
              <a:rPr kumimoji="1" lang="zh-CN" altLang="en-US" dirty="0" smtClean="0"/>
              <a:t>的和作为判断。</a:t>
            </a:r>
            <a:endParaRPr kumimoji="1" lang="zh-CN" altLang="en-US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Greedy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Elimination</a:t>
            </a:r>
            <a:r>
              <a:rPr kumimoji="1" lang="zh-CN" altLang="en-US" dirty="0" smtClean="0"/>
              <a:t> 很容易产生双峰的结果，不利于调整。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581"/>
            <a:ext cx="10255178" cy="56884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3161" y="1577620"/>
            <a:ext cx="2180367" cy="2909661"/>
          </a:xfrm>
        </p:spPr>
        <p:txBody>
          <a:bodyPr/>
          <a:lstStyle/>
          <a:p>
            <a:r>
              <a:rPr kumimoji="1" lang="zh-CN" altLang="en-US" dirty="0" smtClean="0"/>
              <a:t>能看到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对结果影响明显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55621" y="1913101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pointwise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986"/>
            <a:ext cx="10280099" cy="5702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3161" y="1577620"/>
            <a:ext cx="2180367" cy="2909661"/>
          </a:xfrm>
        </p:spPr>
        <p:txBody>
          <a:bodyPr/>
          <a:lstStyle/>
          <a:p>
            <a:r>
              <a:rPr kumimoji="1" lang="en-US" altLang="zh-CN" dirty="0" smtClean="0"/>
              <a:t>Employer</a:t>
            </a:r>
            <a:r>
              <a:rPr kumimoji="1" lang="zh-CN" altLang="en-US" dirty="0" smtClean="0"/>
              <a:t>组效果有下降。</a:t>
            </a:r>
          </a:p>
          <a:p>
            <a:r>
              <a:rPr kumimoji="1" lang="zh-CN" altLang="en-US" dirty="0" smtClean="0"/>
              <a:t>整体效果优于</a:t>
            </a:r>
            <a:r>
              <a:rPr kumimoji="1" lang="en-US" altLang="zh-CN" dirty="0" err="1" smtClean="0"/>
              <a:t>pointwise</a:t>
            </a:r>
            <a:r>
              <a:rPr kumimoji="1" lang="zh-CN" altLang="en-US" dirty="0" smtClean="0"/>
              <a:t>的结果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04188" y="1926772"/>
            <a:ext cx="108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pairewise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0331"/>
            <a:ext cx="10398643" cy="576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93087" y="24329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pointwise</a:t>
            </a:r>
            <a:r>
              <a:rPr kumimoji="1" lang="zh-CN" altLang="en-US" dirty="0" smtClean="0"/>
              <a:t>比之前</a:t>
            </a:r>
          </a:p>
          <a:p>
            <a:r>
              <a:rPr kumimoji="1" lang="zh-CN" altLang="en-US" dirty="0" smtClean="0"/>
              <a:t>单特征组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提升极少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9797" y="1877156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pointwise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27770" y="3612694"/>
            <a:ext cx="1583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Reputation,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employer</a:t>
            </a:r>
            <a:r>
              <a:rPr kumimoji="1" lang="zh-CN" altLang="en-US" dirty="0" smtClean="0"/>
              <a:t>特征表现不好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01273"/>
            <a:ext cx="10738884" cy="595672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单特征组剔除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69671" y="1690688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pointwise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10386" y="2367643"/>
            <a:ext cx="1312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能够印证</a:t>
            </a:r>
          </a:p>
          <a:p>
            <a:r>
              <a:rPr kumimoji="1" lang="en-US" altLang="zh-CN" dirty="0" err="1" smtClean="0"/>
              <a:t>Userspecific</a:t>
            </a:r>
            <a:endParaRPr kumimoji="1" lang="zh-CN" altLang="en-US" dirty="0" smtClean="0"/>
          </a:p>
          <a:p>
            <a:r>
              <a:rPr kumimoji="1" lang="zh-CN" altLang="en-US" dirty="0" smtClean="0"/>
              <a:t>效果不好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051"/>
            <a:ext cx="10331852" cy="57309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47136" y="1924114"/>
            <a:ext cx="108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pairewise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46886" y="3216728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组作用明显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整体表现比较均衡，</a:t>
            </a:r>
          </a:p>
          <a:p>
            <a:r>
              <a:rPr kumimoji="1" lang="zh-CN" altLang="en-US" dirty="0" smtClean="0"/>
              <a:t>略强于</a:t>
            </a:r>
            <a:r>
              <a:rPr kumimoji="1" lang="en-US" altLang="zh-CN" dirty="0" err="1" smtClean="0"/>
              <a:t>pointwise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employer</a:t>
            </a:r>
            <a:r>
              <a:rPr kumimoji="1" lang="zh-CN" altLang="en-US" dirty="0" smtClean="0"/>
              <a:t>的作用是</a:t>
            </a:r>
          </a:p>
          <a:p>
            <a:r>
              <a:rPr kumimoji="1" lang="zh-CN" altLang="en-US" dirty="0" smtClean="0"/>
              <a:t>正向的作用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0715224" cy="59436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2955" y="1690688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pointwise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5214" y="351064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Employer</a:t>
            </a:r>
            <a:endParaRPr kumimoji="1" lang="zh-CN" altLang="en-US" dirty="0" smtClean="0"/>
          </a:p>
          <a:p>
            <a:r>
              <a:rPr kumimoji="1" lang="zh-CN" altLang="en-US" dirty="0" smtClean="0"/>
              <a:t>能看到明</a:t>
            </a:r>
          </a:p>
          <a:p>
            <a:r>
              <a:rPr kumimoji="1" lang="zh-CN" altLang="en-US" dirty="0" smtClean="0"/>
              <a:t>显下降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86"/>
            <a:ext cx="10626909" cy="589461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4600" y="175600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pairwise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5214" y="351064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Employer</a:t>
            </a:r>
            <a:endParaRPr kumimoji="1" lang="zh-CN" altLang="en-US" dirty="0" smtClean="0"/>
          </a:p>
          <a:p>
            <a:r>
              <a:rPr kumimoji="1" lang="zh-CN" altLang="en-US" dirty="0" smtClean="0"/>
              <a:t>能看到明</a:t>
            </a:r>
          </a:p>
          <a:p>
            <a:r>
              <a:rPr kumimoji="1" lang="zh-CN" altLang="en-US" dirty="0" smtClean="0"/>
              <a:t>显下降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 的预测结果要优于</a:t>
            </a:r>
            <a:r>
              <a:rPr kumimoji="1" lang="en-US" altLang="zh-CN" dirty="0" err="1" smtClean="0"/>
              <a:t>pointwise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不同特征对于不同类型的任务作用，可能与任务复杂度、任务完成时间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任务时间 有关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对于服务商推荐稿件，评价标准？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任务目标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特征组分析</a:t>
            </a:r>
          </a:p>
          <a:p>
            <a:pPr lvl="1"/>
            <a:r>
              <a:rPr kumimoji="1" lang="zh-CN" altLang="en-US" dirty="0" smtClean="0"/>
              <a:t>特征分组与方法</a:t>
            </a:r>
          </a:p>
          <a:p>
            <a:pPr lvl="1"/>
            <a:r>
              <a:rPr kumimoji="1" lang="zh-CN" altLang="en-US" dirty="0" smtClean="0"/>
              <a:t>单特征组分析</a:t>
            </a:r>
          </a:p>
          <a:p>
            <a:pPr lvl="1"/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任务目标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任务</a:t>
            </a:r>
          </a:p>
          <a:p>
            <a:pPr lvl="1"/>
            <a:r>
              <a:rPr kumimoji="1" lang="zh-CN" altLang="en-US" sz="2800" dirty="0" smtClean="0"/>
              <a:t>对众包平台</a:t>
            </a:r>
            <a:r>
              <a:rPr kumimoji="1" lang="en-US" altLang="zh-CN" sz="2800" dirty="0" err="1" smtClean="0"/>
              <a:t>zbj.com</a:t>
            </a:r>
            <a:r>
              <a:rPr kumimoji="1" lang="zh-CN" altLang="en-US" sz="2800" dirty="0" smtClean="0"/>
              <a:t>任务中的稿件中标进行预测</a:t>
            </a:r>
          </a:p>
          <a:p>
            <a:pPr lvl="1"/>
            <a:endParaRPr kumimoji="1" lang="zh-CN" altLang="en-US" sz="3200" dirty="0" smtClean="0"/>
          </a:p>
          <a:p>
            <a:r>
              <a:rPr kumimoji="1" lang="zh-CN" altLang="en-US" sz="3200" dirty="0" smtClean="0"/>
              <a:t>目标</a:t>
            </a:r>
          </a:p>
          <a:p>
            <a:pPr lvl="1"/>
            <a:r>
              <a:rPr kumimoji="1" lang="zh-CN" altLang="en-US" sz="2800" dirty="0" smtClean="0"/>
              <a:t>对雇主推荐高质量稿件</a:t>
            </a:r>
          </a:p>
          <a:p>
            <a:pPr lvl="1"/>
            <a:r>
              <a:rPr kumimoji="1" lang="zh-CN" altLang="en-US" sz="2800" dirty="0" smtClean="0"/>
              <a:t>对平台服务商</a:t>
            </a:r>
            <a:r>
              <a:rPr kumimoji="1" lang="en-US" altLang="zh-CN" sz="2800" dirty="0" smtClean="0"/>
              <a:t>(worker)</a:t>
            </a:r>
            <a:r>
              <a:rPr kumimoji="1" lang="zh-CN" altLang="en-US" sz="2800" dirty="0" smtClean="0"/>
              <a:t>推荐更可能获选的任务，以达到平台资源合理分配。</a:t>
            </a:r>
          </a:p>
          <a:p>
            <a:pPr lvl="1"/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138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任务目标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199" y="2237015"/>
          <a:ext cx="9416143" cy="4074660"/>
        </p:xfrm>
        <a:graphic>
          <a:graphicData uri="http://schemas.openxmlformats.org/drawingml/2006/table">
            <a:tbl>
              <a:tblPr/>
              <a:tblGrid>
                <a:gridCol w="792064"/>
                <a:gridCol w="1478888"/>
                <a:gridCol w="2475893"/>
                <a:gridCol w="2957776"/>
                <a:gridCol w="1711522"/>
              </a:tblGrid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编号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类目名称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平均稿件数量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平均任务时间</a:t>
                      </a:r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天</a:t>
                      </a:r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任务数量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动画漫画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11.8205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11.2115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品牌设计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24.2378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8.3283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26963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摄影摄像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8.3088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文案策划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43.599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10.5218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网站建设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3.8214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28.5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装修服务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12.3846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9.497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起名取名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47.8963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11.2025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软件开发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4.3176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11.9882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任务分类</a:t>
            </a:r>
          </a:p>
        </p:txBody>
      </p:sp>
    </p:spTree>
    <p:extLst>
      <p:ext uri="{BB962C8B-B14F-4D97-AF65-F5344CB8AC3E}">
        <p14:creationId xmlns:p14="http://schemas.microsoft.com/office/powerpoint/2010/main" val="12645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特征分组与方法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单特征组分析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寻找最优特征组合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特征分组与方法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277217"/>
              </p:ext>
            </p:extLst>
          </p:nvPr>
        </p:nvGraphicFramePr>
        <p:xfrm>
          <a:off x="956601" y="1434906"/>
          <a:ext cx="9875522" cy="3490030"/>
        </p:xfrm>
        <a:graphic>
          <a:graphicData uri="http://schemas.openxmlformats.org/drawingml/2006/table">
            <a:tbl>
              <a:tblPr/>
              <a:tblGrid>
                <a:gridCol w="1962133"/>
                <a:gridCol w="2789147"/>
                <a:gridCol w="5124242"/>
              </a:tblGrid>
              <a:tr h="349003"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特征组名称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举例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userspecific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用户偏好相关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不同类别、价格参与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比例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;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参与任务种类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time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提交时间相关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绝对时间、相对时间排名、排名比例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sucnum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成功稿件量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全部、当前类别、当前价格区间的成功稿件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成功率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全部、当前类别、当前价格区间的成功率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worknum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提交工作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稿件量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包括不同时间段内提交稿件数量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系统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相对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，绝对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，排名比例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cost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失败稿件数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employer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雇主选择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实际为雇主选择的偏好与实际稿件之间的差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hits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雇主与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worker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关联关系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8200" y="5205048"/>
            <a:ext cx="950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方法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Random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Forest</a:t>
            </a:r>
            <a:r>
              <a:rPr kumimoji="1" lang="zh-CN" altLang="en-US" sz="2400" dirty="0" smtClean="0"/>
              <a:t>进行</a:t>
            </a:r>
            <a:r>
              <a:rPr kumimoji="1" lang="en-US" altLang="zh-CN" sz="2400" dirty="0" err="1" smtClean="0"/>
              <a:t>pointwise</a:t>
            </a:r>
            <a:r>
              <a:rPr kumimoji="1" lang="en-US" altLang="zh-CN" sz="2400" dirty="0" smtClean="0"/>
              <a:t>/pairwise</a:t>
            </a:r>
            <a:r>
              <a:rPr kumimoji="1" lang="zh-CN" altLang="en-US" sz="2400" dirty="0" smtClean="0"/>
              <a:t> 学习</a:t>
            </a:r>
          </a:p>
          <a:p>
            <a:r>
              <a:rPr kumimoji="1" lang="en-US" altLang="zh-CN" sz="2400" dirty="0" smtClean="0"/>
              <a:t>Evaluation: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MAP@k</a:t>
            </a:r>
            <a:r>
              <a:rPr kumimoji="1" lang="zh-CN" altLang="en-US" sz="2400" dirty="0" smtClean="0"/>
              <a:t> ，计算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次取均值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6043"/>
            <a:ext cx="10568037" cy="5861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单特征组分析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46129" y="1659683"/>
            <a:ext cx="2182919" cy="4351338"/>
          </a:xfrm>
        </p:spPr>
        <p:txBody>
          <a:bodyPr/>
          <a:lstStyle/>
          <a:p>
            <a:r>
              <a:rPr kumimoji="1" lang="en-US" altLang="zh-CN" dirty="0" smtClean="0"/>
              <a:t>Low: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reputation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High: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employer,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481945" y="1796142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pointwise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" y="996043"/>
            <a:ext cx="10568037" cy="5861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单特征组分析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2468" y="1690688"/>
            <a:ext cx="2152357" cy="4351338"/>
          </a:xfrm>
        </p:spPr>
        <p:txBody>
          <a:bodyPr/>
          <a:lstStyle/>
          <a:p>
            <a:r>
              <a:rPr kumimoji="1" lang="en-US" altLang="zh-CN" dirty="0" smtClean="0"/>
              <a:t>Low: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reputation,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" y="963386"/>
            <a:ext cx="10626911" cy="58946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单特征组分析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2468" y="1690688"/>
            <a:ext cx="2152357" cy="4351338"/>
          </a:xfrm>
        </p:spPr>
        <p:txBody>
          <a:bodyPr/>
          <a:lstStyle/>
          <a:p>
            <a:r>
              <a:rPr kumimoji="1" lang="en-US" altLang="zh-CN" dirty="0" smtClean="0"/>
              <a:t>Low: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reputation,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employer</a:t>
            </a:r>
            <a:endParaRPr kumimoji="1" lang="zh-CN" altLang="en-US" dirty="0" smtClean="0"/>
          </a:p>
          <a:p>
            <a:r>
              <a:rPr kumimoji="1" lang="zh-CN" altLang="en-US" dirty="0" smtClean="0"/>
              <a:t>单特征组和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区别不大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657</Words>
  <Application>Microsoft Macintosh PowerPoint</Application>
  <PresentationFormat>宽屏</PresentationFormat>
  <Paragraphs>162</Paragraphs>
  <Slides>19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宋体</vt:lpstr>
      <vt:lpstr>Arial</vt:lpstr>
      <vt:lpstr>Office 主题</vt:lpstr>
      <vt:lpstr>zbj获胜稿件预测</vt:lpstr>
      <vt:lpstr>概述</vt:lpstr>
      <vt:lpstr>任务目标</vt:lpstr>
      <vt:lpstr>任务目标</vt:lpstr>
      <vt:lpstr>特征组</vt:lpstr>
      <vt:lpstr>特征分组与方法</vt:lpstr>
      <vt:lpstr>单特征组分析</vt:lpstr>
      <vt:lpstr>单特征组分析</vt:lpstr>
      <vt:lpstr>单特征组分析</vt:lpstr>
      <vt:lpstr>单特征组分析</vt:lpstr>
      <vt:lpstr>寻找最优特征组合</vt:lpstr>
      <vt:lpstr>寻找最优特征组合</vt:lpstr>
      <vt:lpstr>寻找最优特征组合</vt:lpstr>
      <vt:lpstr>寻找最优特征组合</vt:lpstr>
      <vt:lpstr>单特征组剔除</vt:lpstr>
      <vt:lpstr>寻找最优特征组合</vt:lpstr>
      <vt:lpstr>寻找最优特征组合</vt:lpstr>
      <vt:lpstr>寻找最优特征组合</vt:lpstr>
      <vt:lpstr>寻找最优特征组合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248</cp:revision>
  <dcterms:created xsi:type="dcterms:W3CDTF">2016-08-30T08:37:33Z</dcterms:created>
  <dcterms:modified xsi:type="dcterms:W3CDTF">2017-01-11T00:53:37Z</dcterms:modified>
</cp:coreProperties>
</file>