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59" r:id="rId7"/>
    <p:sldId id="269" r:id="rId8"/>
    <p:sldId id="270" r:id="rId9"/>
    <p:sldId id="267" r:id="rId10"/>
    <p:sldId id="258" r:id="rId11"/>
    <p:sldId id="27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46"/>
  </p:normalViewPr>
  <p:slideViewPr>
    <p:cSldViewPr snapToGrid="0" snapToObjects="1">
      <p:cViewPr varScale="1">
        <p:scale>
          <a:sx n="92" d="100"/>
          <a:sy n="9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猪八戒众包市场研究工作进展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选择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947739"/>
              </p:ext>
            </p:extLst>
          </p:nvPr>
        </p:nvGraphicFramePr>
        <p:xfrm>
          <a:off x="1806314" y="1263368"/>
          <a:ext cx="7232754" cy="5467215"/>
        </p:xfrm>
        <a:graphic>
          <a:graphicData uri="http://schemas.openxmlformats.org/drawingml/2006/table">
            <a:tbl>
              <a:tblPr/>
              <a:tblGrid>
                <a:gridCol w="2115240"/>
                <a:gridCol w="2183473"/>
                <a:gridCol w="2934041"/>
              </a:tblGrid>
              <a:tr h="2377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获得稿件数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任务数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first_catagory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1763795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87756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品牌设计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企业服务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22210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1285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其他    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628605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11495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起名取名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160196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4786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文案策划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25621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2197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动画漫画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22258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2145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电商服务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市场调查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19994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1597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装修服务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技术服务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11689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917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工业设计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11159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2052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网站建设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2226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277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服装配饰设计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178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游戏    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9204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806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工程设计咨询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1556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162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真人服务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9029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1340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摄影摄像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8741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1232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UI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设计  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5773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780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影视制作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3870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1060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软件开发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2556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616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移动应用开发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2502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512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营销推广           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需要对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进行平衡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07071"/>
              </p:ext>
            </p:extLst>
          </p:nvPr>
        </p:nvGraphicFramePr>
        <p:xfrm>
          <a:off x="1251678" y="2008349"/>
          <a:ext cx="6768060" cy="4302509"/>
        </p:xfrm>
        <a:graphic>
          <a:graphicData uri="http://schemas.openxmlformats.org/drawingml/2006/table">
            <a:tbl>
              <a:tblPr/>
              <a:tblGrid>
                <a:gridCol w="1653992"/>
                <a:gridCol w="1653992"/>
                <a:gridCol w="1653992"/>
                <a:gridCol w="1806084"/>
              </a:tblGrid>
              <a:tr h="11131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类别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稿件数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任务数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任务平均稿件数量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动画漫画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7376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11.8205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品牌设计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653523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24.2378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摄影摄像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8.3088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文案策划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35010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43.599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网站建设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3.8214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装修服务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12.3846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起名取名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144072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47.8963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86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软件开发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4.3176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43421"/>
              </p:ext>
            </p:extLst>
          </p:nvPr>
        </p:nvGraphicFramePr>
        <p:xfrm>
          <a:off x="1251678" y="1874517"/>
          <a:ext cx="10005934" cy="4001625"/>
        </p:xfrm>
        <a:graphic>
          <a:graphicData uri="http://schemas.openxmlformats.org/drawingml/2006/table">
            <a:tbl>
              <a:tblPr/>
              <a:tblGrid>
                <a:gridCol w="2573566"/>
                <a:gridCol w="929046"/>
                <a:gridCol w="929046"/>
                <a:gridCol w="929046"/>
                <a:gridCol w="929046"/>
                <a:gridCol w="929046"/>
                <a:gridCol w="929046"/>
                <a:gridCol w="929046"/>
                <a:gridCol w="929046"/>
              </a:tblGrid>
              <a:tr h="444625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acc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recall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fscore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random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0.91172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0.10077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0.10077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0.10077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5943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122082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5943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reputationRank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0.91227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0.10637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0.10637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0.10637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5906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122119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5906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sucRateAll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0.91782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0.16296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0.16296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0.16296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5532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122493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5532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sucRateCate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0.91772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0.1619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5539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122486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5539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去除requester信息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0.93011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0.19334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0.13361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0.15802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3684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124341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5726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包含requester信息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0.68209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0.066936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0.42321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0.11559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2797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38989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89036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3812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去除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requester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信息，类目数平衡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0.9266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0.15913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0.1156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0.13392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123988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5845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包含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requester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信息，类目数平衡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0.66654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0.066095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0.44122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0.11497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41202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86823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3693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每个类型做一个分类器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Cold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问题</a:t>
            </a:r>
          </a:p>
          <a:p>
            <a:pPr lvl="1"/>
            <a:r>
              <a:rPr kumimoji="1" lang="zh-CN" altLang="en-US" dirty="0" smtClean="0"/>
              <a:t>有大量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服务商不在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训练集中特征均为</a:t>
            </a:r>
            <a:r>
              <a:rPr kumimoji="1" lang="en-US" altLang="zh-CN" dirty="0" smtClean="0"/>
              <a:t>0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目前的预测是不完全等价的，缺少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范围和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选择稿件数的限制条件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剔除参与较少且没有获选稿件的服务商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将服务商、</a:t>
            </a:r>
            <a:r>
              <a:rPr kumimoji="1" lang="en-US" altLang="zh-CN" dirty="0" smtClean="0"/>
              <a:t>task(</a:t>
            </a:r>
            <a:r>
              <a:rPr kumimoji="1" lang="zh-CN" altLang="en-US" dirty="0" smtClean="0"/>
              <a:t>雇主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根据特征进行聚类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静态模型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动态模型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特征选择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根据特征进行预测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后期工作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01385"/>
            <a:ext cx="10178322" cy="4834326"/>
          </a:xfrm>
        </p:spPr>
        <p:txBody>
          <a:bodyPr/>
          <a:lstStyle/>
          <a:p>
            <a:r>
              <a:rPr kumimoji="1" lang="zh-CN" altLang="en-US" dirty="0" smtClean="0"/>
              <a:t>服务商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参与任务种类数</a:t>
            </a:r>
          </a:p>
          <a:p>
            <a:pPr lvl="1"/>
            <a:r>
              <a:rPr kumimoji="1" lang="zh-CN" altLang="en-US" dirty="0" smtClean="0"/>
              <a:t>系统</a:t>
            </a:r>
            <a:r>
              <a:rPr kumimoji="1" lang="en-US" altLang="zh-CN" dirty="0" smtClean="0"/>
              <a:t>reputation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提交稿件数量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整体、类别、价格区间）</a:t>
            </a:r>
          </a:p>
          <a:p>
            <a:pPr lvl="1"/>
            <a:r>
              <a:rPr kumimoji="1" lang="zh-CN" altLang="en-US" dirty="0" smtClean="0"/>
              <a:t>工作效率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单位时间提交稿件数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完成能力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获选稿件与总提交稿件关系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雇主</a:t>
            </a:r>
          </a:p>
          <a:p>
            <a:pPr lvl="1"/>
            <a:r>
              <a:rPr kumimoji="1" lang="zh-CN" altLang="en-US" dirty="0" smtClean="0"/>
              <a:t>已选稿件的 服务商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，相对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， 稿件提交时间</a:t>
            </a:r>
          </a:p>
          <a:p>
            <a:pPr lvl="1"/>
            <a:r>
              <a:rPr kumimoji="1" lang="zh-CN" altLang="en-US" dirty="0" smtClean="0"/>
              <a:t>是否曾选择该服务商</a:t>
            </a:r>
          </a:p>
          <a:p>
            <a:r>
              <a:rPr kumimoji="1" lang="zh-CN" altLang="en-US" dirty="0" smtClean="0"/>
              <a:t>稿件</a:t>
            </a:r>
          </a:p>
          <a:p>
            <a:pPr lvl="1"/>
            <a:r>
              <a:rPr kumimoji="1" lang="zh-CN" altLang="en-US" dirty="0" smtClean="0"/>
              <a:t>当前稿件在当前任务范围内的相对 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、提交稿件时间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服务商参与任务数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image3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1678" y="1619684"/>
            <a:ext cx="7622499" cy="43913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服务商工作效率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1128451"/>
            <a:ext cx="3770027" cy="26340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21705" y="1128451"/>
            <a:ext cx="3770026" cy="263408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51677" y="3762531"/>
            <a:ext cx="3770027" cy="266824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021704" y="3762531"/>
            <a:ext cx="3770027" cy="2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任务总金额与任务数分布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image9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23702" y="2061918"/>
            <a:ext cx="4964087" cy="3670223"/>
          </a:xfrm>
          <a:prstGeom prst="rect">
            <a:avLst/>
          </a:prstGeom>
          <a:ln/>
        </p:spPr>
      </p:pic>
      <p:pic>
        <p:nvPicPr>
          <p:cNvPr id="5" name="image1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31679" y="1874517"/>
            <a:ext cx="4772025" cy="3857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雇主对服务商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pic>
        <p:nvPicPr>
          <p:cNvPr id="4" name="image6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1677" y="1656413"/>
            <a:ext cx="4684427" cy="4459574"/>
          </a:xfrm>
          <a:prstGeom prst="rect">
            <a:avLst/>
          </a:prstGeom>
          <a:ln/>
        </p:spPr>
      </p:pic>
      <p:pic>
        <p:nvPicPr>
          <p:cNvPr id="5" name="image3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82181" y="1656413"/>
            <a:ext cx="4905610" cy="44793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雇主对服务商 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image1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1678" y="1926717"/>
            <a:ext cx="7697450" cy="46239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预测实验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-2015</a:t>
            </a:r>
            <a:r>
              <a:rPr kumimoji="1" lang="zh-CN" altLang="en-US" dirty="0" smtClean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 smtClean="0"/>
              <a:t>月作为 训练集，</a:t>
            </a:r>
            <a:r>
              <a:rPr kumimoji="1" lang="en-US" altLang="zh-CN" dirty="0" smtClean="0"/>
              <a:t>2015-9</a:t>
            </a:r>
            <a:r>
              <a:rPr kumimoji="1" lang="zh-CN" altLang="en-US" dirty="0" smtClean="0"/>
              <a:t> 作为测试集。</a:t>
            </a:r>
          </a:p>
          <a:p>
            <a:r>
              <a:rPr kumimoji="1" lang="zh-CN" altLang="en-US" dirty="0"/>
              <a:t>动画漫画，品牌设计，摄影摄像，文案策划，网站建设，装修服务，起名取名，软件</a:t>
            </a:r>
            <a:r>
              <a:rPr kumimoji="1" lang="zh-CN" altLang="en-US" dirty="0" smtClean="0"/>
              <a:t>开发</a:t>
            </a:r>
          </a:p>
          <a:p>
            <a:r>
              <a:rPr kumimoji="1" lang="zh-CN" altLang="en-US" dirty="0" smtClean="0"/>
              <a:t>服务商、雇主、稿件特征</a:t>
            </a:r>
          </a:p>
          <a:p>
            <a:r>
              <a:rPr kumimoji="1" lang="zh-CN" altLang="en-US" dirty="0" smtClean="0"/>
              <a:t>实验直接根据特征进行分类，预测是否成为获选稿件</a:t>
            </a:r>
            <a:endParaRPr kumimoji="1" lang="zh-CN" altLang="en-US" dirty="0"/>
          </a:p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：</a:t>
            </a:r>
          </a:p>
          <a:p>
            <a:pPr lvl="1"/>
            <a:r>
              <a:rPr kumimoji="1" lang="en-US" altLang="zh-CN" dirty="0" smtClean="0"/>
              <a:t>Random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rank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908</TotalTime>
  <Words>545</Words>
  <Application>Microsoft Macintosh PowerPoint</Application>
  <PresentationFormat>宽屏</PresentationFormat>
  <Paragraphs>238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Gill Sans MT</vt:lpstr>
      <vt:lpstr>Impact</vt:lpstr>
      <vt:lpstr>宋体</vt:lpstr>
      <vt:lpstr>Arial</vt:lpstr>
      <vt:lpstr>徽章</vt:lpstr>
      <vt:lpstr>猪八戒众包市场研究工作进展</vt:lpstr>
      <vt:lpstr>概述</vt:lpstr>
      <vt:lpstr>特征选择</vt:lpstr>
      <vt:lpstr>服务商参与任务数</vt:lpstr>
      <vt:lpstr>服务商工作效率</vt:lpstr>
      <vt:lpstr>任务总金额与任务数分布</vt:lpstr>
      <vt:lpstr>雇主对服务商reputation选择</vt:lpstr>
      <vt:lpstr>雇主对服务商 relative Reputation选择</vt:lpstr>
      <vt:lpstr>预测实验</vt:lpstr>
      <vt:lpstr>Category 选择</vt:lpstr>
      <vt:lpstr>需要对category进行平衡</vt:lpstr>
      <vt:lpstr>预测结果</vt:lpstr>
      <vt:lpstr>后期工作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63</cp:revision>
  <dcterms:created xsi:type="dcterms:W3CDTF">2016-05-31T12:04:35Z</dcterms:created>
  <dcterms:modified xsi:type="dcterms:W3CDTF">2016-10-31T02:43:43Z</dcterms:modified>
</cp:coreProperties>
</file>