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2561"/>
  </p:normalViewPr>
  <p:slideViewPr>
    <p:cSldViewPr snapToGrid="0" snapToObjects="1">
      <p:cViewPr varScale="1">
        <p:scale>
          <a:sx n="83" d="100"/>
          <a:sy n="83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华文黑体" charset="-122"/>
              </a:defRPr>
            </a:lvl1pPr>
          </a:lstStyle>
          <a:p>
            <a:fld id="{87DE6118-2437-4B30-8E3C-4D2BE6020583}" type="datetimeFigureOut">
              <a:rPr lang="en-US" smtClean="0"/>
              <a:pPr/>
              <a:t>7/20/16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华文黑体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华文黑体" charset="-122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华文黑体" charset="-122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华文黑体" charset="-122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华文黑体" charset="-122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华文黑体" charset="-122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华文黑体" charset="-122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华文黑体" charset="-122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2016</a:t>
            </a:r>
            <a:r>
              <a:rPr kumimoji="1" lang="zh-CN" altLang="en-US" dirty="0" smtClean="0"/>
              <a:t>年个人规划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段雪野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概述</a:t>
            </a:r>
            <a:endParaRPr kumimoji="1"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预期目标</a:t>
            </a:r>
            <a:br>
              <a:rPr kumimoji="1" lang="zh-CN" altLang="en-US" sz="3600" dirty="0" smtClean="0"/>
            </a:br>
            <a:endParaRPr kumimoji="1" lang="zh-CN" altLang="en-US" sz="3600" dirty="0" smtClean="0"/>
          </a:p>
          <a:p>
            <a:r>
              <a:rPr kumimoji="1" lang="zh-CN" altLang="en-US" sz="3600" dirty="0" smtClean="0"/>
              <a:t>研究点</a:t>
            </a:r>
            <a:br>
              <a:rPr kumimoji="1" lang="zh-CN" altLang="en-US" sz="3600" dirty="0" smtClean="0"/>
            </a:br>
            <a:endParaRPr kumimoji="1" lang="zh-CN" altLang="en-US" sz="3600" dirty="0" smtClean="0"/>
          </a:p>
          <a:p>
            <a:r>
              <a:rPr kumimoji="1" lang="zh-CN" altLang="en-US" sz="3600" dirty="0" smtClean="0"/>
              <a:t>当前工作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3366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预期目标</a:t>
            </a:r>
            <a:endParaRPr kumimoji="1"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smtClean="0"/>
              <a:t>2016</a:t>
            </a:r>
            <a:r>
              <a:rPr kumimoji="1" lang="zh-CN" altLang="en-US" sz="3600" dirty="0" smtClean="0"/>
              <a:t>上半年</a:t>
            </a:r>
          </a:p>
          <a:p>
            <a:pPr lvl="1"/>
            <a:r>
              <a:rPr kumimoji="1" lang="zh-CN" altLang="en-US" sz="3600" dirty="0" smtClean="0"/>
              <a:t>猪八戒网服务商稿件推荐</a:t>
            </a:r>
          </a:p>
          <a:p>
            <a:r>
              <a:rPr kumimoji="1" lang="en-US" altLang="zh-CN" sz="3600" dirty="0" smtClean="0"/>
              <a:t>2016</a:t>
            </a:r>
            <a:r>
              <a:rPr kumimoji="1" lang="zh-CN" altLang="en-US" sz="3600" dirty="0" smtClean="0"/>
              <a:t>下半年</a:t>
            </a:r>
          </a:p>
          <a:p>
            <a:pPr lvl="1"/>
            <a:r>
              <a:rPr kumimoji="1" lang="zh-CN" altLang="en-US" sz="3600" dirty="0" smtClean="0"/>
              <a:t>规划基于众包的体系话的研究内容，并展开工作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研究点</a:t>
            </a:r>
            <a:endParaRPr kumimoji="1"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99034"/>
          </a:xfrm>
        </p:spPr>
        <p:txBody>
          <a:bodyPr/>
          <a:lstStyle/>
          <a:p>
            <a:r>
              <a:rPr kumimoji="1" lang="zh-CN" altLang="en-US" sz="3600" dirty="0" smtClean="0"/>
              <a:t>比稿、招标类型</a:t>
            </a:r>
          </a:p>
          <a:p>
            <a:pPr lvl="1"/>
            <a:r>
              <a:rPr kumimoji="1" lang="zh-CN" altLang="en-US" sz="3600" dirty="0" smtClean="0"/>
              <a:t>基于服务商对应类别历史稿件中标率、评价等进行稿件排序</a:t>
            </a:r>
          </a:p>
          <a:p>
            <a:r>
              <a:rPr kumimoji="1" lang="zh-CN" altLang="en-US" sz="3600" dirty="0" smtClean="0"/>
              <a:t>计件类型</a:t>
            </a:r>
          </a:p>
          <a:p>
            <a:pPr lvl="1"/>
            <a:r>
              <a:rPr kumimoji="1" lang="zh-CN" altLang="en-US" sz="3600" dirty="0" smtClean="0"/>
              <a:t>基于服务商提交频率、类别、成功率等，构建服务商</a:t>
            </a:r>
            <a:r>
              <a:rPr kumimoji="1" lang="en-US" altLang="zh-CN" sz="3600" dirty="0" smtClean="0"/>
              <a:t>behavior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matrix</a:t>
            </a:r>
            <a:r>
              <a:rPr kumimoji="1" lang="zh-CN" altLang="en-US" sz="3600" dirty="0" smtClean="0"/>
              <a:t>，分析交稿成功率</a:t>
            </a:r>
          </a:p>
          <a:p>
            <a:pPr marL="0" indent="0">
              <a:buNone/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 smtClean="0"/>
              <a:t>当前工作</a:t>
            </a:r>
            <a:endParaRPr kumimoji="1"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学习</a:t>
            </a:r>
            <a:r>
              <a:rPr kumimoji="1" lang="en-US" altLang="zh-CN" sz="3600" dirty="0" smtClean="0"/>
              <a:t>Ranking</a:t>
            </a:r>
            <a:r>
              <a:rPr kumimoji="1" lang="zh-CN" altLang="en-US" sz="3600" dirty="0" smtClean="0"/>
              <a:t>相关知识，选取模型进行比稿、招标类稿件排序</a:t>
            </a:r>
            <a:br>
              <a:rPr kumimoji="1" lang="zh-CN" altLang="en-US" sz="3600" dirty="0" smtClean="0"/>
            </a:br>
            <a:endParaRPr kumimoji="1" lang="zh-CN" altLang="en-US" sz="3600" dirty="0" smtClean="0"/>
          </a:p>
          <a:p>
            <a:r>
              <a:rPr kumimoji="1" lang="zh-CN" altLang="en-US" sz="3600" dirty="0" smtClean="0"/>
              <a:t>爬取尽可能全量猪八戒网数据，构建服务商行为的全量数据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131" y="2924503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5400" dirty="0" smtClean="0"/>
              <a:t>谢谢！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876</TotalTime>
  <Words>91</Words>
  <Application>Microsoft Macintosh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Franklin Gothic Book</vt:lpstr>
      <vt:lpstr>华文黑体</vt:lpstr>
      <vt:lpstr>裁剪</vt:lpstr>
      <vt:lpstr>2016年个人规划</vt:lpstr>
      <vt:lpstr>概述</vt:lpstr>
      <vt:lpstr>预期目标</vt:lpstr>
      <vt:lpstr>研究点</vt:lpstr>
      <vt:lpstr>当前工作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段雪野</dc:creator>
  <cp:lastModifiedBy>段雪野</cp:lastModifiedBy>
  <cp:revision>25</cp:revision>
  <dcterms:created xsi:type="dcterms:W3CDTF">2016-02-16T12:04:29Z</dcterms:created>
  <dcterms:modified xsi:type="dcterms:W3CDTF">2016-07-20T00:12:04Z</dcterms:modified>
</cp:coreProperties>
</file>