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65" r:id="rId5"/>
    <p:sldId id="264" r:id="rId6"/>
    <p:sldId id="259" r:id="rId7"/>
    <p:sldId id="260" r:id="rId8"/>
    <p:sldId id="263" r:id="rId9"/>
    <p:sldId id="26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2732"/>
  </p:normalViewPr>
  <p:slideViewPr>
    <p:cSldViewPr snapToGrid="0" snapToObjects="1">
      <p:cViewPr varScale="1">
        <p:scale>
          <a:sx n="90" d="100"/>
          <a:sy n="90" d="100"/>
        </p:scale>
        <p:origin x="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alibaba/Desktop/user&#21306;&#20998;&#20998;&#31867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0153310935249519"/>
          <c:y val="0.104214610397675"/>
          <c:w val="0.950173946043906"/>
          <c:h val="0.8321218112720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任务数量与参与人的分布!$I$1</c:f>
              <c:strCache>
                <c:ptCount val="1"/>
                <c:pt idx="0">
                  <c:v>数量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任务数量与参与人的分布!$H$2:$H$4</c:f>
              <c:strCache>
                <c:ptCount val="3"/>
                <c:pt idx="0">
                  <c:v>任务总数</c:v>
                </c:pt>
                <c:pt idx="1">
                  <c:v>任务已结束</c:v>
                </c:pt>
                <c:pt idx="2">
                  <c:v>成功获取任务稿件</c:v>
                </c:pt>
              </c:strCache>
            </c:strRef>
          </c:cat>
          <c:val>
            <c:numRef>
              <c:f>任务数量与参与人的分布!$I$2:$I$4</c:f>
              <c:numCache>
                <c:formatCode>General</c:formatCode>
                <c:ptCount val="3"/>
                <c:pt idx="0">
                  <c:v>441633.0</c:v>
                </c:pt>
                <c:pt idx="1">
                  <c:v>149009.0</c:v>
                </c:pt>
                <c:pt idx="2">
                  <c:v>121273.0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-2125743072"/>
        <c:axId val="-2125878144"/>
      </c:barChart>
      <c:catAx>
        <c:axId val="-2125743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25878144"/>
        <c:crosses val="autoZero"/>
        <c:auto val="1"/>
        <c:lblAlgn val="ctr"/>
        <c:lblOffset val="100"/>
        <c:noMultiLvlLbl val="0"/>
      </c:catAx>
      <c:valAx>
        <c:axId val="-21258781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125743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2E49A7-4189-0943-9BAB-C6062CC37C75}" type="doc">
      <dgm:prSet loTypeId="urn:microsoft.com/office/officeart/2005/8/layout/process1" loCatId="" qsTypeId="urn:microsoft.com/office/officeart/2005/8/quickstyle/simple2" qsCatId="simple" csTypeId="urn:microsoft.com/office/officeart/2005/8/colors/accent0_2" csCatId="mainScheme" phldr="1"/>
      <dgm:spPr/>
    </dgm:pt>
    <dgm:pt modelId="{EAE7BFB3-8ED1-1346-A436-26482403D63C}">
      <dgm:prSet phldrT="[文本]"/>
      <dgm:spPr/>
      <dgm:t>
        <a:bodyPr/>
        <a:lstStyle/>
        <a:p>
          <a:r>
            <a:rPr lang="zh-CN" altLang="en-US" dirty="0" smtClean="0"/>
            <a:t>爬取</a:t>
          </a:r>
          <a:r>
            <a:rPr lang="en-US" altLang="zh-CN" dirty="0" err="1" smtClean="0"/>
            <a:t>zbj</a:t>
          </a:r>
          <a:r>
            <a:rPr lang="zh-CN" altLang="en-US" dirty="0" smtClean="0"/>
            <a:t>数据</a:t>
          </a:r>
          <a:endParaRPr lang="zh-CN" altLang="en-US" dirty="0"/>
        </a:p>
      </dgm:t>
    </dgm:pt>
    <dgm:pt modelId="{C1BFAF18-3D48-F649-B235-735C3FFF8A34}" type="parTrans" cxnId="{403229D8-3CCD-3642-B334-08B13564A145}">
      <dgm:prSet/>
      <dgm:spPr/>
      <dgm:t>
        <a:bodyPr/>
        <a:lstStyle/>
        <a:p>
          <a:endParaRPr lang="zh-CN" altLang="en-US"/>
        </a:p>
      </dgm:t>
    </dgm:pt>
    <dgm:pt modelId="{A0AE1A6B-CACB-8843-8EDC-E09548CEEBA9}" type="sibTrans" cxnId="{403229D8-3CCD-3642-B334-08B13564A145}">
      <dgm:prSet/>
      <dgm:spPr/>
      <dgm:t>
        <a:bodyPr/>
        <a:lstStyle/>
        <a:p>
          <a:endParaRPr lang="zh-CN" altLang="en-US"/>
        </a:p>
      </dgm:t>
    </dgm:pt>
    <dgm:pt modelId="{BCC22C22-9615-F240-9950-329E46443E8D}">
      <dgm:prSet phldrT="[文本]"/>
      <dgm:spPr/>
      <dgm:t>
        <a:bodyPr/>
        <a:lstStyle/>
        <a:p>
          <a:r>
            <a:rPr lang="en-US" altLang="zh-CN" dirty="0" smtClean="0"/>
            <a:t>2015</a:t>
          </a:r>
          <a:r>
            <a:rPr lang="zh-CN" altLang="en-US" dirty="0" smtClean="0"/>
            <a:t>全量</a:t>
          </a:r>
          <a:r>
            <a:rPr lang="en-US" altLang="zh-CN" dirty="0" smtClean="0"/>
            <a:t>(</a:t>
          </a:r>
          <a:r>
            <a:rPr lang="zh-CN" altLang="en-US" dirty="0" smtClean="0"/>
            <a:t>补全</a:t>
          </a:r>
          <a:r>
            <a:rPr lang="en-US" altLang="zh-CN" dirty="0" smtClean="0"/>
            <a:t>+</a:t>
          </a:r>
          <a:r>
            <a:rPr lang="zh-CN" altLang="en-US" dirty="0" smtClean="0"/>
            <a:t>修改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98A89080-123F-104A-82C7-7D96974703A1}" type="parTrans" cxnId="{BB1D9DE4-0B8E-A040-8921-FE068EACDDAD}">
      <dgm:prSet/>
      <dgm:spPr/>
      <dgm:t>
        <a:bodyPr/>
        <a:lstStyle/>
        <a:p>
          <a:endParaRPr lang="zh-CN" altLang="en-US"/>
        </a:p>
      </dgm:t>
    </dgm:pt>
    <dgm:pt modelId="{FA08343D-17B9-354C-95B6-63675EB179C0}" type="sibTrans" cxnId="{BB1D9DE4-0B8E-A040-8921-FE068EACDDAD}">
      <dgm:prSet/>
      <dgm:spPr/>
      <dgm:t>
        <a:bodyPr/>
        <a:lstStyle/>
        <a:p>
          <a:endParaRPr lang="zh-CN" altLang="en-US"/>
        </a:p>
      </dgm:t>
    </dgm:pt>
    <dgm:pt modelId="{12F77CCD-E02B-DD44-814C-D8FC821E5780}" type="pres">
      <dgm:prSet presAssocID="{BD2E49A7-4189-0943-9BAB-C6062CC37C75}" presName="Name0" presStyleCnt="0">
        <dgm:presLayoutVars>
          <dgm:dir/>
          <dgm:resizeHandles val="exact"/>
        </dgm:presLayoutVars>
      </dgm:prSet>
      <dgm:spPr/>
    </dgm:pt>
    <dgm:pt modelId="{11FDE72B-E8A4-2644-9E58-D87206525F7B}" type="pres">
      <dgm:prSet presAssocID="{EAE7BFB3-8ED1-1346-A436-26482403D63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735C6F-F9C0-5D45-95F4-395683FF5796}" type="pres">
      <dgm:prSet presAssocID="{A0AE1A6B-CACB-8843-8EDC-E09548CEEBA9}" presName="sibTrans" presStyleLbl="sibTrans2D1" presStyleIdx="0" presStyleCnt="1"/>
      <dgm:spPr/>
      <dgm:t>
        <a:bodyPr/>
        <a:lstStyle/>
        <a:p>
          <a:endParaRPr lang="zh-CN" altLang="en-US"/>
        </a:p>
      </dgm:t>
    </dgm:pt>
    <dgm:pt modelId="{49A63287-4251-8546-A0E8-4E80EAAB2FA0}" type="pres">
      <dgm:prSet presAssocID="{A0AE1A6B-CACB-8843-8EDC-E09548CEEBA9}" presName="connectorText" presStyleLbl="sibTrans2D1" presStyleIdx="0" presStyleCnt="1"/>
      <dgm:spPr/>
      <dgm:t>
        <a:bodyPr/>
        <a:lstStyle/>
        <a:p>
          <a:endParaRPr lang="zh-CN" altLang="en-US"/>
        </a:p>
      </dgm:t>
    </dgm:pt>
    <dgm:pt modelId="{411FDDF6-D604-654A-8550-31B13751270E}" type="pres">
      <dgm:prSet presAssocID="{BCC22C22-9615-F240-9950-329E46443E8D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2049528-5462-674C-A96C-6894170D6FBF}" type="presOf" srcId="{BD2E49A7-4189-0943-9BAB-C6062CC37C75}" destId="{12F77CCD-E02B-DD44-814C-D8FC821E5780}" srcOrd="0" destOrd="0" presId="urn:microsoft.com/office/officeart/2005/8/layout/process1"/>
    <dgm:cxn modelId="{9B995744-D460-1148-9A22-630D7D839AF3}" type="presOf" srcId="{A0AE1A6B-CACB-8843-8EDC-E09548CEEBA9}" destId="{49A63287-4251-8546-A0E8-4E80EAAB2FA0}" srcOrd="1" destOrd="0" presId="urn:microsoft.com/office/officeart/2005/8/layout/process1"/>
    <dgm:cxn modelId="{3BD622B5-8FEA-BF46-932D-BED138F8054F}" type="presOf" srcId="{BCC22C22-9615-F240-9950-329E46443E8D}" destId="{411FDDF6-D604-654A-8550-31B13751270E}" srcOrd="0" destOrd="0" presId="urn:microsoft.com/office/officeart/2005/8/layout/process1"/>
    <dgm:cxn modelId="{403229D8-3CCD-3642-B334-08B13564A145}" srcId="{BD2E49A7-4189-0943-9BAB-C6062CC37C75}" destId="{EAE7BFB3-8ED1-1346-A436-26482403D63C}" srcOrd="0" destOrd="0" parTransId="{C1BFAF18-3D48-F649-B235-735C3FFF8A34}" sibTransId="{A0AE1A6B-CACB-8843-8EDC-E09548CEEBA9}"/>
    <dgm:cxn modelId="{BB1D9DE4-0B8E-A040-8921-FE068EACDDAD}" srcId="{BD2E49A7-4189-0943-9BAB-C6062CC37C75}" destId="{BCC22C22-9615-F240-9950-329E46443E8D}" srcOrd="1" destOrd="0" parTransId="{98A89080-123F-104A-82C7-7D96974703A1}" sibTransId="{FA08343D-17B9-354C-95B6-63675EB179C0}"/>
    <dgm:cxn modelId="{2358DD39-9D2E-E34C-84FD-D0C7FCB2FE4F}" type="presOf" srcId="{EAE7BFB3-8ED1-1346-A436-26482403D63C}" destId="{11FDE72B-E8A4-2644-9E58-D87206525F7B}" srcOrd="0" destOrd="0" presId="urn:microsoft.com/office/officeart/2005/8/layout/process1"/>
    <dgm:cxn modelId="{D2FF1F69-EBC3-FB42-B87B-A87D0B08BF49}" type="presOf" srcId="{A0AE1A6B-CACB-8843-8EDC-E09548CEEBA9}" destId="{55735C6F-F9C0-5D45-95F4-395683FF5796}" srcOrd="0" destOrd="0" presId="urn:microsoft.com/office/officeart/2005/8/layout/process1"/>
    <dgm:cxn modelId="{DD2A9570-189B-8546-B1D2-C673DE3F0E17}" type="presParOf" srcId="{12F77CCD-E02B-DD44-814C-D8FC821E5780}" destId="{11FDE72B-E8A4-2644-9E58-D87206525F7B}" srcOrd="0" destOrd="0" presId="urn:microsoft.com/office/officeart/2005/8/layout/process1"/>
    <dgm:cxn modelId="{B26413DD-AD7A-EB4C-963E-ADBCDF1311E5}" type="presParOf" srcId="{12F77CCD-E02B-DD44-814C-D8FC821E5780}" destId="{55735C6F-F9C0-5D45-95F4-395683FF5796}" srcOrd="1" destOrd="0" presId="urn:microsoft.com/office/officeart/2005/8/layout/process1"/>
    <dgm:cxn modelId="{1CFAE707-F9BC-A14F-A38F-1622CB97A535}" type="presParOf" srcId="{55735C6F-F9C0-5D45-95F4-395683FF5796}" destId="{49A63287-4251-8546-A0E8-4E80EAAB2FA0}" srcOrd="0" destOrd="0" presId="urn:microsoft.com/office/officeart/2005/8/layout/process1"/>
    <dgm:cxn modelId="{994A6062-2D65-5849-BCCE-813A2CB5866D}" type="presParOf" srcId="{12F77CCD-E02B-DD44-814C-D8FC821E5780}" destId="{411FDDF6-D604-654A-8550-31B13751270E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2E49A7-4189-0943-9BAB-C6062CC37C75}" type="doc">
      <dgm:prSet loTypeId="urn:microsoft.com/office/officeart/2005/8/layout/process1" loCatId="" qsTypeId="urn:microsoft.com/office/officeart/2005/8/quickstyle/simple2" qsCatId="simple" csTypeId="urn:microsoft.com/office/officeart/2005/8/colors/accent0_2" csCatId="mainScheme" phldr="1"/>
      <dgm:spPr/>
    </dgm:pt>
    <dgm:pt modelId="{EAE7BFB3-8ED1-1346-A436-26482403D63C}">
      <dgm:prSet phldrT="[文本]"/>
      <dgm:spPr/>
      <dgm:t>
        <a:bodyPr/>
        <a:lstStyle/>
        <a:p>
          <a:r>
            <a:rPr lang="zh-CN" altLang="en-US" dirty="0" smtClean="0"/>
            <a:t>稿件推荐</a:t>
          </a:r>
          <a:endParaRPr lang="zh-CN" altLang="en-US" dirty="0"/>
        </a:p>
      </dgm:t>
    </dgm:pt>
    <dgm:pt modelId="{C1BFAF18-3D48-F649-B235-735C3FFF8A34}" type="parTrans" cxnId="{403229D8-3CCD-3642-B334-08B13564A145}">
      <dgm:prSet/>
      <dgm:spPr/>
      <dgm:t>
        <a:bodyPr/>
        <a:lstStyle/>
        <a:p>
          <a:endParaRPr lang="zh-CN" altLang="en-US"/>
        </a:p>
      </dgm:t>
    </dgm:pt>
    <dgm:pt modelId="{A0AE1A6B-CACB-8843-8EDC-E09548CEEBA9}" type="sibTrans" cxnId="{403229D8-3CCD-3642-B334-08B13564A145}">
      <dgm:prSet/>
      <dgm:spPr/>
      <dgm:t>
        <a:bodyPr/>
        <a:lstStyle/>
        <a:p>
          <a:endParaRPr lang="zh-CN" altLang="en-US"/>
        </a:p>
      </dgm:t>
    </dgm:pt>
    <dgm:pt modelId="{BCC22C22-9615-F240-9950-329E46443E8D}">
      <dgm:prSet phldrT="[文本]"/>
      <dgm:spPr/>
      <dgm:t>
        <a:bodyPr/>
        <a:lstStyle/>
        <a:p>
          <a:r>
            <a:rPr lang="zh-CN" altLang="en-US" dirty="0" smtClean="0"/>
            <a:t>结果分析</a:t>
          </a:r>
          <a:endParaRPr lang="zh-CN" altLang="en-US" dirty="0"/>
        </a:p>
      </dgm:t>
    </dgm:pt>
    <dgm:pt modelId="{98A89080-123F-104A-82C7-7D96974703A1}" type="parTrans" cxnId="{BB1D9DE4-0B8E-A040-8921-FE068EACDDAD}">
      <dgm:prSet/>
      <dgm:spPr/>
      <dgm:t>
        <a:bodyPr/>
        <a:lstStyle/>
        <a:p>
          <a:endParaRPr lang="zh-CN" altLang="en-US"/>
        </a:p>
      </dgm:t>
    </dgm:pt>
    <dgm:pt modelId="{FA08343D-17B9-354C-95B6-63675EB179C0}" type="sibTrans" cxnId="{BB1D9DE4-0B8E-A040-8921-FE068EACDDAD}">
      <dgm:prSet/>
      <dgm:spPr/>
      <dgm:t>
        <a:bodyPr/>
        <a:lstStyle/>
        <a:p>
          <a:endParaRPr lang="zh-CN" altLang="en-US"/>
        </a:p>
      </dgm:t>
    </dgm:pt>
    <dgm:pt modelId="{12F77CCD-E02B-DD44-814C-D8FC821E5780}" type="pres">
      <dgm:prSet presAssocID="{BD2E49A7-4189-0943-9BAB-C6062CC37C75}" presName="Name0" presStyleCnt="0">
        <dgm:presLayoutVars>
          <dgm:dir/>
          <dgm:resizeHandles val="exact"/>
        </dgm:presLayoutVars>
      </dgm:prSet>
      <dgm:spPr/>
    </dgm:pt>
    <dgm:pt modelId="{11FDE72B-E8A4-2644-9E58-D87206525F7B}" type="pres">
      <dgm:prSet presAssocID="{EAE7BFB3-8ED1-1346-A436-26482403D63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735C6F-F9C0-5D45-95F4-395683FF5796}" type="pres">
      <dgm:prSet presAssocID="{A0AE1A6B-CACB-8843-8EDC-E09548CEEBA9}" presName="sibTrans" presStyleLbl="sibTrans2D1" presStyleIdx="0" presStyleCnt="1"/>
      <dgm:spPr/>
      <dgm:t>
        <a:bodyPr/>
        <a:lstStyle/>
        <a:p>
          <a:endParaRPr lang="zh-CN" altLang="en-US"/>
        </a:p>
      </dgm:t>
    </dgm:pt>
    <dgm:pt modelId="{49A63287-4251-8546-A0E8-4E80EAAB2FA0}" type="pres">
      <dgm:prSet presAssocID="{A0AE1A6B-CACB-8843-8EDC-E09548CEEBA9}" presName="connectorText" presStyleLbl="sibTrans2D1" presStyleIdx="0" presStyleCnt="1"/>
      <dgm:spPr/>
      <dgm:t>
        <a:bodyPr/>
        <a:lstStyle/>
        <a:p>
          <a:endParaRPr lang="zh-CN" altLang="en-US"/>
        </a:p>
      </dgm:t>
    </dgm:pt>
    <dgm:pt modelId="{411FDDF6-D604-654A-8550-31B13751270E}" type="pres">
      <dgm:prSet presAssocID="{BCC22C22-9615-F240-9950-329E46443E8D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238B3D4-E6DF-BD4E-B608-FAF38269D2AE}" type="presOf" srcId="{A0AE1A6B-CACB-8843-8EDC-E09548CEEBA9}" destId="{49A63287-4251-8546-A0E8-4E80EAAB2FA0}" srcOrd="1" destOrd="0" presId="urn:microsoft.com/office/officeart/2005/8/layout/process1"/>
    <dgm:cxn modelId="{BB1D9DE4-0B8E-A040-8921-FE068EACDDAD}" srcId="{BD2E49A7-4189-0943-9BAB-C6062CC37C75}" destId="{BCC22C22-9615-F240-9950-329E46443E8D}" srcOrd="1" destOrd="0" parTransId="{98A89080-123F-104A-82C7-7D96974703A1}" sibTransId="{FA08343D-17B9-354C-95B6-63675EB179C0}"/>
    <dgm:cxn modelId="{90621F0F-03F0-F146-B067-0487BCAF35B7}" type="presOf" srcId="{A0AE1A6B-CACB-8843-8EDC-E09548CEEBA9}" destId="{55735C6F-F9C0-5D45-95F4-395683FF5796}" srcOrd="0" destOrd="0" presId="urn:microsoft.com/office/officeart/2005/8/layout/process1"/>
    <dgm:cxn modelId="{403229D8-3CCD-3642-B334-08B13564A145}" srcId="{BD2E49A7-4189-0943-9BAB-C6062CC37C75}" destId="{EAE7BFB3-8ED1-1346-A436-26482403D63C}" srcOrd="0" destOrd="0" parTransId="{C1BFAF18-3D48-F649-B235-735C3FFF8A34}" sibTransId="{A0AE1A6B-CACB-8843-8EDC-E09548CEEBA9}"/>
    <dgm:cxn modelId="{5A0250F9-8B11-3746-BB5F-B9E9FB3FFE29}" type="presOf" srcId="{EAE7BFB3-8ED1-1346-A436-26482403D63C}" destId="{11FDE72B-E8A4-2644-9E58-D87206525F7B}" srcOrd="0" destOrd="0" presId="urn:microsoft.com/office/officeart/2005/8/layout/process1"/>
    <dgm:cxn modelId="{BACFEF5F-C8FE-6943-A0EF-968116AFD9FB}" type="presOf" srcId="{BCC22C22-9615-F240-9950-329E46443E8D}" destId="{411FDDF6-D604-654A-8550-31B13751270E}" srcOrd="0" destOrd="0" presId="urn:microsoft.com/office/officeart/2005/8/layout/process1"/>
    <dgm:cxn modelId="{2E94AC28-D6D5-594E-97C7-C4B89E1301D7}" type="presOf" srcId="{BD2E49A7-4189-0943-9BAB-C6062CC37C75}" destId="{12F77CCD-E02B-DD44-814C-D8FC821E5780}" srcOrd="0" destOrd="0" presId="urn:microsoft.com/office/officeart/2005/8/layout/process1"/>
    <dgm:cxn modelId="{7C42CA8F-AE36-064A-98BD-8E7156645EB9}" type="presParOf" srcId="{12F77CCD-E02B-DD44-814C-D8FC821E5780}" destId="{11FDE72B-E8A4-2644-9E58-D87206525F7B}" srcOrd="0" destOrd="0" presId="urn:microsoft.com/office/officeart/2005/8/layout/process1"/>
    <dgm:cxn modelId="{D24BEE3E-EEAA-0D46-83C1-51808148CB7A}" type="presParOf" srcId="{12F77CCD-E02B-DD44-814C-D8FC821E5780}" destId="{55735C6F-F9C0-5D45-95F4-395683FF5796}" srcOrd="1" destOrd="0" presId="urn:microsoft.com/office/officeart/2005/8/layout/process1"/>
    <dgm:cxn modelId="{EEF5C720-157F-E14E-95AA-3826C8D38DE1}" type="presParOf" srcId="{55735C6F-F9C0-5D45-95F4-395683FF5796}" destId="{49A63287-4251-8546-A0E8-4E80EAAB2FA0}" srcOrd="0" destOrd="0" presId="urn:microsoft.com/office/officeart/2005/8/layout/process1"/>
    <dgm:cxn modelId="{6095E22F-393D-8645-B15E-7C9A78673780}" type="presParOf" srcId="{12F77CCD-E02B-DD44-814C-D8FC821E5780}" destId="{411FDDF6-D604-654A-8550-31B13751270E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2E49A7-4189-0943-9BAB-C6062CC37C75}" type="doc">
      <dgm:prSet loTypeId="urn:microsoft.com/office/officeart/2005/8/layout/process1" loCatId="" qsTypeId="urn:microsoft.com/office/officeart/2005/8/quickstyle/simple2" qsCatId="simple" csTypeId="urn:microsoft.com/office/officeart/2005/8/colors/accent0_2" csCatId="mainScheme" phldr="1"/>
      <dgm:spPr/>
    </dgm:pt>
    <dgm:pt modelId="{EAE7BFB3-8ED1-1346-A436-26482403D63C}">
      <dgm:prSet phldrT="[文本]" custT="1"/>
      <dgm:spPr/>
      <dgm:t>
        <a:bodyPr/>
        <a:lstStyle/>
        <a:p>
          <a:r>
            <a:rPr lang="zh-CN" altLang="en-US" sz="4400" dirty="0" smtClean="0"/>
            <a:t>学习</a:t>
          </a:r>
          <a:endParaRPr lang="zh-CN" altLang="en-US" sz="4400" dirty="0"/>
        </a:p>
      </dgm:t>
    </dgm:pt>
    <dgm:pt modelId="{C1BFAF18-3D48-F649-B235-735C3FFF8A34}" type="parTrans" cxnId="{403229D8-3CCD-3642-B334-08B13564A145}">
      <dgm:prSet/>
      <dgm:spPr/>
      <dgm:t>
        <a:bodyPr/>
        <a:lstStyle/>
        <a:p>
          <a:endParaRPr lang="zh-CN" altLang="en-US"/>
        </a:p>
      </dgm:t>
    </dgm:pt>
    <dgm:pt modelId="{A0AE1A6B-CACB-8843-8EDC-E09548CEEBA9}" type="sibTrans" cxnId="{403229D8-3CCD-3642-B334-08B13564A145}">
      <dgm:prSet/>
      <dgm:spPr/>
      <dgm:t>
        <a:bodyPr/>
        <a:lstStyle/>
        <a:p>
          <a:endParaRPr lang="zh-CN" altLang="en-US"/>
        </a:p>
      </dgm:t>
    </dgm:pt>
    <dgm:pt modelId="{BCC22C22-9615-F240-9950-329E46443E8D}">
      <dgm:prSet phldrT="[文本]"/>
      <dgm:spPr/>
      <dgm:t>
        <a:bodyPr/>
        <a:lstStyle/>
        <a:p>
          <a:r>
            <a:rPr lang="en-US" altLang="zh-CN" dirty="0" smtClean="0"/>
            <a:t>ML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PGM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Ranking</a:t>
          </a:r>
          <a:endParaRPr lang="zh-CN" altLang="en-US" baseline="0" dirty="0" smtClean="0"/>
        </a:p>
        <a:p>
          <a:r>
            <a:rPr lang="zh-CN" altLang="en-US" dirty="0" smtClean="0"/>
            <a:t>了解深度学习</a:t>
          </a:r>
          <a:endParaRPr lang="zh-CN" altLang="en-US" dirty="0"/>
        </a:p>
      </dgm:t>
    </dgm:pt>
    <dgm:pt modelId="{98A89080-123F-104A-82C7-7D96974703A1}" type="parTrans" cxnId="{BB1D9DE4-0B8E-A040-8921-FE068EACDDAD}">
      <dgm:prSet/>
      <dgm:spPr/>
      <dgm:t>
        <a:bodyPr/>
        <a:lstStyle/>
        <a:p>
          <a:endParaRPr lang="zh-CN" altLang="en-US"/>
        </a:p>
      </dgm:t>
    </dgm:pt>
    <dgm:pt modelId="{FA08343D-17B9-354C-95B6-63675EB179C0}" type="sibTrans" cxnId="{BB1D9DE4-0B8E-A040-8921-FE068EACDDAD}">
      <dgm:prSet/>
      <dgm:spPr/>
      <dgm:t>
        <a:bodyPr/>
        <a:lstStyle/>
        <a:p>
          <a:endParaRPr lang="zh-CN" altLang="en-US"/>
        </a:p>
      </dgm:t>
    </dgm:pt>
    <dgm:pt modelId="{12F77CCD-E02B-DD44-814C-D8FC821E5780}" type="pres">
      <dgm:prSet presAssocID="{BD2E49A7-4189-0943-9BAB-C6062CC37C75}" presName="Name0" presStyleCnt="0">
        <dgm:presLayoutVars>
          <dgm:dir/>
          <dgm:resizeHandles val="exact"/>
        </dgm:presLayoutVars>
      </dgm:prSet>
      <dgm:spPr/>
    </dgm:pt>
    <dgm:pt modelId="{11FDE72B-E8A4-2644-9E58-D87206525F7B}" type="pres">
      <dgm:prSet presAssocID="{EAE7BFB3-8ED1-1346-A436-26482403D63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735C6F-F9C0-5D45-95F4-395683FF5796}" type="pres">
      <dgm:prSet presAssocID="{A0AE1A6B-CACB-8843-8EDC-E09548CEEBA9}" presName="sibTrans" presStyleLbl="sibTrans2D1" presStyleIdx="0" presStyleCnt="1"/>
      <dgm:spPr/>
      <dgm:t>
        <a:bodyPr/>
        <a:lstStyle/>
        <a:p>
          <a:endParaRPr lang="zh-CN" altLang="en-US"/>
        </a:p>
      </dgm:t>
    </dgm:pt>
    <dgm:pt modelId="{49A63287-4251-8546-A0E8-4E80EAAB2FA0}" type="pres">
      <dgm:prSet presAssocID="{A0AE1A6B-CACB-8843-8EDC-E09548CEEBA9}" presName="connectorText" presStyleLbl="sibTrans2D1" presStyleIdx="0" presStyleCnt="1"/>
      <dgm:spPr/>
      <dgm:t>
        <a:bodyPr/>
        <a:lstStyle/>
        <a:p>
          <a:endParaRPr lang="zh-CN" altLang="en-US"/>
        </a:p>
      </dgm:t>
    </dgm:pt>
    <dgm:pt modelId="{411FDDF6-D604-654A-8550-31B13751270E}" type="pres">
      <dgm:prSet presAssocID="{BCC22C22-9615-F240-9950-329E46443E8D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B1D9DE4-0B8E-A040-8921-FE068EACDDAD}" srcId="{BD2E49A7-4189-0943-9BAB-C6062CC37C75}" destId="{BCC22C22-9615-F240-9950-329E46443E8D}" srcOrd="1" destOrd="0" parTransId="{98A89080-123F-104A-82C7-7D96974703A1}" sibTransId="{FA08343D-17B9-354C-95B6-63675EB179C0}"/>
    <dgm:cxn modelId="{5312771E-F355-AA4F-8BAF-83533392BEFB}" type="presOf" srcId="{EAE7BFB3-8ED1-1346-A436-26482403D63C}" destId="{11FDE72B-E8A4-2644-9E58-D87206525F7B}" srcOrd="0" destOrd="0" presId="urn:microsoft.com/office/officeart/2005/8/layout/process1"/>
    <dgm:cxn modelId="{660B1966-2F18-FB4D-AC88-16D1965FA06C}" type="presOf" srcId="{BCC22C22-9615-F240-9950-329E46443E8D}" destId="{411FDDF6-D604-654A-8550-31B13751270E}" srcOrd="0" destOrd="0" presId="urn:microsoft.com/office/officeart/2005/8/layout/process1"/>
    <dgm:cxn modelId="{403229D8-3CCD-3642-B334-08B13564A145}" srcId="{BD2E49A7-4189-0943-9BAB-C6062CC37C75}" destId="{EAE7BFB3-8ED1-1346-A436-26482403D63C}" srcOrd="0" destOrd="0" parTransId="{C1BFAF18-3D48-F649-B235-735C3FFF8A34}" sibTransId="{A0AE1A6B-CACB-8843-8EDC-E09548CEEBA9}"/>
    <dgm:cxn modelId="{AA523B9C-62BE-0040-B231-197937A749DF}" type="presOf" srcId="{A0AE1A6B-CACB-8843-8EDC-E09548CEEBA9}" destId="{49A63287-4251-8546-A0E8-4E80EAAB2FA0}" srcOrd="1" destOrd="0" presId="urn:microsoft.com/office/officeart/2005/8/layout/process1"/>
    <dgm:cxn modelId="{D40C5397-B01C-A54D-83CC-B1EE17869A48}" type="presOf" srcId="{BD2E49A7-4189-0943-9BAB-C6062CC37C75}" destId="{12F77CCD-E02B-DD44-814C-D8FC821E5780}" srcOrd="0" destOrd="0" presId="urn:microsoft.com/office/officeart/2005/8/layout/process1"/>
    <dgm:cxn modelId="{B9970CE3-E134-C042-9D62-4549653333A3}" type="presOf" srcId="{A0AE1A6B-CACB-8843-8EDC-E09548CEEBA9}" destId="{55735C6F-F9C0-5D45-95F4-395683FF5796}" srcOrd="0" destOrd="0" presId="urn:microsoft.com/office/officeart/2005/8/layout/process1"/>
    <dgm:cxn modelId="{2D423E41-3F54-8346-8777-44D301962060}" type="presParOf" srcId="{12F77CCD-E02B-DD44-814C-D8FC821E5780}" destId="{11FDE72B-E8A4-2644-9E58-D87206525F7B}" srcOrd="0" destOrd="0" presId="urn:microsoft.com/office/officeart/2005/8/layout/process1"/>
    <dgm:cxn modelId="{94536CB0-7E41-B845-91E8-4DB4EE489AE9}" type="presParOf" srcId="{12F77CCD-E02B-DD44-814C-D8FC821E5780}" destId="{55735C6F-F9C0-5D45-95F4-395683FF5796}" srcOrd="1" destOrd="0" presId="urn:microsoft.com/office/officeart/2005/8/layout/process1"/>
    <dgm:cxn modelId="{2BC9A891-217C-7F43-AF9D-E69DD0205190}" type="presParOf" srcId="{55735C6F-F9C0-5D45-95F4-395683FF5796}" destId="{49A63287-4251-8546-A0E8-4E80EAAB2FA0}" srcOrd="0" destOrd="0" presId="urn:microsoft.com/office/officeart/2005/8/layout/process1"/>
    <dgm:cxn modelId="{8D49EA18-37B4-C347-88BA-0F3785F139E0}" type="presParOf" srcId="{12F77CCD-E02B-DD44-814C-D8FC821E5780}" destId="{411FDDF6-D604-654A-8550-31B13751270E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FDE72B-E8A4-2644-9E58-D87206525F7B}">
      <dsp:nvSpPr>
        <dsp:cNvPr id="0" name=""/>
        <dsp:cNvSpPr/>
      </dsp:nvSpPr>
      <dsp:spPr>
        <a:xfrm>
          <a:off x="1955" y="0"/>
          <a:ext cx="4171152" cy="11574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爬取</a:t>
          </a:r>
          <a:r>
            <a:rPr lang="en-US" altLang="zh-CN" sz="3400" kern="1200" dirty="0" err="1" smtClean="0"/>
            <a:t>zbj</a:t>
          </a:r>
          <a:r>
            <a:rPr lang="zh-CN" altLang="en-US" sz="3400" kern="1200" dirty="0" smtClean="0"/>
            <a:t>数据</a:t>
          </a:r>
          <a:endParaRPr lang="zh-CN" altLang="en-US" sz="3400" kern="1200" dirty="0"/>
        </a:p>
      </dsp:txBody>
      <dsp:txXfrm>
        <a:off x="35855" y="33900"/>
        <a:ext cx="4103352" cy="1089618"/>
      </dsp:txXfrm>
    </dsp:sp>
    <dsp:sp modelId="{55735C6F-F9C0-5D45-95F4-395683FF5796}">
      <dsp:nvSpPr>
        <dsp:cNvPr id="0" name=""/>
        <dsp:cNvSpPr/>
      </dsp:nvSpPr>
      <dsp:spPr>
        <a:xfrm>
          <a:off x="4590224" y="61486"/>
          <a:ext cx="884284" cy="103444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4590224" y="268375"/>
        <a:ext cx="618999" cy="620667"/>
      </dsp:txXfrm>
    </dsp:sp>
    <dsp:sp modelId="{411FDDF6-D604-654A-8550-31B13751270E}">
      <dsp:nvSpPr>
        <dsp:cNvPr id="0" name=""/>
        <dsp:cNvSpPr/>
      </dsp:nvSpPr>
      <dsp:spPr>
        <a:xfrm>
          <a:off x="5841570" y="0"/>
          <a:ext cx="4171152" cy="11574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 smtClean="0"/>
            <a:t>2015</a:t>
          </a:r>
          <a:r>
            <a:rPr lang="zh-CN" altLang="en-US" sz="3400" kern="1200" dirty="0" smtClean="0"/>
            <a:t>全量</a:t>
          </a:r>
          <a:r>
            <a:rPr lang="en-US" altLang="zh-CN" sz="3400" kern="1200" dirty="0" smtClean="0"/>
            <a:t>(</a:t>
          </a:r>
          <a:r>
            <a:rPr lang="zh-CN" altLang="en-US" sz="3400" kern="1200" dirty="0" smtClean="0"/>
            <a:t>补全</a:t>
          </a:r>
          <a:r>
            <a:rPr lang="en-US" altLang="zh-CN" sz="3400" kern="1200" dirty="0" smtClean="0"/>
            <a:t>+</a:t>
          </a:r>
          <a:r>
            <a:rPr lang="zh-CN" altLang="en-US" sz="3400" kern="1200" dirty="0" smtClean="0"/>
            <a:t>修改</a:t>
          </a:r>
          <a:r>
            <a:rPr lang="en-US" altLang="zh-CN" sz="3400" kern="1200" dirty="0" smtClean="0"/>
            <a:t>)</a:t>
          </a:r>
          <a:endParaRPr lang="zh-CN" altLang="en-US" sz="3400" kern="1200" dirty="0"/>
        </a:p>
      </dsp:txBody>
      <dsp:txXfrm>
        <a:off x="5875470" y="33900"/>
        <a:ext cx="4103352" cy="10896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FDE72B-E8A4-2644-9E58-D87206525F7B}">
      <dsp:nvSpPr>
        <dsp:cNvPr id="0" name=""/>
        <dsp:cNvSpPr/>
      </dsp:nvSpPr>
      <dsp:spPr>
        <a:xfrm>
          <a:off x="1955" y="0"/>
          <a:ext cx="4171152" cy="11574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900" kern="1200" dirty="0" smtClean="0"/>
            <a:t>稿件推荐</a:t>
          </a:r>
          <a:endParaRPr lang="zh-CN" altLang="en-US" sz="4900" kern="1200" dirty="0"/>
        </a:p>
      </dsp:txBody>
      <dsp:txXfrm>
        <a:off x="35855" y="33900"/>
        <a:ext cx="4103352" cy="1089618"/>
      </dsp:txXfrm>
    </dsp:sp>
    <dsp:sp modelId="{55735C6F-F9C0-5D45-95F4-395683FF5796}">
      <dsp:nvSpPr>
        <dsp:cNvPr id="0" name=""/>
        <dsp:cNvSpPr/>
      </dsp:nvSpPr>
      <dsp:spPr>
        <a:xfrm>
          <a:off x="4590224" y="61486"/>
          <a:ext cx="884284" cy="103444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900" kern="1200"/>
        </a:p>
      </dsp:txBody>
      <dsp:txXfrm>
        <a:off x="4590224" y="268375"/>
        <a:ext cx="618999" cy="620667"/>
      </dsp:txXfrm>
    </dsp:sp>
    <dsp:sp modelId="{411FDDF6-D604-654A-8550-31B13751270E}">
      <dsp:nvSpPr>
        <dsp:cNvPr id="0" name=""/>
        <dsp:cNvSpPr/>
      </dsp:nvSpPr>
      <dsp:spPr>
        <a:xfrm>
          <a:off x="5841570" y="0"/>
          <a:ext cx="4171152" cy="11574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900" kern="1200" dirty="0" smtClean="0"/>
            <a:t>结果分析</a:t>
          </a:r>
          <a:endParaRPr lang="zh-CN" altLang="en-US" sz="4900" kern="1200" dirty="0"/>
        </a:p>
      </dsp:txBody>
      <dsp:txXfrm>
        <a:off x="5875470" y="33900"/>
        <a:ext cx="4103352" cy="10896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FDE72B-E8A4-2644-9E58-D87206525F7B}">
      <dsp:nvSpPr>
        <dsp:cNvPr id="0" name=""/>
        <dsp:cNvSpPr/>
      </dsp:nvSpPr>
      <dsp:spPr>
        <a:xfrm>
          <a:off x="1955" y="0"/>
          <a:ext cx="4171152" cy="11574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学习</a:t>
          </a:r>
          <a:endParaRPr lang="zh-CN" altLang="en-US" sz="4400" kern="1200" dirty="0"/>
        </a:p>
      </dsp:txBody>
      <dsp:txXfrm>
        <a:off x="35855" y="33900"/>
        <a:ext cx="4103352" cy="1089618"/>
      </dsp:txXfrm>
    </dsp:sp>
    <dsp:sp modelId="{55735C6F-F9C0-5D45-95F4-395683FF5796}">
      <dsp:nvSpPr>
        <dsp:cNvPr id="0" name=""/>
        <dsp:cNvSpPr/>
      </dsp:nvSpPr>
      <dsp:spPr>
        <a:xfrm>
          <a:off x="4590224" y="61486"/>
          <a:ext cx="884284" cy="103444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>
        <a:off x="4590224" y="268375"/>
        <a:ext cx="618999" cy="620667"/>
      </dsp:txXfrm>
    </dsp:sp>
    <dsp:sp modelId="{411FDDF6-D604-654A-8550-31B13751270E}">
      <dsp:nvSpPr>
        <dsp:cNvPr id="0" name=""/>
        <dsp:cNvSpPr/>
      </dsp:nvSpPr>
      <dsp:spPr>
        <a:xfrm>
          <a:off x="5841570" y="0"/>
          <a:ext cx="4171152" cy="11574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ML</a:t>
          </a:r>
          <a:r>
            <a:rPr lang="zh-CN" altLang="en-US" sz="2600" kern="1200" baseline="0" dirty="0" smtClean="0"/>
            <a:t> </a:t>
          </a:r>
          <a:r>
            <a:rPr lang="en-US" altLang="zh-CN" sz="2600" kern="1200" baseline="0" dirty="0" smtClean="0"/>
            <a:t>PGM</a:t>
          </a:r>
          <a:r>
            <a:rPr lang="zh-CN" altLang="en-US" sz="2600" kern="1200" baseline="0" dirty="0" smtClean="0"/>
            <a:t> </a:t>
          </a:r>
          <a:r>
            <a:rPr lang="en-US" altLang="zh-CN" sz="2600" kern="1200" baseline="0" dirty="0" smtClean="0"/>
            <a:t>Ranking</a:t>
          </a:r>
          <a:endParaRPr lang="zh-CN" altLang="en-US" sz="2600" kern="1200" baseline="0" dirty="0" smtClean="0"/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了解深度学习</a:t>
          </a:r>
          <a:endParaRPr lang="zh-CN" altLang="en-US" sz="2600" kern="1200" dirty="0"/>
        </a:p>
      </dsp:txBody>
      <dsp:txXfrm>
        <a:off x="5875470" y="33900"/>
        <a:ext cx="4103352" cy="1089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A58E1-0973-5B40-B4AC-DF4BE99CFF4D}" type="datetimeFigureOut">
              <a:rPr kumimoji="1" lang="zh-CN" altLang="en-US" smtClean="0"/>
              <a:t>17/1/10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9839C-008E-144C-92E3-36C0B1B31B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9023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37EC-AAA2-5D42-A5C1-A227E9C37E14}" type="datetimeFigureOut">
              <a:rPr kumimoji="1" lang="zh-CN" altLang="en-US" smtClean="0"/>
              <a:t>17/1/10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71F13-49A5-4E48-BEBD-E096A03D70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37EC-AAA2-5D42-A5C1-A227E9C37E14}" type="datetimeFigureOut">
              <a:rPr kumimoji="1" lang="zh-CN" altLang="en-US" smtClean="0"/>
              <a:t>17/1/10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71F13-49A5-4E48-BEBD-E096A03D70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37EC-AAA2-5D42-A5C1-A227E9C37E14}" type="datetimeFigureOut">
              <a:rPr kumimoji="1" lang="zh-CN" altLang="en-US" smtClean="0"/>
              <a:t>17/1/10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71F13-49A5-4E48-BEBD-E096A03D70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37EC-AAA2-5D42-A5C1-A227E9C37E14}" type="datetimeFigureOut">
              <a:rPr kumimoji="1" lang="zh-CN" altLang="en-US" smtClean="0"/>
              <a:t>17/1/10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71F13-49A5-4E48-BEBD-E096A03D70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37EC-AAA2-5D42-A5C1-A227E9C37E14}" type="datetimeFigureOut">
              <a:rPr kumimoji="1" lang="zh-CN" altLang="en-US" smtClean="0"/>
              <a:t>17/1/10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71F13-49A5-4E48-BEBD-E096A03D70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37EC-AAA2-5D42-A5C1-A227E9C37E14}" type="datetimeFigureOut">
              <a:rPr kumimoji="1" lang="zh-CN" altLang="en-US" smtClean="0"/>
              <a:t>17/1/10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71F13-49A5-4E48-BEBD-E096A03D70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37EC-AAA2-5D42-A5C1-A227E9C37E14}" type="datetimeFigureOut">
              <a:rPr kumimoji="1" lang="zh-CN" altLang="en-US" smtClean="0"/>
              <a:t>17/1/10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71F13-49A5-4E48-BEBD-E096A03D70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37EC-AAA2-5D42-A5C1-A227E9C37E14}" type="datetimeFigureOut">
              <a:rPr kumimoji="1" lang="zh-CN" altLang="en-US" smtClean="0"/>
              <a:t>17/1/10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71F13-49A5-4E48-BEBD-E096A03D70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37EC-AAA2-5D42-A5C1-A227E9C37E14}" type="datetimeFigureOut">
              <a:rPr kumimoji="1" lang="zh-CN" altLang="en-US" smtClean="0"/>
              <a:t>17/1/10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71F13-49A5-4E48-BEBD-E096A03D70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37EC-AAA2-5D42-A5C1-A227E9C37E14}" type="datetimeFigureOut">
              <a:rPr kumimoji="1" lang="zh-CN" altLang="en-US" smtClean="0"/>
              <a:t>17/1/10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71F13-49A5-4E48-BEBD-E096A03D70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37EC-AAA2-5D42-A5C1-A227E9C37E14}" type="datetimeFigureOut">
              <a:rPr kumimoji="1" lang="zh-CN" altLang="en-US" smtClean="0"/>
              <a:t>17/1/10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71F13-49A5-4E48-BEBD-E096A03D70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C37EC-AAA2-5D42-A5C1-A227E9C37E14}" type="datetimeFigureOut">
              <a:rPr kumimoji="1" lang="zh-CN" altLang="en-US" smtClean="0"/>
              <a:t>17/1/10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71F13-49A5-4E48-BEBD-E096A03D70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2.xml"/><Relationship Id="rId12" Type="http://schemas.openxmlformats.org/officeDocument/2006/relationships/diagramData" Target="../diagrams/data3.xml"/><Relationship Id="rId13" Type="http://schemas.openxmlformats.org/officeDocument/2006/relationships/diagramLayout" Target="../diagrams/layout3.xml"/><Relationship Id="rId14" Type="http://schemas.openxmlformats.org/officeDocument/2006/relationships/diagramQuickStyle" Target="../diagrams/quickStyle3.xml"/><Relationship Id="rId15" Type="http://schemas.openxmlformats.org/officeDocument/2006/relationships/diagramColors" Target="../diagrams/colors3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2016</a:t>
            </a:r>
            <a:r>
              <a:rPr kumimoji="1" lang="zh-CN" altLang="en-US" dirty="0" smtClean="0"/>
              <a:t>年终总结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65418" y="4059238"/>
            <a:ext cx="6802582" cy="1655762"/>
          </a:xfrm>
        </p:spPr>
        <p:txBody>
          <a:bodyPr/>
          <a:lstStyle/>
          <a:p>
            <a:endParaRPr kumimoji="1" lang="zh-CN" altLang="en-US" smtClean="0"/>
          </a:p>
          <a:p>
            <a:r>
              <a:rPr kumimoji="1" lang="zh-CN" altLang="en-US" dirty="0" smtClean="0"/>
              <a:t>段雪野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概述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工作总结</a:t>
            </a:r>
          </a:p>
          <a:p>
            <a:endParaRPr kumimoji="1" lang="zh-CN" altLang="en-US" dirty="0"/>
          </a:p>
          <a:p>
            <a:r>
              <a:rPr kumimoji="1" lang="zh-CN" altLang="en-US" dirty="0" smtClean="0"/>
              <a:t>需要改进的问题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上半年工作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465782"/>
              </p:ext>
            </p:extLst>
          </p:nvPr>
        </p:nvGraphicFramePr>
        <p:xfrm>
          <a:off x="838199" y="1825626"/>
          <a:ext cx="10014679" cy="1157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8413784"/>
              </p:ext>
            </p:extLst>
          </p:nvPr>
        </p:nvGraphicFramePr>
        <p:xfrm>
          <a:off x="838199" y="3117982"/>
          <a:ext cx="10014679" cy="1157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3368690"/>
              </p:ext>
            </p:extLst>
          </p:nvPr>
        </p:nvGraphicFramePr>
        <p:xfrm>
          <a:off x="838199" y="4410338"/>
          <a:ext cx="10014679" cy="1157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7840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数量及完成情况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统计比稿招标任务</a:t>
            </a:r>
          </a:p>
          <a:p>
            <a:pPr lvl="1"/>
            <a:r>
              <a:rPr kumimoji="1" lang="en-US" altLang="zh-CN" dirty="0" smtClean="0"/>
              <a:t>2015</a:t>
            </a:r>
            <a:r>
              <a:rPr kumimoji="1" lang="zh-CN" altLang="en-US" dirty="0" smtClean="0"/>
              <a:t>年全量数据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机器</a:t>
            </a:r>
            <a:r>
              <a:rPr kumimoji="1" lang="en-US" altLang="zh-CN" dirty="0" smtClean="0"/>
              <a:t>147)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任务推进完成情况一般</a:t>
            </a:r>
          </a:p>
          <a:p>
            <a:pPr lvl="1"/>
            <a:r>
              <a:rPr kumimoji="1" lang="zh-CN" altLang="en-US" dirty="0" smtClean="0"/>
              <a:t>成功获取有效任务稿件的</a:t>
            </a:r>
            <a:br>
              <a:rPr kumimoji="1" lang="zh-CN" altLang="en-US" dirty="0" smtClean="0"/>
            </a:br>
            <a:r>
              <a:rPr kumimoji="1" lang="zh-CN" altLang="en-US" dirty="0" smtClean="0"/>
              <a:t>比例较高</a:t>
            </a:r>
            <a:endParaRPr kumimoji="1" lang="zh-CN" altLang="en-US" dirty="0"/>
          </a:p>
        </p:txBody>
      </p:sp>
      <p:graphicFrame>
        <p:nvGraphicFramePr>
          <p:cNvPr id="10" name="图表 9"/>
          <p:cNvGraphicFramePr>
            <a:graphicFrameLocks/>
          </p:cNvGraphicFramePr>
          <p:nvPr>
            <p:extLst/>
          </p:nvPr>
        </p:nvGraphicFramePr>
        <p:xfrm>
          <a:off x="5098073" y="1123950"/>
          <a:ext cx="6627055" cy="5599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359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下半年工作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调研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1768"/>
            <a:ext cx="8617495" cy="450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下半年工作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系统任务分派调研</a:t>
            </a:r>
          </a:p>
          <a:p>
            <a:pPr lvl="1"/>
            <a:r>
              <a:rPr kumimoji="1" lang="zh-CN" altLang="en-US" dirty="0" smtClean="0"/>
              <a:t>问题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br>
              <a:rPr kumimoji="1" lang="zh-CN" altLang="en-US" dirty="0" smtClean="0"/>
            </a:br>
            <a:r>
              <a:rPr kumimoji="1" lang="zh-CN" altLang="en-US" dirty="0" smtClean="0"/>
              <a:t>以系统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平台视角，对多种</a:t>
            </a:r>
            <a:r>
              <a:rPr kumimoji="1" lang="en-US" altLang="zh-CN" dirty="0" smtClean="0"/>
              <a:t>crowdsourcing</a:t>
            </a:r>
            <a:r>
              <a:rPr kumimoji="1" lang="zh-CN" altLang="en-US" dirty="0" smtClean="0"/>
              <a:t>任务进行面向 </a:t>
            </a:r>
            <a:r>
              <a:rPr kumimoji="1" lang="en-US" altLang="zh-CN" dirty="0" smtClean="0"/>
              <a:t>worker</a:t>
            </a:r>
            <a:r>
              <a:rPr kumimoji="1" lang="zh-CN" altLang="en-US" dirty="0" smtClean="0"/>
              <a:t>的推荐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针对</a:t>
            </a:r>
            <a:r>
              <a:rPr kumimoji="1" lang="en-US" altLang="zh-CN" dirty="0" smtClean="0"/>
              <a:t>worker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batch</a:t>
            </a:r>
            <a:r>
              <a:rPr kumimoji="1" lang="zh-CN" altLang="en-US" dirty="0" smtClean="0"/>
              <a:t>类任务分派。</a:t>
            </a:r>
            <a:r>
              <a:rPr kumimoji="1" lang="en-US" altLang="zh-CN" dirty="0" smtClean="0"/>
              <a:t>(more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uncertainty)</a:t>
            </a:r>
            <a:r>
              <a:rPr kumimoji="1" lang="zh-CN" altLang="en-US" dirty="0" smtClean="0"/>
              <a:t> </a:t>
            </a:r>
          </a:p>
          <a:p>
            <a:pPr lvl="1"/>
            <a:endParaRPr kumimoji="1" lang="zh-CN" altLang="en-US" dirty="0"/>
          </a:p>
          <a:p>
            <a:pPr lvl="1"/>
            <a:r>
              <a:rPr kumimoji="1" lang="zh-CN" altLang="en-US" dirty="0" smtClean="0"/>
              <a:t>难点</a:t>
            </a:r>
            <a:r>
              <a:rPr kumimoji="1" lang="en-US" altLang="zh-CN" dirty="0" smtClean="0"/>
              <a:t>:</a:t>
            </a:r>
            <a:endParaRPr kumimoji="1" lang="zh-CN" altLang="en-US" dirty="0" smtClean="0"/>
          </a:p>
          <a:p>
            <a:pPr lvl="2"/>
            <a:r>
              <a:rPr kumimoji="1" lang="zh-CN" altLang="en-US" dirty="0"/>
              <a:t>系统缺乏</a:t>
            </a:r>
            <a:r>
              <a:rPr kumimoji="1" lang="en-US" altLang="zh-CN" dirty="0"/>
              <a:t>ground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truth</a:t>
            </a:r>
            <a:endParaRPr kumimoji="1" lang="zh-CN" altLang="en-US" dirty="0" smtClean="0"/>
          </a:p>
          <a:p>
            <a:pPr lvl="2"/>
            <a:r>
              <a:rPr kumimoji="1" lang="zh-CN" altLang="en-US" dirty="0" smtClean="0"/>
              <a:t>可计算性，指的是如何定义</a:t>
            </a:r>
            <a:r>
              <a:rPr kumimoji="1" lang="en-US" altLang="zh-CN" dirty="0" smtClean="0"/>
              <a:t>worker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reliability</a:t>
            </a:r>
            <a:r>
              <a:rPr kumimoji="1" lang="zh-CN" altLang="en-US" dirty="0" smtClean="0"/>
              <a:t>以及如何更有效简单的计算</a:t>
            </a:r>
            <a:r>
              <a:rPr kumimoji="1" lang="en-US" altLang="zh-CN" dirty="0" smtClean="0"/>
              <a:t>reliability</a:t>
            </a:r>
            <a:r>
              <a:rPr kumimoji="1" lang="zh-CN" altLang="en-US" dirty="0" smtClean="0"/>
              <a:t>，例如</a:t>
            </a:r>
            <a:r>
              <a:rPr kumimoji="1" lang="en-US" altLang="zh-CN" dirty="0" smtClean="0"/>
              <a:t>recursive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estimator</a:t>
            </a:r>
            <a:endParaRPr kumimoji="1" lang="zh-CN" altLang="en-US" dirty="0" smtClean="0"/>
          </a:p>
          <a:p>
            <a:pPr lvl="2"/>
            <a:endParaRPr kumimoji="1" lang="zh-CN" altLang="en-US" dirty="0" smtClean="0"/>
          </a:p>
          <a:p>
            <a:pPr lvl="1"/>
            <a:endParaRPr kumimoji="1" lang="zh-CN" altLang="en-US" dirty="0"/>
          </a:p>
          <a:p>
            <a:pPr marL="457200" lvl="1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下半年工作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进一步想做的工作</a:t>
            </a:r>
          </a:p>
          <a:p>
            <a:pPr lvl="1"/>
            <a:r>
              <a:rPr kumimoji="1" lang="zh-CN" altLang="en-US" dirty="0" smtClean="0"/>
              <a:t>在标注类任务中，建立</a:t>
            </a:r>
            <a:r>
              <a:rPr kumimoji="1" lang="en-US" altLang="zh-CN" dirty="0" smtClean="0"/>
              <a:t>requester</a:t>
            </a:r>
            <a:r>
              <a:rPr kumimoji="1" lang="zh-CN" altLang="en-US" dirty="0" smtClean="0"/>
              <a:t>和系统之间的联系，解决系统缺乏</a:t>
            </a:r>
            <a:r>
              <a:rPr kumimoji="1" lang="en-US" altLang="zh-CN" dirty="0" smtClean="0"/>
              <a:t>ground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truth</a:t>
            </a:r>
            <a:r>
              <a:rPr kumimoji="1" lang="zh-CN" altLang="en-US" dirty="0" smtClean="0"/>
              <a:t>，而</a:t>
            </a:r>
            <a:r>
              <a:rPr kumimoji="1" lang="en-US" altLang="zh-CN" dirty="0" smtClean="0"/>
              <a:t>requester</a:t>
            </a:r>
            <a:r>
              <a:rPr kumimoji="1" lang="zh-CN" altLang="en-US" dirty="0" smtClean="0"/>
              <a:t>缺少</a:t>
            </a:r>
            <a:r>
              <a:rPr kumimoji="1" lang="en-US" altLang="zh-CN" dirty="0" smtClean="0"/>
              <a:t>worker</a:t>
            </a:r>
            <a:r>
              <a:rPr kumimoji="1" lang="zh-CN" altLang="en-US" dirty="0" smtClean="0"/>
              <a:t>信息的问题。</a:t>
            </a:r>
          </a:p>
          <a:p>
            <a:pPr lvl="1"/>
            <a:endParaRPr kumimoji="1" lang="zh-CN" altLang="en-US" dirty="0"/>
          </a:p>
          <a:p>
            <a:pPr lvl="1"/>
            <a:endParaRPr kumimoji="1" lang="zh-CN" altLang="en-US" dirty="0" smtClean="0"/>
          </a:p>
          <a:p>
            <a:pPr lvl="1"/>
            <a:endParaRPr kumimoji="1" lang="zh-CN" altLang="en-US" dirty="0"/>
          </a:p>
          <a:p>
            <a:pPr lvl="1"/>
            <a:endParaRPr kumimoji="1" lang="zh-CN" altLang="en-US" dirty="0" smtClean="0"/>
          </a:p>
          <a:p>
            <a:pPr lvl="1"/>
            <a:endParaRPr kumimoji="1" lang="zh-CN" altLang="en-US" dirty="0"/>
          </a:p>
          <a:p>
            <a:pPr marL="457200" lvl="1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024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需要改进的问题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调研过程中，面铺的太广，太泛。</a:t>
            </a:r>
          </a:p>
          <a:p>
            <a:endParaRPr kumimoji="1" lang="zh-CN" altLang="en-US" dirty="0"/>
          </a:p>
          <a:p>
            <a:r>
              <a:rPr kumimoji="1" lang="zh-CN" altLang="en-US" dirty="0" smtClean="0"/>
              <a:t>思考问题的时候对可行性考虑不周。</a:t>
            </a:r>
          </a:p>
          <a:p>
            <a:pPr marL="0" indent="0">
              <a:buNone/>
            </a:pPr>
            <a:endParaRPr kumimoji="1" lang="zh-CN" altLang="en-US" dirty="0" smtClean="0"/>
          </a:p>
          <a:p>
            <a:r>
              <a:rPr kumimoji="1" lang="zh-CN" altLang="en-US" dirty="0" smtClean="0"/>
              <a:t>学习算法时候，多动手更容易了解细节，加深记忆。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148</Words>
  <Application>Microsoft Macintosh PowerPoint</Application>
  <PresentationFormat>宽屏</PresentationFormat>
  <Paragraphs>44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宋体</vt:lpstr>
      <vt:lpstr>Arial</vt:lpstr>
      <vt:lpstr>Office 主题</vt:lpstr>
      <vt:lpstr>2016年终总结</vt:lpstr>
      <vt:lpstr>概述</vt:lpstr>
      <vt:lpstr>上半年工作</vt:lpstr>
      <vt:lpstr>数量及完成情况</vt:lpstr>
      <vt:lpstr>PowerPoint 演示文稿</vt:lpstr>
      <vt:lpstr>下半年工作</vt:lpstr>
      <vt:lpstr>下半年工作</vt:lpstr>
      <vt:lpstr>下半年工作</vt:lpstr>
      <vt:lpstr>需要改进的问题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段雪野</dc:creator>
  <cp:lastModifiedBy>段雪野</cp:lastModifiedBy>
  <cp:revision>79</cp:revision>
  <dcterms:created xsi:type="dcterms:W3CDTF">2016-12-18T11:49:59Z</dcterms:created>
  <dcterms:modified xsi:type="dcterms:W3CDTF">2017-01-10T15:46:44Z</dcterms:modified>
</cp:coreProperties>
</file>