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76" r:id="rId5"/>
    <p:sldId id="275" r:id="rId6"/>
    <p:sldId id="274" r:id="rId7"/>
    <p:sldId id="284" r:id="rId8"/>
    <p:sldId id="277" r:id="rId9"/>
    <p:sldId id="278" r:id="rId10"/>
    <p:sldId id="260" r:id="rId11"/>
    <p:sldId id="280" r:id="rId12"/>
    <p:sldId id="285" r:id="rId13"/>
    <p:sldId id="282" r:id="rId14"/>
    <p:sldId id="261" r:id="rId15"/>
    <p:sldId id="286" r:id="rId16"/>
    <p:sldId id="287" r:id="rId17"/>
    <p:sldId id="291" r:id="rId18"/>
    <p:sldId id="28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431"/>
  </p:normalViewPr>
  <p:slideViewPr>
    <p:cSldViewPr snapToGrid="0" snapToObjects="1">
      <p:cViewPr>
        <p:scale>
          <a:sx n="105" d="100"/>
          <a:sy n="105" d="100"/>
        </p:scale>
        <p:origin x="144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6733-943B-BB4C-B3B8-7707FAC06D05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674E-9A95-7F43-B96D-74C340A8B1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6733-943B-BB4C-B3B8-7707FAC06D05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674E-9A95-7F43-B96D-74C340A8B1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6733-943B-BB4C-B3B8-7707FAC06D05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674E-9A95-7F43-B96D-74C340A8B1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6733-943B-BB4C-B3B8-7707FAC06D05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674E-9A95-7F43-B96D-74C340A8B1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6733-943B-BB4C-B3B8-7707FAC06D05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674E-9A95-7F43-B96D-74C340A8B1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6733-943B-BB4C-B3B8-7707FAC06D05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674E-9A95-7F43-B96D-74C340A8B1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6733-943B-BB4C-B3B8-7707FAC06D05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674E-9A95-7F43-B96D-74C340A8B1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6733-943B-BB4C-B3B8-7707FAC06D05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674E-9A95-7F43-B96D-74C340A8B1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6733-943B-BB4C-B3B8-7707FAC06D05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674E-9A95-7F43-B96D-74C340A8B1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6733-943B-BB4C-B3B8-7707FAC06D05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674E-9A95-7F43-B96D-74C340A8B1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6733-943B-BB4C-B3B8-7707FAC06D05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674E-9A95-7F43-B96D-74C340A8B1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36733-943B-BB4C-B3B8-7707FAC06D05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674E-9A95-7F43-B96D-74C340A8B1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TASK ASSIGNMENT 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 RELIABILITY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 ASSIGNMENT 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 RELIABILITY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worker probability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21" y="2695448"/>
            <a:ext cx="9795109" cy="218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 ASSIGNMENT 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 RELIABILITY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Recursive Ground Truth Estimator for Social Data </a:t>
            </a:r>
            <a:r>
              <a:rPr kumimoji="1" lang="en-US" altLang="zh-CN" dirty="0" smtClean="0"/>
              <a:t>Streams[IPSN’16]</a:t>
            </a:r>
            <a:endParaRPr kumimoji="1"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1097280" y="4632960"/>
            <a:ext cx="875385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               </a:t>
            </a:r>
            <a:r>
              <a:rPr kumimoji="1" lang="en-US" altLang="zh-CN" dirty="0" smtClean="0"/>
              <a:t>TIME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81728" y="2560320"/>
            <a:ext cx="560832" cy="23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39556" y="2560320"/>
            <a:ext cx="560832" cy="23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k+1</a:t>
            </a:r>
            <a:endParaRPr kumimoji="1" lang="zh-CN" altLang="en-US" dirty="0"/>
          </a:p>
        </p:txBody>
      </p:sp>
      <p:sp>
        <p:nvSpPr>
          <p:cNvPr id="11" name="右箭头 10"/>
          <p:cNvSpPr/>
          <p:nvPr/>
        </p:nvSpPr>
        <p:spPr>
          <a:xfrm rot="5400000">
            <a:off x="4503881" y="4946666"/>
            <a:ext cx="950054" cy="59436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74208" y="2865120"/>
            <a:ext cx="2974848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Treat the computed prior as an exact probability estimate in order to compute the belief inside the window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390900" y="5718873"/>
            <a:ext cx="3218688" cy="1092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Computing Mean Reliability with Maximum a Posteriori Estimation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298448" y="2560320"/>
            <a:ext cx="560832" cy="23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k-1</a:t>
            </a:r>
            <a:endParaRPr kumimoji="1" lang="zh-CN" altLang="en-US" dirty="0"/>
          </a:p>
        </p:txBody>
      </p:sp>
      <p:sp>
        <p:nvSpPr>
          <p:cNvPr id="17" name="框架 16"/>
          <p:cNvSpPr/>
          <p:nvPr/>
        </p:nvSpPr>
        <p:spPr>
          <a:xfrm>
            <a:off x="1947672" y="2688336"/>
            <a:ext cx="2645664" cy="207264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DATA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1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 ASSIGNMENT 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 RELIABILITY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Recursive Ground Truth Estimator for Social Data Streams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05" y="2242556"/>
            <a:ext cx="7240341" cy="46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 ASSIGNMENT 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 RELIABILITY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done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Suitable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  <a:p>
            <a:pPr lvl="1"/>
            <a:r>
              <a:rPr lang="en-US" altLang="zh-CN" dirty="0" smtClean="0"/>
              <a:t>D</a:t>
            </a:r>
            <a:r>
              <a:rPr lang="en-US" altLang="zh-CN" dirty="0" smtClean="0"/>
              <a:t>erivation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9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INFORMATION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COMMUNICATION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50592" y="2694432"/>
            <a:ext cx="1353312" cy="74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System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50592" y="4846320"/>
            <a:ext cx="1353312" cy="74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Requester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21168" y="3352800"/>
            <a:ext cx="1353312" cy="1365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Unknown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Reliability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Workers</a:t>
            </a:r>
            <a:endParaRPr kumimoji="1" lang="zh-CN" altLang="en-US" dirty="0"/>
          </a:p>
        </p:txBody>
      </p:sp>
      <p:sp>
        <p:nvSpPr>
          <p:cNvPr id="7" name="右箭头 6"/>
          <p:cNvSpPr/>
          <p:nvPr/>
        </p:nvSpPr>
        <p:spPr>
          <a:xfrm rot="551299">
            <a:off x="3812418" y="3416693"/>
            <a:ext cx="4017264" cy="21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/>
          <p:cNvSpPr/>
          <p:nvPr/>
        </p:nvSpPr>
        <p:spPr>
          <a:xfrm rot="21104443">
            <a:off x="3834978" y="4557318"/>
            <a:ext cx="4017264" cy="21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连接符 9"/>
          <p:cNvCxnSpPr/>
          <p:nvPr/>
        </p:nvCxnSpPr>
        <p:spPr>
          <a:xfrm flipH="1" flipV="1">
            <a:off x="1039972" y="4386553"/>
            <a:ext cx="4174551" cy="2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084832" y="3438144"/>
            <a:ext cx="2084832" cy="514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Unknown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truth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084832" y="5564698"/>
            <a:ext cx="2084832" cy="514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Lack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Golden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INFORMATION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COMMUNICATION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help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requester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communicate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information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other?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instance,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requesters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golden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 system</a:t>
            </a:r>
            <a:r>
              <a:rPr kumimoji="1" lang="en-US" altLang="zh-CN" dirty="0" smtClean="0"/>
              <a:t>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gives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requesters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reliability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worker.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possible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tried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en-US" altLang="zh-CN" dirty="0" smtClean="0"/>
              <a:t>?</a:t>
            </a:r>
          </a:p>
          <a:p>
            <a:pPr lvl="1"/>
            <a:r>
              <a:rPr kumimoji="1" lang="en-US" altLang="zh-CN" dirty="0" smtClean="0"/>
              <a:t>No real data</a:t>
            </a:r>
          </a:p>
          <a:p>
            <a:pPr lvl="1"/>
            <a:r>
              <a:rPr kumimoji="1" lang="en-US" altLang="zh-CN" dirty="0" smtClean="0"/>
              <a:t>Hard to change an existing system/platform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2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INFORMATION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COMMUNICATION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 smtClean="0"/>
              <a:t>Debiasing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social </a:t>
            </a:r>
            <a:r>
              <a:rPr kumimoji="1" lang="en-US" altLang="zh-CN" dirty="0" smtClean="0"/>
              <a:t>wisdom[KDD’13]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(social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workers)</a:t>
            </a:r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75" y="2234900"/>
            <a:ext cx="5930988" cy="497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INFORMATION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COMMUNICATION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  <a:endParaRPr kumimoji="1" lang="zh-CN" altLang="en-US" dirty="0" smtClean="0"/>
          </a:p>
          <a:p>
            <a:pPr lvl="1"/>
            <a:r>
              <a:rPr lang="en-US" altLang="zh-CN" dirty="0" smtClean="0"/>
              <a:t>Prove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significance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communication</a:t>
            </a:r>
            <a:r>
              <a:rPr lang="zh-CN" altLang="en-US" dirty="0" smtClean="0"/>
              <a:t> </a:t>
            </a:r>
          </a:p>
          <a:p>
            <a:pPr lvl="2"/>
            <a:r>
              <a:rPr lang="en-US" altLang="zh-CN" dirty="0" smtClean="0"/>
              <a:t>Construct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alternation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state-of-art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results.</a:t>
            </a:r>
            <a:endParaRPr lang="zh-CN" altLang="en-US" dirty="0"/>
          </a:p>
          <a:p>
            <a:pPr lvl="1"/>
            <a:endParaRPr lang="zh-CN" altLang="en-US" dirty="0" smtClean="0"/>
          </a:p>
          <a:p>
            <a:pPr lvl="1"/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uitable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format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reliability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Easy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compute.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instance,</a:t>
            </a:r>
            <a:r>
              <a:rPr lang="zh-CN" altLang="en-US" dirty="0" smtClean="0"/>
              <a:t> </a:t>
            </a:r>
            <a:r>
              <a:rPr lang="en-US" altLang="zh-CN" dirty="0" smtClean="0"/>
              <a:t>[mean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covariance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capacity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]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endParaRPr lang="zh-CN" altLang="en-US" dirty="0" smtClean="0"/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6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INFORMATION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COMMUNICATION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Form</a:t>
            </a:r>
            <a:r>
              <a:rPr kumimoji="1" lang="en-US" altLang="zh-CN" dirty="0" smtClean="0"/>
              <a:t>a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r</a:t>
            </a:r>
            <a:r>
              <a:rPr kumimoji="1" lang="en-US" altLang="zh-CN" dirty="0" smtClean="0"/>
              <a:t>eliability</a:t>
            </a:r>
            <a:r>
              <a:rPr kumimoji="1" lang="zh-CN" altLang="en-US" dirty="0" smtClean="0"/>
              <a:t> 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From </a:t>
            </a:r>
            <a:r>
              <a:rPr kumimoji="1" lang="en-US" altLang="zh-CN" dirty="0" smtClean="0"/>
              <a:t>Truth Discovery to Trustworthy Opinion Discovery: An Uncertainty-Aware Quantitative Modeling </a:t>
            </a:r>
            <a:r>
              <a:rPr kumimoji="1" lang="en-US" altLang="zh-CN" dirty="0" smtClean="0"/>
              <a:t>Approach[KDD’16]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Treat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reliability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probability density function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Towards Confidence in the Truth: A Bootstrapping based Truth Discovery </a:t>
            </a:r>
            <a:r>
              <a:rPr kumimoji="1" lang="en-US" altLang="zh-CN" dirty="0"/>
              <a:t>Approach[KDD’16]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Treat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reliability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confidence interval </a:t>
            </a:r>
            <a:endParaRPr lang="zh-CN" altLang="en-US" dirty="0" smtClean="0"/>
          </a:p>
          <a:p>
            <a:endParaRPr lang="en-US" altLang="zh-CN" dirty="0" smtClean="0"/>
          </a:p>
          <a:p>
            <a:pPr lvl="2"/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4206240" y="4351719"/>
            <a:ext cx="963168" cy="438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55264" y="4867688"/>
            <a:ext cx="2840736" cy="1232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We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need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more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information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from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reliability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94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APPLICATION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SCENARIO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TASK ASSIGNMENT 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 </a:t>
            </a:r>
            <a:r>
              <a:rPr kumimoji="1" lang="en-US" altLang="zh-CN" dirty="0" smtClean="0"/>
              <a:t>RELIABILITY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INFORMATION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COMMUNICATION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SCENARIO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3616036"/>
            <a:ext cx="1822239" cy="15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One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HIT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2000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questions</a:t>
            </a:r>
            <a:r>
              <a:rPr kumimoji="1" lang="zh-CN" altLang="en-US" sz="2400" dirty="0" smtClean="0"/>
              <a:t> </a:t>
            </a:r>
          </a:p>
          <a:p>
            <a:pPr algn="ctr"/>
            <a:endParaRPr kumimoji="1"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090672" y="1920240"/>
            <a:ext cx="8412480" cy="4718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sz="4000" dirty="0" smtClean="0"/>
              <a:t>Crowdsourcing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platform</a:t>
            </a:r>
            <a:endParaRPr kumimoji="1" lang="zh-CN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6035040" y="2926080"/>
            <a:ext cx="2267712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questions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customer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35040" y="4261104"/>
            <a:ext cx="2267712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questions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customer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35040" y="5596128"/>
            <a:ext cx="2267712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questions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customer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C3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14349" y="4322588"/>
            <a:ext cx="2564659" cy="8280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rgbClr val="FF0000"/>
                </a:solidFill>
              </a:rPr>
              <a:t>Which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10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to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be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assigned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2688336" y="3401568"/>
            <a:ext cx="3346704" cy="4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4" idx="3"/>
          </p:cNvCxnSpPr>
          <p:nvPr/>
        </p:nvCxnSpPr>
        <p:spPr>
          <a:xfrm>
            <a:off x="2660439" y="4414058"/>
            <a:ext cx="3374601" cy="38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endCxn id="8" idx="1"/>
          </p:cNvCxnSpPr>
          <p:nvPr/>
        </p:nvCxnSpPr>
        <p:spPr>
          <a:xfrm>
            <a:off x="2688336" y="5212080"/>
            <a:ext cx="3346704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大括号 15"/>
          <p:cNvSpPr/>
          <p:nvPr/>
        </p:nvSpPr>
        <p:spPr>
          <a:xfrm>
            <a:off x="8540496" y="3401568"/>
            <a:ext cx="548640" cy="2670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253728" y="4216646"/>
            <a:ext cx="1993392" cy="9954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Customers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who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want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HIT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93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SCENARIO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53491" y="2078182"/>
            <a:ext cx="1759527" cy="90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System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953491" y="4558146"/>
            <a:ext cx="1759527" cy="90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Requester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02729" y="2078182"/>
            <a:ext cx="4211782" cy="90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 Online assignment strategies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502729" y="4558145"/>
            <a:ext cx="4211782" cy="90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Optimal </a:t>
            </a:r>
            <a:r>
              <a:rPr kumimoji="1" lang="en-US" altLang="zh-CN" dirty="0"/>
              <a:t>training data on labeling algorithms (classifiers)</a:t>
            </a:r>
            <a:endParaRPr kumimoji="1" lang="zh-CN" altLang="en-US" dirty="0"/>
          </a:p>
        </p:txBody>
      </p:sp>
      <p:cxnSp>
        <p:nvCxnSpPr>
          <p:cNvPr id="25" name="直线连接符 24"/>
          <p:cNvCxnSpPr/>
          <p:nvPr/>
        </p:nvCxnSpPr>
        <p:spPr>
          <a:xfrm>
            <a:off x="1953491" y="3740727"/>
            <a:ext cx="6941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8894618" y="1191491"/>
            <a:ext cx="0" cy="545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9573491" y="2881745"/>
            <a:ext cx="1995054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Uncertainty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question</a:t>
            </a:r>
            <a:endParaRPr kumimoji="1" lang="zh-CN" altLang="en-US" dirty="0" smtClean="0"/>
          </a:p>
        </p:txBody>
      </p:sp>
      <p:cxnSp>
        <p:nvCxnSpPr>
          <p:cNvPr id="31" name="直线箭头连接符 30"/>
          <p:cNvCxnSpPr>
            <a:stCxn id="9" idx="3"/>
            <a:endCxn id="13" idx="1"/>
          </p:cNvCxnSpPr>
          <p:nvPr/>
        </p:nvCxnSpPr>
        <p:spPr>
          <a:xfrm>
            <a:off x="3713018" y="2528455"/>
            <a:ext cx="789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18" idx="3"/>
            <a:endCxn id="22" idx="1"/>
          </p:cNvCxnSpPr>
          <p:nvPr/>
        </p:nvCxnSpPr>
        <p:spPr>
          <a:xfrm flipV="1">
            <a:off x="3713018" y="5008418"/>
            <a:ext cx="7897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1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 ASSIGNMENT 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 RELIABILITY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Online assignment strategies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truth</a:t>
            </a:r>
            <a:r>
              <a:rPr kumimoji="1" lang="zh-CN" altLang="en-US" dirty="0" smtClean="0"/>
              <a:t> </a:t>
            </a:r>
          </a:p>
          <a:p>
            <a:pPr lvl="1"/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Unknown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worker’s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quality</a:t>
            </a:r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calability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tasks</a:t>
            </a:r>
            <a:endParaRPr lang="zh-CN" altLang="en-US" dirty="0" smtClean="0"/>
          </a:p>
          <a:p>
            <a:pPr lvl="1"/>
            <a:endParaRPr lang="zh-CN" altLang="en-US" dirty="0"/>
          </a:p>
          <a:p>
            <a:pPr lvl="1"/>
            <a:r>
              <a:rPr lang="en-US" altLang="zh-CN" dirty="0" smtClean="0"/>
              <a:t>Efficiency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ollusion </a:t>
            </a:r>
            <a:r>
              <a:rPr lang="en-US" altLang="zh-CN" dirty="0"/>
              <a:t>is very hard to detect automatically and correct for </a:t>
            </a:r>
            <a:endParaRPr lang="en-US" altLang="zh-CN" dirty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  <a:p>
            <a:pPr lvl="1"/>
            <a:endParaRPr lang="zh-CN" altLang="en-US" dirty="0" smtClean="0"/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 ASSIGNMENT 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 RELIABILITY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Related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endParaRPr kumimoji="1" lang="zh-CN" altLang="en-US" dirty="0" smtClean="0"/>
          </a:p>
          <a:p>
            <a:r>
              <a:rPr kumimoji="1" lang="en-US" altLang="zh-CN" dirty="0" smtClean="0"/>
              <a:t>System</a:t>
            </a:r>
            <a:endParaRPr kumimoji="1" lang="zh-CN" altLang="en-US" dirty="0" smtClean="0"/>
          </a:p>
          <a:p>
            <a:pPr lvl="1"/>
            <a:r>
              <a:rPr lang="en-US" altLang="zh-CN" dirty="0" err="1"/>
              <a:t>AskIt</a:t>
            </a:r>
            <a:r>
              <a:rPr lang="en-US" altLang="zh-CN" dirty="0"/>
              <a:t>[</a:t>
            </a:r>
            <a:r>
              <a:rPr lang="en-US" altLang="zh-CN" i="1" dirty="0"/>
              <a:t>ICDE’12</a:t>
            </a:r>
            <a:r>
              <a:rPr lang="en-US" altLang="zh-CN" dirty="0"/>
              <a:t>]: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entropy-like</a:t>
            </a:r>
            <a:r>
              <a:rPr lang="en-US" altLang="zh-CN" dirty="0"/>
              <a:t> </a:t>
            </a:r>
            <a:r>
              <a:rPr lang="en-US" altLang="zh-CN" dirty="0" smtClean="0"/>
              <a:t>method,</a:t>
            </a:r>
            <a:r>
              <a:rPr lang="zh-CN" altLang="en-US" dirty="0" smtClean="0"/>
              <a:t> </a:t>
            </a:r>
            <a:r>
              <a:rPr lang="en-US" altLang="zh-CN" dirty="0"/>
              <a:t>most uncertain questions 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CDAS[</a:t>
            </a:r>
            <a:r>
              <a:rPr lang="en-US" altLang="zh-CN" i="1" dirty="0" smtClean="0"/>
              <a:t>PVLDB’12</a:t>
            </a:r>
            <a:r>
              <a:rPr kumimoji="1" lang="en-US" altLang="zh-CN" dirty="0" smtClean="0"/>
              <a:t>]:</a:t>
            </a:r>
            <a:r>
              <a:rPr kumimoji="1" lang="zh-CN" altLang="en-US" dirty="0" smtClean="0"/>
              <a:t> </a:t>
            </a:r>
            <a:r>
              <a:rPr lang="en-US" altLang="zh-CN" dirty="0"/>
              <a:t>adopts a </a:t>
            </a:r>
            <a:r>
              <a:rPr lang="en-US" altLang="zh-CN" dirty="0" smtClean="0">
                <a:solidFill>
                  <a:srgbClr val="FF0000"/>
                </a:solidFill>
              </a:rPr>
              <a:t>quality-sensitive </a:t>
            </a:r>
            <a:r>
              <a:rPr lang="en-US" altLang="zh-CN" dirty="0">
                <a:solidFill>
                  <a:srgbClr val="FF0000"/>
                </a:solidFill>
              </a:rPr>
              <a:t>answering model</a:t>
            </a:r>
            <a:r>
              <a:rPr lang="en-US" altLang="zh-CN" dirty="0"/>
              <a:t> </a:t>
            </a:r>
            <a:r>
              <a:rPr lang="en-US" altLang="zh-CN" dirty="0" smtClean="0"/>
              <a:t>to </a:t>
            </a:r>
            <a:r>
              <a:rPr lang="en-US" altLang="zh-CN" dirty="0" smtClean="0"/>
              <a:t>measure the </a:t>
            </a:r>
            <a:r>
              <a:rPr lang="en-US" altLang="zh-CN" dirty="0" smtClean="0"/>
              <a:t>confidence of questions’ current results </a:t>
            </a:r>
            <a:endParaRPr kumimoji="1" lang="zh-CN" altLang="en-US" dirty="0" smtClean="0"/>
          </a:p>
          <a:p>
            <a:pPr lvl="1"/>
            <a:r>
              <a:rPr lang="en-US" altLang="zh-CN" dirty="0" smtClean="0"/>
              <a:t>QASCA[SIGMOD’15]: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 accuracy metric or F-score metric 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guarantee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question.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probability;</a:t>
            </a:r>
            <a:r>
              <a:rPr lang="zh-CN" altLang="en-US" dirty="0" smtClean="0"/>
              <a:t> </a:t>
            </a:r>
            <a:r>
              <a:rPr lang="en-US" altLang="zh-CN" dirty="0" smtClean="0"/>
              <a:t>did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mention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uncertainty.</a:t>
            </a:r>
            <a:endParaRPr lang="zh-CN" altLang="en-US" dirty="0" smtClean="0"/>
          </a:p>
          <a:p>
            <a:r>
              <a:rPr lang="en-US" altLang="zh-CN" dirty="0" smtClean="0"/>
              <a:t>Requester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learning[</a:t>
            </a:r>
            <a:r>
              <a:rPr kumimoji="1" lang="en-US" altLang="zh-CN" dirty="0"/>
              <a:t>ICML’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11</a:t>
            </a:r>
            <a:r>
              <a:rPr lang="en-US" altLang="zh-CN" dirty="0" smtClean="0"/>
              <a:t>]</a:t>
            </a:r>
            <a:endParaRPr lang="zh-CN" altLang="en-US" dirty="0" smtClean="0"/>
          </a:p>
          <a:p>
            <a:endParaRPr lang="zh-CN" altLang="en-US" dirty="0"/>
          </a:p>
          <a:p>
            <a:pPr lvl="1"/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 ASSIGNMENT SYSTEM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WITH RELIABILITY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QASCA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workflow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calculate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</a:t>
            </a:r>
            <a:r>
              <a:rPr lang="en-US" altLang="zh-CN" dirty="0" smtClean="0"/>
              <a:t>-</a:t>
            </a:r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metric(accuracy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F-score)</a:t>
            </a:r>
            <a:endParaRPr lang="zh-CN" altLang="en-US" dirty="0"/>
          </a:p>
          <a:p>
            <a:pPr lvl="1"/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submits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endParaRPr lang="zh-CN" altLang="en-US" dirty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45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 ASSIGNMENT SYSTEM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WITH RELIABILITY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QASCA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252"/>
            <a:ext cx="12192000" cy="464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 ASSIGNMENT 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 RELIABILITY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Efficiency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10" y="2215091"/>
            <a:ext cx="5728970" cy="46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504</Words>
  <Application>Microsoft Macintosh PowerPoint</Application>
  <PresentationFormat>宽屏</PresentationFormat>
  <Paragraphs>107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宋体</vt:lpstr>
      <vt:lpstr>Arial</vt:lpstr>
      <vt:lpstr>Office 主题</vt:lpstr>
      <vt:lpstr>TASK ASSIGNMENT SYSTEM WITH RELIABILITY</vt:lpstr>
      <vt:lpstr>Outline</vt:lpstr>
      <vt:lpstr>APPLICATION SCENARIO</vt:lpstr>
      <vt:lpstr>APPLICATION SCENARIO</vt:lpstr>
      <vt:lpstr>TASK ASSIGNMENT SYSTEM WITH RELIABILITY</vt:lpstr>
      <vt:lpstr>TASK ASSIGNMENT SYSTEM WITH RELIABILITY</vt:lpstr>
      <vt:lpstr>TASK ASSIGNMENT SYSTEM WITH RELIABILITY</vt:lpstr>
      <vt:lpstr>TASK ASSIGNMENT SYSTEM WITH RELIABILITY</vt:lpstr>
      <vt:lpstr>TASK ASSIGNMENT SYSTEM WITH RELIABILITY</vt:lpstr>
      <vt:lpstr>TASK ASSIGNMENT SYSTEM WITH RELIABILITY</vt:lpstr>
      <vt:lpstr>TASK ASSIGNMENT SYSTEM WITH RELIABILITY</vt:lpstr>
      <vt:lpstr>TASK ASSIGNMENT SYSTEM WITH RELIABILITY</vt:lpstr>
      <vt:lpstr>TASK ASSIGNMENT SYSTEM WITH RELIABILITY</vt:lpstr>
      <vt:lpstr>INFORMATION COMMUNICATION</vt:lpstr>
      <vt:lpstr>INFORMATION COMMUNICATION</vt:lpstr>
      <vt:lpstr>INFORMATION COMMUNICATION</vt:lpstr>
      <vt:lpstr>INFORMATION COMMUNICATION</vt:lpstr>
      <vt:lpstr>INFORMATION COMMUNICATION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assignment with realibility</dc:title>
  <dc:creator>段雪野</dc:creator>
  <cp:lastModifiedBy>段雪野</cp:lastModifiedBy>
  <cp:revision>256</cp:revision>
  <dcterms:created xsi:type="dcterms:W3CDTF">2017-01-03T07:41:46Z</dcterms:created>
  <dcterms:modified xsi:type="dcterms:W3CDTF">2017-01-04T02:51:47Z</dcterms:modified>
</cp:coreProperties>
</file>