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35ECF-86B3-45F0-9FB5-96F600C2E9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15F16-3FBC-4E66-B7B4-557693C2797E}">
      <dgm:prSet phldrT="[Text]"/>
      <dgm:spPr/>
      <dgm:t>
        <a:bodyPr/>
        <a:lstStyle/>
        <a:p>
          <a:r>
            <a:rPr lang="en-US" dirty="0"/>
            <a:t>\ADIOS\Core\UI\Button</a:t>
          </a:r>
        </a:p>
      </dgm:t>
    </dgm:pt>
    <dgm:pt modelId="{960CAE24-AB08-4401-A509-C1576058B283}" type="parTrans" cxnId="{31AC7697-5861-4A5C-8FFC-6D794A97D63C}">
      <dgm:prSet/>
      <dgm:spPr/>
      <dgm:t>
        <a:bodyPr/>
        <a:lstStyle/>
        <a:p>
          <a:endParaRPr lang="en-US"/>
        </a:p>
      </dgm:t>
    </dgm:pt>
    <dgm:pt modelId="{A7BAB016-101D-4D72-98CD-5B921B2A7414}" type="sibTrans" cxnId="{31AC7697-5861-4A5C-8FFC-6D794A97D63C}">
      <dgm:prSet/>
      <dgm:spPr/>
      <dgm:t>
        <a:bodyPr/>
        <a:lstStyle/>
        <a:p>
          <a:endParaRPr lang="en-US"/>
        </a:p>
      </dgm:t>
    </dgm:pt>
    <dgm:pt modelId="{AB18A6E1-7CB3-4790-913D-97313C6AC292}">
      <dgm:prSet phldrT="[Text]"/>
      <dgm:spPr/>
      <dgm:t>
        <a:bodyPr/>
        <a:lstStyle/>
        <a:p>
          <a:r>
            <a:rPr lang="en-US" dirty="0"/>
            <a:t>\ADIOS\Core\UI\Cards</a:t>
          </a:r>
        </a:p>
      </dgm:t>
    </dgm:pt>
    <dgm:pt modelId="{F2A2A583-02CA-4467-AC3E-B6FDA2A6CA35}" type="parTrans" cxnId="{61DF16AB-3530-4E15-9969-C97459BE32C8}">
      <dgm:prSet/>
      <dgm:spPr/>
      <dgm:t>
        <a:bodyPr/>
        <a:lstStyle/>
        <a:p>
          <a:endParaRPr lang="en-US"/>
        </a:p>
      </dgm:t>
    </dgm:pt>
    <dgm:pt modelId="{D924EC7C-6D06-4EEB-A044-ADD88B7B7DE2}" type="sibTrans" cxnId="{61DF16AB-3530-4E15-9969-C97459BE32C8}">
      <dgm:prSet/>
      <dgm:spPr/>
      <dgm:t>
        <a:bodyPr/>
        <a:lstStyle/>
        <a:p>
          <a:endParaRPr lang="en-US"/>
        </a:p>
      </dgm:t>
    </dgm:pt>
    <dgm:pt modelId="{C3C26113-3A1C-471E-901C-024EF35D114D}">
      <dgm:prSet phldrT="[Text]"/>
      <dgm:spPr/>
      <dgm:t>
        <a:bodyPr/>
        <a:lstStyle/>
        <a:p>
          <a:r>
            <a:rPr lang="en-US" dirty="0"/>
            <a:t>ADIOS\Core\UI\View</a:t>
          </a:r>
        </a:p>
      </dgm:t>
    </dgm:pt>
    <dgm:pt modelId="{CD22C06F-BC42-4DB0-BD30-ABB8DD91FF15}" type="sibTrans" cxnId="{774D2F37-7EF4-457D-9493-3CC2A96DBEDD}">
      <dgm:prSet/>
      <dgm:spPr/>
      <dgm:t>
        <a:bodyPr/>
        <a:lstStyle/>
        <a:p>
          <a:endParaRPr lang="en-US"/>
        </a:p>
      </dgm:t>
    </dgm:pt>
    <dgm:pt modelId="{5418DD59-08C0-4B7D-9010-F1E853A62CEB}" type="parTrans" cxnId="{774D2F37-7EF4-457D-9493-3CC2A96DBEDD}">
      <dgm:prSet/>
      <dgm:spPr/>
      <dgm:t>
        <a:bodyPr/>
        <a:lstStyle/>
        <a:p>
          <a:endParaRPr lang="en-US"/>
        </a:p>
      </dgm:t>
    </dgm:pt>
    <dgm:pt modelId="{9C9AFA55-5BDF-4DDE-90FD-6926510E3A42}">
      <dgm:prSet phldrT="[Text]"/>
      <dgm:spPr/>
      <dgm:t>
        <a:bodyPr/>
        <a:lstStyle/>
        <a:p>
          <a:r>
            <a:rPr lang="en-US" dirty="0"/>
            <a:t>\ADIOS\Core\UI\Form</a:t>
          </a:r>
        </a:p>
      </dgm:t>
    </dgm:pt>
    <dgm:pt modelId="{185A268B-ED8A-4871-8486-D7C8091E5991}" type="parTrans" cxnId="{2697FE26-4C85-4380-BA46-41ABA88BCF5C}">
      <dgm:prSet/>
      <dgm:spPr/>
      <dgm:t>
        <a:bodyPr/>
        <a:lstStyle/>
        <a:p>
          <a:endParaRPr lang="en-US"/>
        </a:p>
      </dgm:t>
    </dgm:pt>
    <dgm:pt modelId="{F3937D97-8E9F-4A4D-9D71-19FEF4280087}" type="sibTrans" cxnId="{2697FE26-4C85-4380-BA46-41ABA88BCF5C}">
      <dgm:prSet/>
      <dgm:spPr/>
      <dgm:t>
        <a:bodyPr/>
        <a:lstStyle/>
        <a:p>
          <a:endParaRPr lang="en-US"/>
        </a:p>
      </dgm:t>
    </dgm:pt>
    <dgm:pt modelId="{698FC7AA-AE5E-4EEA-A06A-C4FA5D2C922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4D4731E-D536-49AF-BE45-A7031467C604}" type="parTrans" cxnId="{F6828F2C-267A-4D40-9479-2C193E0D28E6}">
      <dgm:prSet/>
      <dgm:spPr/>
      <dgm:t>
        <a:bodyPr/>
        <a:lstStyle/>
        <a:p>
          <a:endParaRPr lang="en-US"/>
        </a:p>
      </dgm:t>
    </dgm:pt>
    <dgm:pt modelId="{5478B360-7EE4-4098-A489-48DFD3810B6F}" type="sibTrans" cxnId="{F6828F2C-267A-4D40-9479-2C193E0D28E6}">
      <dgm:prSet/>
      <dgm:spPr/>
      <dgm:t>
        <a:bodyPr/>
        <a:lstStyle/>
        <a:p>
          <a:endParaRPr lang="en-US"/>
        </a:p>
      </dgm:t>
    </dgm:pt>
    <dgm:pt modelId="{B8443C4D-2F31-48F5-AF90-88CAC0165717}" type="pres">
      <dgm:prSet presAssocID="{9FE35ECF-86B3-45F0-9FB5-96F600C2E9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C01383-0458-4B31-9284-96600E05B57F}" type="pres">
      <dgm:prSet presAssocID="{C3C26113-3A1C-471E-901C-024EF35D114D}" presName="hierRoot1" presStyleCnt="0"/>
      <dgm:spPr/>
    </dgm:pt>
    <dgm:pt modelId="{6444F635-D8E7-44C2-A931-A72AC55D205F}" type="pres">
      <dgm:prSet presAssocID="{C3C26113-3A1C-471E-901C-024EF35D114D}" presName="composite" presStyleCnt="0"/>
      <dgm:spPr/>
    </dgm:pt>
    <dgm:pt modelId="{C1402F36-627D-43AA-A3A6-F6B874184F0B}" type="pres">
      <dgm:prSet presAssocID="{C3C26113-3A1C-471E-901C-024EF35D114D}" presName="background" presStyleLbl="node0" presStyleIdx="0" presStyleCnt="1"/>
      <dgm:spPr/>
    </dgm:pt>
    <dgm:pt modelId="{2696972B-619B-4B3B-B980-814445AC5F93}" type="pres">
      <dgm:prSet presAssocID="{C3C26113-3A1C-471E-901C-024EF35D114D}" presName="text" presStyleLbl="fgAcc0" presStyleIdx="0" presStyleCnt="1" custLinFactX="-77962" custLinFactNeighborX="-100000" custLinFactNeighborY="-61437">
        <dgm:presLayoutVars>
          <dgm:chPref val="3"/>
        </dgm:presLayoutVars>
      </dgm:prSet>
      <dgm:spPr/>
    </dgm:pt>
    <dgm:pt modelId="{66D46466-6D5A-4EA9-881A-A8EB6F859B26}" type="pres">
      <dgm:prSet presAssocID="{C3C26113-3A1C-471E-901C-024EF35D114D}" presName="hierChild2" presStyleCnt="0"/>
      <dgm:spPr/>
    </dgm:pt>
    <dgm:pt modelId="{72E2D35A-E19B-4794-8ED0-2DE3C2FFE27A}" type="pres">
      <dgm:prSet presAssocID="{960CAE24-AB08-4401-A509-C1576058B283}" presName="Name10" presStyleLbl="parChTrans1D2" presStyleIdx="0" presStyleCnt="4"/>
      <dgm:spPr/>
    </dgm:pt>
    <dgm:pt modelId="{F89E89FB-B1D9-43F5-9305-C5027CAF53B1}" type="pres">
      <dgm:prSet presAssocID="{D3F15F16-3FBC-4E66-B7B4-557693C2797E}" presName="hierRoot2" presStyleCnt="0"/>
      <dgm:spPr/>
    </dgm:pt>
    <dgm:pt modelId="{DA17E910-1C57-49F0-B148-73CEFA943B03}" type="pres">
      <dgm:prSet presAssocID="{D3F15F16-3FBC-4E66-B7B4-557693C2797E}" presName="composite2" presStyleCnt="0"/>
      <dgm:spPr/>
    </dgm:pt>
    <dgm:pt modelId="{7F0A2DA1-AF34-4AA8-A47A-F86C8BDAF62C}" type="pres">
      <dgm:prSet presAssocID="{D3F15F16-3FBC-4E66-B7B4-557693C2797E}" presName="background2" presStyleLbl="node2" presStyleIdx="0" presStyleCnt="4"/>
      <dgm:spPr/>
    </dgm:pt>
    <dgm:pt modelId="{0230E394-CF2A-4095-9A49-73E1C51D6541}" type="pres">
      <dgm:prSet presAssocID="{D3F15F16-3FBC-4E66-B7B4-557693C2797E}" presName="text2" presStyleLbl="fgAcc2" presStyleIdx="0" presStyleCnt="4">
        <dgm:presLayoutVars>
          <dgm:chPref val="3"/>
        </dgm:presLayoutVars>
      </dgm:prSet>
      <dgm:spPr/>
    </dgm:pt>
    <dgm:pt modelId="{C54211A3-7413-44B2-BF9F-3DC798ED8BA7}" type="pres">
      <dgm:prSet presAssocID="{D3F15F16-3FBC-4E66-B7B4-557693C2797E}" presName="hierChild3" presStyleCnt="0"/>
      <dgm:spPr/>
    </dgm:pt>
    <dgm:pt modelId="{C6A224CE-BB14-4DC5-8079-86B435B676DA}" type="pres">
      <dgm:prSet presAssocID="{F2A2A583-02CA-4467-AC3E-B6FDA2A6CA35}" presName="Name10" presStyleLbl="parChTrans1D2" presStyleIdx="1" presStyleCnt="4"/>
      <dgm:spPr/>
    </dgm:pt>
    <dgm:pt modelId="{8ACF45C5-61C7-402D-B3DD-ADB4B12F0300}" type="pres">
      <dgm:prSet presAssocID="{AB18A6E1-7CB3-4790-913D-97313C6AC292}" presName="hierRoot2" presStyleCnt="0"/>
      <dgm:spPr/>
    </dgm:pt>
    <dgm:pt modelId="{2E591BA5-C239-4F16-911F-016160491F89}" type="pres">
      <dgm:prSet presAssocID="{AB18A6E1-7CB3-4790-913D-97313C6AC292}" presName="composite2" presStyleCnt="0"/>
      <dgm:spPr/>
    </dgm:pt>
    <dgm:pt modelId="{569F2A4F-295D-496A-A5B7-9747AAC0A05E}" type="pres">
      <dgm:prSet presAssocID="{AB18A6E1-7CB3-4790-913D-97313C6AC292}" presName="background2" presStyleLbl="node2" presStyleIdx="1" presStyleCnt="4"/>
      <dgm:spPr/>
    </dgm:pt>
    <dgm:pt modelId="{04281702-96FB-4ED3-B60C-CD97B97DE9E1}" type="pres">
      <dgm:prSet presAssocID="{AB18A6E1-7CB3-4790-913D-97313C6AC292}" presName="text2" presStyleLbl="fgAcc2" presStyleIdx="1" presStyleCnt="4">
        <dgm:presLayoutVars>
          <dgm:chPref val="3"/>
        </dgm:presLayoutVars>
      </dgm:prSet>
      <dgm:spPr/>
    </dgm:pt>
    <dgm:pt modelId="{86ED5CAB-9B97-4BCC-9B45-8DA9D20D2C82}" type="pres">
      <dgm:prSet presAssocID="{AB18A6E1-7CB3-4790-913D-97313C6AC292}" presName="hierChild3" presStyleCnt="0"/>
      <dgm:spPr/>
    </dgm:pt>
    <dgm:pt modelId="{1E589F94-E8D5-4D71-B5E6-11A556787DD9}" type="pres">
      <dgm:prSet presAssocID="{185A268B-ED8A-4871-8486-D7C8091E5991}" presName="Name10" presStyleLbl="parChTrans1D2" presStyleIdx="2" presStyleCnt="4"/>
      <dgm:spPr/>
    </dgm:pt>
    <dgm:pt modelId="{66DD36B2-10A7-459E-9407-BDCAA8B3AE01}" type="pres">
      <dgm:prSet presAssocID="{9C9AFA55-5BDF-4DDE-90FD-6926510E3A42}" presName="hierRoot2" presStyleCnt="0"/>
      <dgm:spPr/>
    </dgm:pt>
    <dgm:pt modelId="{EC42E8E2-5CBB-4D24-9964-7EC8185B665F}" type="pres">
      <dgm:prSet presAssocID="{9C9AFA55-5BDF-4DDE-90FD-6926510E3A42}" presName="composite2" presStyleCnt="0"/>
      <dgm:spPr/>
    </dgm:pt>
    <dgm:pt modelId="{49126657-81ED-4691-B390-CEA7B758DB7A}" type="pres">
      <dgm:prSet presAssocID="{9C9AFA55-5BDF-4DDE-90FD-6926510E3A42}" presName="background2" presStyleLbl="node2" presStyleIdx="2" presStyleCnt="4"/>
      <dgm:spPr/>
    </dgm:pt>
    <dgm:pt modelId="{90E3FB72-F494-4147-B016-2E383A40C522}" type="pres">
      <dgm:prSet presAssocID="{9C9AFA55-5BDF-4DDE-90FD-6926510E3A42}" presName="text2" presStyleLbl="fgAcc2" presStyleIdx="2" presStyleCnt="4">
        <dgm:presLayoutVars>
          <dgm:chPref val="3"/>
        </dgm:presLayoutVars>
      </dgm:prSet>
      <dgm:spPr/>
    </dgm:pt>
    <dgm:pt modelId="{00746B6A-518C-4C63-A5D2-E0C6276E51B8}" type="pres">
      <dgm:prSet presAssocID="{9C9AFA55-5BDF-4DDE-90FD-6926510E3A42}" presName="hierChild3" presStyleCnt="0"/>
      <dgm:spPr/>
    </dgm:pt>
    <dgm:pt modelId="{2415D48C-D522-4562-B056-9C9CB86D2451}" type="pres">
      <dgm:prSet presAssocID="{E4D4731E-D536-49AF-BE45-A7031467C604}" presName="Name10" presStyleLbl="parChTrans1D2" presStyleIdx="3" presStyleCnt="4"/>
      <dgm:spPr/>
    </dgm:pt>
    <dgm:pt modelId="{5E00F22E-77CB-478E-887F-55FFA8ED4882}" type="pres">
      <dgm:prSet presAssocID="{698FC7AA-AE5E-4EEA-A06A-C4FA5D2C922E}" presName="hierRoot2" presStyleCnt="0"/>
      <dgm:spPr/>
    </dgm:pt>
    <dgm:pt modelId="{5248C77A-6C64-4047-B090-24E80F7AA01A}" type="pres">
      <dgm:prSet presAssocID="{698FC7AA-AE5E-4EEA-A06A-C4FA5D2C922E}" presName="composite2" presStyleCnt="0"/>
      <dgm:spPr/>
    </dgm:pt>
    <dgm:pt modelId="{32C5BBF3-BFB0-49CA-AA1B-0493F118C7C7}" type="pres">
      <dgm:prSet presAssocID="{698FC7AA-AE5E-4EEA-A06A-C4FA5D2C922E}" presName="background2" presStyleLbl="node2" presStyleIdx="3" presStyleCnt="4"/>
      <dgm:spPr/>
    </dgm:pt>
    <dgm:pt modelId="{E6E1FA78-BCA7-41D0-ACF7-91C8BB2E07CA}" type="pres">
      <dgm:prSet presAssocID="{698FC7AA-AE5E-4EEA-A06A-C4FA5D2C922E}" presName="text2" presStyleLbl="fgAcc2" presStyleIdx="3" presStyleCnt="4">
        <dgm:presLayoutVars>
          <dgm:chPref val="3"/>
        </dgm:presLayoutVars>
      </dgm:prSet>
      <dgm:spPr/>
    </dgm:pt>
    <dgm:pt modelId="{BB29723F-39E1-4AA2-9689-8EA7414602AD}" type="pres">
      <dgm:prSet presAssocID="{698FC7AA-AE5E-4EEA-A06A-C4FA5D2C922E}" presName="hierChild3" presStyleCnt="0"/>
      <dgm:spPr/>
    </dgm:pt>
  </dgm:ptLst>
  <dgm:cxnLst>
    <dgm:cxn modelId="{2697FE26-4C85-4380-BA46-41ABA88BCF5C}" srcId="{C3C26113-3A1C-471E-901C-024EF35D114D}" destId="{9C9AFA55-5BDF-4DDE-90FD-6926510E3A42}" srcOrd="2" destOrd="0" parTransId="{185A268B-ED8A-4871-8486-D7C8091E5991}" sibTransId="{F3937D97-8E9F-4A4D-9D71-19FEF4280087}"/>
    <dgm:cxn modelId="{C958FC2A-F771-458E-9147-176007087191}" type="presOf" srcId="{C3C26113-3A1C-471E-901C-024EF35D114D}" destId="{2696972B-619B-4B3B-B980-814445AC5F93}" srcOrd="0" destOrd="0" presId="urn:microsoft.com/office/officeart/2005/8/layout/hierarchy1"/>
    <dgm:cxn modelId="{F6828F2C-267A-4D40-9479-2C193E0D28E6}" srcId="{C3C26113-3A1C-471E-901C-024EF35D114D}" destId="{698FC7AA-AE5E-4EEA-A06A-C4FA5D2C922E}" srcOrd="3" destOrd="0" parTransId="{E4D4731E-D536-49AF-BE45-A7031467C604}" sibTransId="{5478B360-7EE4-4098-A489-48DFD3810B6F}"/>
    <dgm:cxn modelId="{774D2F37-7EF4-457D-9493-3CC2A96DBEDD}" srcId="{9FE35ECF-86B3-45F0-9FB5-96F600C2E9A6}" destId="{C3C26113-3A1C-471E-901C-024EF35D114D}" srcOrd="0" destOrd="0" parTransId="{5418DD59-08C0-4B7D-9010-F1E853A62CEB}" sibTransId="{CD22C06F-BC42-4DB0-BD30-ABB8DD91FF15}"/>
    <dgm:cxn modelId="{CD409543-E53E-45EF-8C93-049831227A1A}" type="presOf" srcId="{9FE35ECF-86B3-45F0-9FB5-96F600C2E9A6}" destId="{B8443C4D-2F31-48F5-AF90-88CAC0165717}" srcOrd="0" destOrd="0" presId="urn:microsoft.com/office/officeart/2005/8/layout/hierarchy1"/>
    <dgm:cxn modelId="{A0EDB964-9E81-4901-87F2-18A8F42E3021}" type="presOf" srcId="{185A268B-ED8A-4871-8486-D7C8091E5991}" destId="{1E589F94-E8D5-4D71-B5E6-11A556787DD9}" srcOrd="0" destOrd="0" presId="urn:microsoft.com/office/officeart/2005/8/layout/hierarchy1"/>
    <dgm:cxn modelId="{2189177F-4E0F-44E3-8B96-DA3B96921190}" type="presOf" srcId="{F2A2A583-02CA-4467-AC3E-B6FDA2A6CA35}" destId="{C6A224CE-BB14-4DC5-8079-86B435B676DA}" srcOrd="0" destOrd="0" presId="urn:microsoft.com/office/officeart/2005/8/layout/hierarchy1"/>
    <dgm:cxn modelId="{31AC7697-5861-4A5C-8FFC-6D794A97D63C}" srcId="{C3C26113-3A1C-471E-901C-024EF35D114D}" destId="{D3F15F16-3FBC-4E66-B7B4-557693C2797E}" srcOrd="0" destOrd="0" parTransId="{960CAE24-AB08-4401-A509-C1576058B283}" sibTransId="{A7BAB016-101D-4D72-98CD-5B921B2A7414}"/>
    <dgm:cxn modelId="{61DF16AB-3530-4E15-9969-C97459BE32C8}" srcId="{C3C26113-3A1C-471E-901C-024EF35D114D}" destId="{AB18A6E1-7CB3-4790-913D-97313C6AC292}" srcOrd="1" destOrd="0" parTransId="{F2A2A583-02CA-4467-AC3E-B6FDA2A6CA35}" sibTransId="{D924EC7C-6D06-4EEB-A044-ADD88B7B7DE2}"/>
    <dgm:cxn modelId="{8B05BAAC-1FB9-45A4-8E45-1C7CB1F0664B}" type="presOf" srcId="{9C9AFA55-5BDF-4DDE-90FD-6926510E3A42}" destId="{90E3FB72-F494-4147-B016-2E383A40C522}" srcOrd="0" destOrd="0" presId="urn:microsoft.com/office/officeart/2005/8/layout/hierarchy1"/>
    <dgm:cxn modelId="{C3AC17AF-336C-498A-AE73-ECC5BD91B43B}" type="presOf" srcId="{AB18A6E1-7CB3-4790-913D-97313C6AC292}" destId="{04281702-96FB-4ED3-B60C-CD97B97DE9E1}" srcOrd="0" destOrd="0" presId="urn:microsoft.com/office/officeart/2005/8/layout/hierarchy1"/>
    <dgm:cxn modelId="{8836ACB1-4928-408E-9DF4-80A37161E5CD}" type="presOf" srcId="{E4D4731E-D536-49AF-BE45-A7031467C604}" destId="{2415D48C-D522-4562-B056-9C9CB86D2451}" srcOrd="0" destOrd="0" presId="urn:microsoft.com/office/officeart/2005/8/layout/hierarchy1"/>
    <dgm:cxn modelId="{22CCE5E1-6E50-4026-A96F-8D50E2E5C8A7}" type="presOf" srcId="{960CAE24-AB08-4401-A509-C1576058B283}" destId="{72E2D35A-E19B-4794-8ED0-2DE3C2FFE27A}" srcOrd="0" destOrd="0" presId="urn:microsoft.com/office/officeart/2005/8/layout/hierarchy1"/>
    <dgm:cxn modelId="{7FD5D4F4-3679-40E9-951E-582F3C26785F}" type="presOf" srcId="{D3F15F16-3FBC-4E66-B7B4-557693C2797E}" destId="{0230E394-CF2A-4095-9A49-73E1C51D6541}" srcOrd="0" destOrd="0" presId="urn:microsoft.com/office/officeart/2005/8/layout/hierarchy1"/>
    <dgm:cxn modelId="{AB5706FE-98E8-4733-88F8-EDF8E85DB268}" type="presOf" srcId="{698FC7AA-AE5E-4EEA-A06A-C4FA5D2C922E}" destId="{E6E1FA78-BCA7-41D0-ACF7-91C8BB2E07CA}" srcOrd="0" destOrd="0" presId="urn:microsoft.com/office/officeart/2005/8/layout/hierarchy1"/>
    <dgm:cxn modelId="{763982AB-E0BE-41C1-960E-3B3B2ED4BCE6}" type="presParOf" srcId="{B8443C4D-2F31-48F5-AF90-88CAC0165717}" destId="{8CC01383-0458-4B31-9284-96600E05B57F}" srcOrd="0" destOrd="0" presId="urn:microsoft.com/office/officeart/2005/8/layout/hierarchy1"/>
    <dgm:cxn modelId="{6AD315C9-9C1E-4EB3-9C31-C2E0180E25A4}" type="presParOf" srcId="{8CC01383-0458-4B31-9284-96600E05B57F}" destId="{6444F635-D8E7-44C2-A931-A72AC55D205F}" srcOrd="0" destOrd="0" presId="urn:microsoft.com/office/officeart/2005/8/layout/hierarchy1"/>
    <dgm:cxn modelId="{FA87EBC7-FC05-4797-AD41-E6CFCA5C3C51}" type="presParOf" srcId="{6444F635-D8E7-44C2-A931-A72AC55D205F}" destId="{C1402F36-627D-43AA-A3A6-F6B874184F0B}" srcOrd="0" destOrd="0" presId="urn:microsoft.com/office/officeart/2005/8/layout/hierarchy1"/>
    <dgm:cxn modelId="{B0A8AE03-590A-4322-B229-CA4100D8CF6C}" type="presParOf" srcId="{6444F635-D8E7-44C2-A931-A72AC55D205F}" destId="{2696972B-619B-4B3B-B980-814445AC5F93}" srcOrd="1" destOrd="0" presId="urn:microsoft.com/office/officeart/2005/8/layout/hierarchy1"/>
    <dgm:cxn modelId="{0FBD2561-E456-4019-B655-478CE8F0CB71}" type="presParOf" srcId="{8CC01383-0458-4B31-9284-96600E05B57F}" destId="{66D46466-6D5A-4EA9-881A-A8EB6F859B26}" srcOrd="1" destOrd="0" presId="urn:microsoft.com/office/officeart/2005/8/layout/hierarchy1"/>
    <dgm:cxn modelId="{20FD52ED-2E58-49A8-B44A-F7CAC80E9BD3}" type="presParOf" srcId="{66D46466-6D5A-4EA9-881A-A8EB6F859B26}" destId="{72E2D35A-E19B-4794-8ED0-2DE3C2FFE27A}" srcOrd="0" destOrd="0" presId="urn:microsoft.com/office/officeart/2005/8/layout/hierarchy1"/>
    <dgm:cxn modelId="{BC6DF6CA-6C15-425C-8A3B-318EF1D65654}" type="presParOf" srcId="{66D46466-6D5A-4EA9-881A-A8EB6F859B26}" destId="{F89E89FB-B1D9-43F5-9305-C5027CAF53B1}" srcOrd="1" destOrd="0" presId="urn:microsoft.com/office/officeart/2005/8/layout/hierarchy1"/>
    <dgm:cxn modelId="{CCD8C275-41B8-4D1D-AE2F-D73824A95807}" type="presParOf" srcId="{F89E89FB-B1D9-43F5-9305-C5027CAF53B1}" destId="{DA17E910-1C57-49F0-B148-73CEFA943B03}" srcOrd="0" destOrd="0" presId="urn:microsoft.com/office/officeart/2005/8/layout/hierarchy1"/>
    <dgm:cxn modelId="{38AD526B-ABED-4AF0-9030-0750B617C968}" type="presParOf" srcId="{DA17E910-1C57-49F0-B148-73CEFA943B03}" destId="{7F0A2DA1-AF34-4AA8-A47A-F86C8BDAF62C}" srcOrd="0" destOrd="0" presId="urn:microsoft.com/office/officeart/2005/8/layout/hierarchy1"/>
    <dgm:cxn modelId="{B75ECD61-BF0A-45B6-A8AA-635B0B41A874}" type="presParOf" srcId="{DA17E910-1C57-49F0-B148-73CEFA943B03}" destId="{0230E394-CF2A-4095-9A49-73E1C51D6541}" srcOrd="1" destOrd="0" presId="urn:microsoft.com/office/officeart/2005/8/layout/hierarchy1"/>
    <dgm:cxn modelId="{664A2B2E-9905-42E8-9280-95E5D240B8CA}" type="presParOf" srcId="{F89E89FB-B1D9-43F5-9305-C5027CAF53B1}" destId="{C54211A3-7413-44B2-BF9F-3DC798ED8BA7}" srcOrd="1" destOrd="0" presId="urn:microsoft.com/office/officeart/2005/8/layout/hierarchy1"/>
    <dgm:cxn modelId="{1EA03DF2-ED22-492B-B455-29E183D40E5B}" type="presParOf" srcId="{66D46466-6D5A-4EA9-881A-A8EB6F859B26}" destId="{C6A224CE-BB14-4DC5-8079-86B435B676DA}" srcOrd="2" destOrd="0" presId="urn:microsoft.com/office/officeart/2005/8/layout/hierarchy1"/>
    <dgm:cxn modelId="{1A9D7A9F-E56F-425E-BC35-F581E2A9B94D}" type="presParOf" srcId="{66D46466-6D5A-4EA9-881A-A8EB6F859B26}" destId="{8ACF45C5-61C7-402D-B3DD-ADB4B12F0300}" srcOrd="3" destOrd="0" presId="urn:microsoft.com/office/officeart/2005/8/layout/hierarchy1"/>
    <dgm:cxn modelId="{1CE7CC97-62B9-4C8A-9038-A8F5552C285F}" type="presParOf" srcId="{8ACF45C5-61C7-402D-B3DD-ADB4B12F0300}" destId="{2E591BA5-C239-4F16-911F-016160491F89}" srcOrd="0" destOrd="0" presId="urn:microsoft.com/office/officeart/2005/8/layout/hierarchy1"/>
    <dgm:cxn modelId="{DBDBC669-E4C7-442B-A71D-79CBE5FF93BB}" type="presParOf" srcId="{2E591BA5-C239-4F16-911F-016160491F89}" destId="{569F2A4F-295D-496A-A5B7-9747AAC0A05E}" srcOrd="0" destOrd="0" presId="urn:microsoft.com/office/officeart/2005/8/layout/hierarchy1"/>
    <dgm:cxn modelId="{62185F51-C41F-492B-BF6D-25D1DB9B9FB6}" type="presParOf" srcId="{2E591BA5-C239-4F16-911F-016160491F89}" destId="{04281702-96FB-4ED3-B60C-CD97B97DE9E1}" srcOrd="1" destOrd="0" presId="urn:microsoft.com/office/officeart/2005/8/layout/hierarchy1"/>
    <dgm:cxn modelId="{0210F2FF-1C57-4E9D-9058-269DD192AD10}" type="presParOf" srcId="{8ACF45C5-61C7-402D-B3DD-ADB4B12F0300}" destId="{86ED5CAB-9B97-4BCC-9B45-8DA9D20D2C82}" srcOrd="1" destOrd="0" presId="urn:microsoft.com/office/officeart/2005/8/layout/hierarchy1"/>
    <dgm:cxn modelId="{D445A46D-6E2E-4385-A1B7-1F25D1A2963A}" type="presParOf" srcId="{66D46466-6D5A-4EA9-881A-A8EB6F859B26}" destId="{1E589F94-E8D5-4D71-B5E6-11A556787DD9}" srcOrd="4" destOrd="0" presId="urn:microsoft.com/office/officeart/2005/8/layout/hierarchy1"/>
    <dgm:cxn modelId="{04513621-6AF7-4364-A203-CADDB6BAC03B}" type="presParOf" srcId="{66D46466-6D5A-4EA9-881A-A8EB6F859B26}" destId="{66DD36B2-10A7-459E-9407-BDCAA8B3AE01}" srcOrd="5" destOrd="0" presId="urn:microsoft.com/office/officeart/2005/8/layout/hierarchy1"/>
    <dgm:cxn modelId="{EE5103FE-5DE2-4B54-AF87-840D4B17BE8D}" type="presParOf" srcId="{66DD36B2-10A7-459E-9407-BDCAA8B3AE01}" destId="{EC42E8E2-5CBB-4D24-9964-7EC8185B665F}" srcOrd="0" destOrd="0" presId="urn:microsoft.com/office/officeart/2005/8/layout/hierarchy1"/>
    <dgm:cxn modelId="{25E448DB-6897-454F-986B-6C16EBA0477B}" type="presParOf" srcId="{EC42E8E2-5CBB-4D24-9964-7EC8185B665F}" destId="{49126657-81ED-4691-B390-CEA7B758DB7A}" srcOrd="0" destOrd="0" presId="urn:microsoft.com/office/officeart/2005/8/layout/hierarchy1"/>
    <dgm:cxn modelId="{8F53E019-CB2E-4D2A-87E6-FBC20DB18397}" type="presParOf" srcId="{EC42E8E2-5CBB-4D24-9964-7EC8185B665F}" destId="{90E3FB72-F494-4147-B016-2E383A40C522}" srcOrd="1" destOrd="0" presId="urn:microsoft.com/office/officeart/2005/8/layout/hierarchy1"/>
    <dgm:cxn modelId="{E96A6E27-305D-4029-88D3-58B693409533}" type="presParOf" srcId="{66DD36B2-10A7-459E-9407-BDCAA8B3AE01}" destId="{00746B6A-518C-4C63-A5D2-E0C6276E51B8}" srcOrd="1" destOrd="0" presId="urn:microsoft.com/office/officeart/2005/8/layout/hierarchy1"/>
    <dgm:cxn modelId="{2508BF7F-8F90-4192-AD04-C001A1870122}" type="presParOf" srcId="{66D46466-6D5A-4EA9-881A-A8EB6F859B26}" destId="{2415D48C-D522-4562-B056-9C9CB86D2451}" srcOrd="6" destOrd="0" presId="urn:microsoft.com/office/officeart/2005/8/layout/hierarchy1"/>
    <dgm:cxn modelId="{3E9E284A-75E9-4ADE-A47B-4C8B62286764}" type="presParOf" srcId="{66D46466-6D5A-4EA9-881A-A8EB6F859B26}" destId="{5E00F22E-77CB-478E-887F-55FFA8ED4882}" srcOrd="7" destOrd="0" presId="urn:microsoft.com/office/officeart/2005/8/layout/hierarchy1"/>
    <dgm:cxn modelId="{33D5E19B-4CB6-415D-9801-80867D4D652A}" type="presParOf" srcId="{5E00F22E-77CB-478E-887F-55FFA8ED4882}" destId="{5248C77A-6C64-4047-B090-24E80F7AA01A}" srcOrd="0" destOrd="0" presId="urn:microsoft.com/office/officeart/2005/8/layout/hierarchy1"/>
    <dgm:cxn modelId="{4F0D6E69-328D-427A-BE78-577A61D87641}" type="presParOf" srcId="{5248C77A-6C64-4047-B090-24E80F7AA01A}" destId="{32C5BBF3-BFB0-49CA-AA1B-0493F118C7C7}" srcOrd="0" destOrd="0" presId="urn:microsoft.com/office/officeart/2005/8/layout/hierarchy1"/>
    <dgm:cxn modelId="{D1F3CC33-F3F5-40B5-8752-46BA36E7A6F0}" type="presParOf" srcId="{5248C77A-6C64-4047-B090-24E80F7AA01A}" destId="{E6E1FA78-BCA7-41D0-ACF7-91C8BB2E07CA}" srcOrd="1" destOrd="0" presId="urn:microsoft.com/office/officeart/2005/8/layout/hierarchy1"/>
    <dgm:cxn modelId="{6963114C-EB99-4B6F-8F25-C7745DF43F37}" type="presParOf" srcId="{5E00F22E-77CB-478E-887F-55FFA8ED4882}" destId="{BB29723F-39E1-4AA2-9689-8EA7414602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76FF5-5E74-48D5-8C71-EFA2C12A7F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C0E77-DD2A-4B5A-9696-188E4894C213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B91C1502-1567-48A8-B7FB-EE67E9EEA24D}" type="parTrans" cxnId="{ACBEB1AA-F4CE-4DE9-832B-2DCBD0E23B1E}">
      <dgm:prSet/>
      <dgm:spPr/>
      <dgm:t>
        <a:bodyPr/>
        <a:lstStyle/>
        <a:p>
          <a:endParaRPr lang="en-US"/>
        </a:p>
      </dgm:t>
    </dgm:pt>
    <dgm:pt modelId="{11F3986D-2269-4FD5-A8E2-C186F3626DA1}" type="sibTrans" cxnId="{ACBEB1AA-F4CE-4DE9-832B-2DCBD0E23B1E}">
      <dgm:prSet/>
      <dgm:spPr/>
      <dgm:t>
        <a:bodyPr/>
        <a:lstStyle/>
        <a:p>
          <a:endParaRPr lang="en-US"/>
        </a:p>
      </dgm:t>
    </dgm:pt>
    <dgm:pt modelId="{6B524819-A165-4362-A968-BC86622BECE7}">
      <dgm:prSet phldrT="[Text]"/>
      <dgm:spPr/>
      <dgm:t>
        <a:bodyPr/>
        <a:lstStyle/>
        <a:p>
          <a:r>
            <a:rPr lang="en-US" dirty="0"/>
            <a:t>Cards</a:t>
          </a:r>
        </a:p>
      </dgm:t>
    </dgm:pt>
    <dgm:pt modelId="{BA876FCC-42CC-4047-A2A0-C689D53B7DCD}" type="parTrans" cxnId="{6DFA88FD-9E1C-498B-A96C-395E86806959}">
      <dgm:prSet/>
      <dgm:spPr/>
      <dgm:t>
        <a:bodyPr/>
        <a:lstStyle/>
        <a:p>
          <a:endParaRPr lang="en-US"/>
        </a:p>
      </dgm:t>
    </dgm:pt>
    <dgm:pt modelId="{B9FE3443-F808-4A21-89AE-FCA5FB6804B5}" type="sibTrans" cxnId="{6DFA88FD-9E1C-498B-A96C-395E86806959}">
      <dgm:prSet/>
      <dgm:spPr/>
      <dgm:t>
        <a:bodyPr/>
        <a:lstStyle/>
        <a:p>
          <a:endParaRPr lang="en-US"/>
        </a:p>
      </dgm:t>
    </dgm:pt>
    <dgm:pt modelId="{8A8E2DBE-921D-415D-B575-EC79B405F08C}">
      <dgm:prSet phldrT="[Text]"/>
      <dgm:spPr/>
      <dgm:t>
        <a:bodyPr/>
        <a:lstStyle/>
        <a:p>
          <a:r>
            <a:rPr lang="en-US" dirty="0" err="1"/>
            <a:t>DataTable</a:t>
          </a:r>
          <a:endParaRPr lang="en-US" dirty="0"/>
        </a:p>
      </dgm:t>
    </dgm:pt>
    <dgm:pt modelId="{E66C1595-5938-4FEF-AB81-F15254B0507B}" type="parTrans" cxnId="{B55E926E-0B5B-4C6B-89E7-98EC7A10350D}">
      <dgm:prSet/>
      <dgm:spPr/>
      <dgm:t>
        <a:bodyPr/>
        <a:lstStyle/>
        <a:p>
          <a:endParaRPr lang="en-US"/>
        </a:p>
      </dgm:t>
    </dgm:pt>
    <dgm:pt modelId="{B5E17D96-BDF8-464D-BE1B-4EF09C742566}" type="sibTrans" cxnId="{B55E926E-0B5B-4C6B-89E7-98EC7A10350D}">
      <dgm:prSet/>
      <dgm:spPr/>
      <dgm:t>
        <a:bodyPr/>
        <a:lstStyle/>
        <a:p>
          <a:endParaRPr lang="en-US"/>
        </a:p>
      </dgm:t>
    </dgm:pt>
    <dgm:pt modelId="{041E9E8B-A4E6-41C0-97FD-4890E42A3ABA}">
      <dgm:prSet phldrT="[Text]"/>
      <dgm:spPr/>
      <dgm:t>
        <a:bodyPr/>
        <a:lstStyle/>
        <a:p>
          <a:r>
            <a:rPr lang="en-US" dirty="0" err="1"/>
            <a:t>FileBrowser</a:t>
          </a:r>
          <a:endParaRPr lang="en-US" dirty="0"/>
        </a:p>
      </dgm:t>
    </dgm:pt>
    <dgm:pt modelId="{50F0A717-EBC7-4185-80DD-0F9D9998E5B4}" type="parTrans" cxnId="{E3845AB6-BEBF-4BC4-9413-35A964E4A139}">
      <dgm:prSet/>
      <dgm:spPr/>
      <dgm:t>
        <a:bodyPr/>
        <a:lstStyle/>
        <a:p>
          <a:endParaRPr lang="en-US"/>
        </a:p>
      </dgm:t>
    </dgm:pt>
    <dgm:pt modelId="{76DAD755-C137-4A9A-9E9D-B87E835219D7}" type="sibTrans" cxnId="{E3845AB6-BEBF-4BC4-9413-35A964E4A139}">
      <dgm:prSet/>
      <dgm:spPr/>
      <dgm:t>
        <a:bodyPr/>
        <a:lstStyle/>
        <a:p>
          <a:endParaRPr lang="en-US"/>
        </a:p>
      </dgm:t>
    </dgm:pt>
    <dgm:pt modelId="{BDA5A6A4-F6C4-4D7F-9791-745EAAB77B9B}">
      <dgm:prSet phldrT="[Text]"/>
      <dgm:spPr/>
      <dgm:t>
        <a:bodyPr/>
        <a:lstStyle/>
        <a:p>
          <a:r>
            <a:rPr lang="en-US" dirty="0"/>
            <a:t>Form</a:t>
          </a:r>
        </a:p>
      </dgm:t>
    </dgm:pt>
    <dgm:pt modelId="{A1EA7F53-1429-4790-9599-ACDD07A05B77}" type="parTrans" cxnId="{2110775D-2E62-492C-A88B-31B117A24B78}">
      <dgm:prSet/>
      <dgm:spPr/>
      <dgm:t>
        <a:bodyPr/>
        <a:lstStyle/>
        <a:p>
          <a:endParaRPr lang="en-US"/>
        </a:p>
      </dgm:t>
    </dgm:pt>
    <dgm:pt modelId="{1C06C379-2616-4BFB-A0C2-AC47F96E2358}" type="sibTrans" cxnId="{2110775D-2E62-492C-A88B-31B117A24B78}">
      <dgm:prSet/>
      <dgm:spPr/>
      <dgm:t>
        <a:bodyPr/>
        <a:lstStyle/>
        <a:p>
          <a:endParaRPr lang="en-US"/>
        </a:p>
      </dgm:t>
    </dgm:pt>
    <dgm:pt modelId="{60881FBC-ADD3-44EF-86AD-6415473F0349}">
      <dgm:prSet phldrT="[Text]"/>
      <dgm:spPr/>
      <dgm:t>
        <a:bodyPr/>
        <a:lstStyle/>
        <a:p>
          <a:r>
            <a:rPr lang="en-US" dirty="0"/>
            <a:t>Grid</a:t>
          </a:r>
        </a:p>
      </dgm:t>
    </dgm:pt>
    <dgm:pt modelId="{4F70253D-07B2-455B-ACD7-B21BABB0B333}" type="parTrans" cxnId="{CCA05B06-3F1B-4FDF-B6D6-3A5A3FD6CCD7}">
      <dgm:prSet/>
      <dgm:spPr/>
      <dgm:t>
        <a:bodyPr/>
        <a:lstStyle/>
        <a:p>
          <a:endParaRPr lang="en-US"/>
        </a:p>
      </dgm:t>
    </dgm:pt>
    <dgm:pt modelId="{B2C4BBF0-E3D3-426F-BA14-A6DDF43AF379}" type="sibTrans" cxnId="{CCA05B06-3F1B-4FDF-B6D6-3A5A3FD6CCD7}">
      <dgm:prSet/>
      <dgm:spPr/>
      <dgm:t>
        <a:bodyPr/>
        <a:lstStyle/>
        <a:p>
          <a:endParaRPr lang="en-US"/>
        </a:p>
      </dgm:t>
    </dgm:pt>
    <dgm:pt modelId="{8CB1EB7B-608D-4BA2-8E28-A8680B43CBA9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2B129E32-0C2F-49EB-AC73-0712E36A694D}" type="parTrans" cxnId="{8D10EEF1-8CA7-4EF7-A3C7-4B1F22B457EE}">
      <dgm:prSet/>
      <dgm:spPr/>
      <dgm:t>
        <a:bodyPr/>
        <a:lstStyle/>
        <a:p>
          <a:endParaRPr lang="en-US"/>
        </a:p>
      </dgm:t>
    </dgm:pt>
    <dgm:pt modelId="{84164261-1CA1-4AFF-9CB2-6B7DA450DEF3}" type="sibTrans" cxnId="{8D10EEF1-8CA7-4EF7-A3C7-4B1F22B457EE}">
      <dgm:prSet/>
      <dgm:spPr/>
      <dgm:t>
        <a:bodyPr/>
        <a:lstStyle/>
        <a:p>
          <a:endParaRPr lang="en-US"/>
        </a:p>
      </dgm:t>
    </dgm:pt>
    <dgm:pt modelId="{E2F51C0C-BCD1-4CD7-B69A-64E1CCDE0974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67275A42-A9AA-4E2B-8818-8F0D3254D481}" type="parTrans" cxnId="{39E747A5-A27B-4339-A684-A6365AB61CDF}">
      <dgm:prSet/>
      <dgm:spPr/>
      <dgm:t>
        <a:bodyPr/>
        <a:lstStyle/>
        <a:p>
          <a:endParaRPr lang="en-US"/>
        </a:p>
      </dgm:t>
    </dgm:pt>
    <dgm:pt modelId="{8F35EDBB-5DAD-41CA-8BF8-B21395B4DAAF}" type="sibTrans" cxnId="{39E747A5-A27B-4339-A684-A6365AB61CDF}">
      <dgm:prSet/>
      <dgm:spPr/>
      <dgm:t>
        <a:bodyPr/>
        <a:lstStyle/>
        <a:p>
          <a:endParaRPr lang="en-US"/>
        </a:p>
      </dgm:t>
    </dgm:pt>
    <dgm:pt modelId="{67F77615-D39D-47E1-9FB1-8617BD12DA75}">
      <dgm:prSet phldrT="[Text]"/>
      <dgm:spPr/>
      <dgm:t>
        <a:bodyPr/>
        <a:lstStyle/>
        <a:p>
          <a:r>
            <a:rPr lang="en-US" dirty="0" err="1"/>
            <a:t>SettingsPanel</a:t>
          </a:r>
          <a:endParaRPr lang="en-US" dirty="0"/>
        </a:p>
      </dgm:t>
    </dgm:pt>
    <dgm:pt modelId="{124D9340-E3F3-4BA3-9952-5ACD5D08C930}" type="parTrans" cxnId="{5EA70EFA-EAFF-4CD2-A3F9-1A6A2BD248AB}">
      <dgm:prSet/>
      <dgm:spPr/>
      <dgm:t>
        <a:bodyPr/>
        <a:lstStyle/>
        <a:p>
          <a:endParaRPr lang="en-US"/>
        </a:p>
      </dgm:t>
    </dgm:pt>
    <dgm:pt modelId="{C801DDFC-6233-46BE-9632-7309BA5E9F44}" type="sibTrans" cxnId="{5EA70EFA-EAFF-4CD2-A3F9-1A6A2BD248AB}">
      <dgm:prSet/>
      <dgm:spPr/>
      <dgm:t>
        <a:bodyPr/>
        <a:lstStyle/>
        <a:p>
          <a:endParaRPr lang="en-US"/>
        </a:p>
      </dgm:t>
    </dgm:pt>
    <dgm:pt modelId="{F063E091-8D51-4EC4-AF4B-EB1EE2391892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B7FB8CAC-1E63-4FC5-93C8-BB5FC974B3BC}" type="parTrans" cxnId="{93AA429A-8884-4ABD-8BFF-15F60B82EDE8}">
      <dgm:prSet/>
      <dgm:spPr/>
      <dgm:t>
        <a:bodyPr/>
        <a:lstStyle/>
        <a:p>
          <a:endParaRPr lang="en-US"/>
        </a:p>
      </dgm:t>
    </dgm:pt>
    <dgm:pt modelId="{F26F7CE2-6DB3-4E48-9231-C738F7C34265}" type="sibTrans" cxnId="{93AA429A-8884-4ABD-8BFF-15F60B82EDE8}">
      <dgm:prSet/>
      <dgm:spPr/>
      <dgm:t>
        <a:bodyPr/>
        <a:lstStyle/>
        <a:p>
          <a:endParaRPr lang="en-US"/>
        </a:p>
      </dgm:t>
    </dgm:pt>
    <dgm:pt modelId="{9590F7B3-EA9D-4152-98A2-8898C5B41221}">
      <dgm:prSet phldrT="[Text]"/>
      <dgm:spPr/>
      <dgm:t>
        <a:bodyPr/>
        <a:lstStyle/>
        <a:p>
          <a:r>
            <a:rPr lang="en-US" dirty="0"/>
            <a:t>Tabs</a:t>
          </a:r>
        </a:p>
      </dgm:t>
    </dgm:pt>
    <dgm:pt modelId="{792D19F2-F2FE-47D1-A6F2-0A5099241518}" type="parTrans" cxnId="{00A587F6-A6FC-4C1A-806F-CDC8938612EE}">
      <dgm:prSet/>
      <dgm:spPr/>
      <dgm:t>
        <a:bodyPr/>
        <a:lstStyle/>
        <a:p>
          <a:endParaRPr lang="en-US"/>
        </a:p>
      </dgm:t>
    </dgm:pt>
    <dgm:pt modelId="{A09D1225-3F91-4B3E-8BB7-DBB275A88252}" type="sibTrans" cxnId="{00A587F6-A6FC-4C1A-806F-CDC8938612EE}">
      <dgm:prSet/>
      <dgm:spPr/>
      <dgm:t>
        <a:bodyPr/>
        <a:lstStyle/>
        <a:p>
          <a:endParaRPr lang="en-US"/>
        </a:p>
      </dgm:t>
    </dgm:pt>
    <dgm:pt modelId="{1B2BD070-FA09-4A66-A3F2-68A746604547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2FFA56E2-3245-4BE3-AC7A-2DB77F751CFB}" type="parTrans" cxnId="{16C3CE7B-9CD8-4D63-B8DD-7351FEEB7AD8}">
      <dgm:prSet/>
      <dgm:spPr/>
      <dgm:t>
        <a:bodyPr/>
        <a:lstStyle/>
        <a:p>
          <a:endParaRPr lang="en-US"/>
        </a:p>
      </dgm:t>
    </dgm:pt>
    <dgm:pt modelId="{ABEC8134-880A-4376-B16B-AB25A316C13C}" type="sibTrans" cxnId="{16C3CE7B-9CD8-4D63-B8DD-7351FEEB7AD8}">
      <dgm:prSet/>
      <dgm:spPr/>
      <dgm:t>
        <a:bodyPr/>
        <a:lstStyle/>
        <a:p>
          <a:endParaRPr lang="en-US"/>
        </a:p>
      </dgm:t>
    </dgm:pt>
    <dgm:pt modelId="{BA277263-4C61-408F-B27A-40398627DBF8}">
      <dgm:prSet phldrT="[Text]"/>
      <dgm:spPr/>
      <dgm:t>
        <a:bodyPr/>
        <a:lstStyle/>
        <a:p>
          <a:r>
            <a:rPr lang="en-US" dirty="0"/>
            <a:t>Tree</a:t>
          </a:r>
        </a:p>
      </dgm:t>
    </dgm:pt>
    <dgm:pt modelId="{7FCEAD87-1344-4D1D-AA6A-514F8A1BDCE0}" type="parTrans" cxnId="{3542483B-388D-409A-B0BE-4691D906E894}">
      <dgm:prSet/>
      <dgm:spPr/>
      <dgm:t>
        <a:bodyPr/>
        <a:lstStyle/>
        <a:p>
          <a:endParaRPr lang="en-US"/>
        </a:p>
      </dgm:t>
    </dgm:pt>
    <dgm:pt modelId="{842B8F41-47FA-4BB2-B6B0-82D280DC7F44}" type="sibTrans" cxnId="{3542483B-388D-409A-B0BE-4691D906E894}">
      <dgm:prSet/>
      <dgm:spPr/>
      <dgm:t>
        <a:bodyPr/>
        <a:lstStyle/>
        <a:p>
          <a:endParaRPr lang="en-US"/>
        </a:p>
      </dgm:t>
    </dgm:pt>
    <dgm:pt modelId="{2F7E64F4-E91B-475F-A8E3-44507FD992DD}">
      <dgm:prSet phldrT="[Text]"/>
      <dgm:spPr/>
      <dgm:t>
        <a:bodyPr/>
        <a:lstStyle/>
        <a:p>
          <a:r>
            <a:rPr lang="en-US" dirty="0"/>
            <a:t>Window</a:t>
          </a:r>
        </a:p>
      </dgm:t>
    </dgm:pt>
    <dgm:pt modelId="{48896D5C-DAB9-4FEB-8CAE-CB834EF41064}" type="parTrans" cxnId="{226D8E9A-860C-4A07-907E-C42403CA35CC}">
      <dgm:prSet/>
      <dgm:spPr/>
      <dgm:t>
        <a:bodyPr/>
        <a:lstStyle/>
        <a:p>
          <a:endParaRPr lang="en-US"/>
        </a:p>
      </dgm:t>
    </dgm:pt>
    <dgm:pt modelId="{7A96BDFC-B92A-4BDE-83E1-202CF3F64AF0}" type="sibTrans" cxnId="{226D8E9A-860C-4A07-907E-C42403CA35CC}">
      <dgm:prSet/>
      <dgm:spPr/>
      <dgm:t>
        <a:bodyPr/>
        <a:lstStyle/>
        <a:p>
          <a:endParaRPr lang="en-US"/>
        </a:p>
      </dgm:t>
    </dgm:pt>
    <dgm:pt modelId="{8FA5A910-0190-4A86-AAE1-71B9F57FE11D}" type="pres">
      <dgm:prSet presAssocID="{DC676FF5-5E74-48D5-8C71-EFA2C12A7F38}" presName="diagram" presStyleCnt="0">
        <dgm:presLayoutVars>
          <dgm:dir/>
          <dgm:resizeHandles val="exact"/>
        </dgm:presLayoutVars>
      </dgm:prSet>
      <dgm:spPr/>
    </dgm:pt>
    <dgm:pt modelId="{2542D43A-887B-4A0B-B585-68E2739CC188}" type="pres">
      <dgm:prSet presAssocID="{731C0E77-DD2A-4B5A-9696-188E4894C213}" presName="node" presStyleLbl="node1" presStyleIdx="0" presStyleCnt="14">
        <dgm:presLayoutVars>
          <dgm:bulletEnabled val="1"/>
        </dgm:presLayoutVars>
      </dgm:prSet>
      <dgm:spPr/>
    </dgm:pt>
    <dgm:pt modelId="{D0C839A0-1CE4-44C4-8EBB-0340F6F5FC4D}" type="pres">
      <dgm:prSet presAssocID="{11F3986D-2269-4FD5-A8E2-C186F3626DA1}" presName="sibTrans" presStyleCnt="0"/>
      <dgm:spPr/>
    </dgm:pt>
    <dgm:pt modelId="{BFA96377-F991-4FF1-A3AC-BCC639C45330}" type="pres">
      <dgm:prSet presAssocID="{6B524819-A165-4362-A968-BC86622BECE7}" presName="node" presStyleLbl="node1" presStyleIdx="1" presStyleCnt="14">
        <dgm:presLayoutVars>
          <dgm:bulletEnabled val="1"/>
        </dgm:presLayoutVars>
      </dgm:prSet>
      <dgm:spPr/>
    </dgm:pt>
    <dgm:pt modelId="{7A910FFD-EE62-4E78-B4B2-1A363CE6E4C4}" type="pres">
      <dgm:prSet presAssocID="{B9FE3443-F808-4A21-89AE-FCA5FB6804B5}" presName="sibTrans" presStyleCnt="0"/>
      <dgm:spPr/>
    </dgm:pt>
    <dgm:pt modelId="{9F6C84E5-92C2-43F9-8359-7A4137798819}" type="pres">
      <dgm:prSet presAssocID="{8A8E2DBE-921D-415D-B575-EC79B405F08C}" presName="node" presStyleLbl="node1" presStyleIdx="2" presStyleCnt="14">
        <dgm:presLayoutVars>
          <dgm:bulletEnabled val="1"/>
        </dgm:presLayoutVars>
      </dgm:prSet>
      <dgm:spPr/>
    </dgm:pt>
    <dgm:pt modelId="{DC8B31F7-8A98-4C82-95CC-2E49592C3582}" type="pres">
      <dgm:prSet presAssocID="{B5E17D96-BDF8-464D-BE1B-4EF09C742566}" presName="sibTrans" presStyleCnt="0"/>
      <dgm:spPr/>
    </dgm:pt>
    <dgm:pt modelId="{A7714A58-CE44-4AFC-A89E-E7EA9FDAE1E0}" type="pres">
      <dgm:prSet presAssocID="{041E9E8B-A4E6-41C0-97FD-4890E42A3ABA}" presName="node" presStyleLbl="node1" presStyleIdx="3" presStyleCnt="14">
        <dgm:presLayoutVars>
          <dgm:bulletEnabled val="1"/>
        </dgm:presLayoutVars>
      </dgm:prSet>
      <dgm:spPr/>
    </dgm:pt>
    <dgm:pt modelId="{A0049C72-181C-485E-B67A-DD5ED3930FCF}" type="pres">
      <dgm:prSet presAssocID="{76DAD755-C137-4A9A-9E9D-B87E835219D7}" presName="sibTrans" presStyleCnt="0"/>
      <dgm:spPr/>
    </dgm:pt>
    <dgm:pt modelId="{62689102-654B-4D7B-92CE-D08E89970153}" type="pres">
      <dgm:prSet presAssocID="{BDA5A6A4-F6C4-4D7F-9791-745EAAB77B9B}" presName="node" presStyleLbl="node1" presStyleIdx="4" presStyleCnt="14">
        <dgm:presLayoutVars>
          <dgm:bulletEnabled val="1"/>
        </dgm:presLayoutVars>
      </dgm:prSet>
      <dgm:spPr/>
    </dgm:pt>
    <dgm:pt modelId="{67C78A30-0BD1-4A3C-898E-69882F462841}" type="pres">
      <dgm:prSet presAssocID="{1C06C379-2616-4BFB-A0C2-AC47F96E2358}" presName="sibTrans" presStyleCnt="0"/>
      <dgm:spPr/>
    </dgm:pt>
    <dgm:pt modelId="{33016C6C-D215-4231-9B5A-3F20F13B7186}" type="pres">
      <dgm:prSet presAssocID="{60881FBC-ADD3-44EF-86AD-6415473F0349}" presName="node" presStyleLbl="node1" presStyleIdx="5" presStyleCnt="14">
        <dgm:presLayoutVars>
          <dgm:bulletEnabled val="1"/>
        </dgm:presLayoutVars>
      </dgm:prSet>
      <dgm:spPr/>
    </dgm:pt>
    <dgm:pt modelId="{BFAD0B18-CF7A-415B-A600-F4E90E47564B}" type="pres">
      <dgm:prSet presAssocID="{B2C4BBF0-E3D3-426F-BA14-A6DDF43AF379}" presName="sibTrans" presStyleCnt="0"/>
      <dgm:spPr/>
    </dgm:pt>
    <dgm:pt modelId="{56F34DC6-F8A6-4172-A720-E28D5EA13847}" type="pres">
      <dgm:prSet presAssocID="{8CB1EB7B-608D-4BA2-8E28-A8680B43CBA9}" presName="node" presStyleLbl="node1" presStyleIdx="6" presStyleCnt="14">
        <dgm:presLayoutVars>
          <dgm:bulletEnabled val="1"/>
        </dgm:presLayoutVars>
      </dgm:prSet>
      <dgm:spPr/>
    </dgm:pt>
    <dgm:pt modelId="{566974BF-7144-4287-BD74-C96104D1C8F1}" type="pres">
      <dgm:prSet presAssocID="{84164261-1CA1-4AFF-9CB2-6B7DA450DEF3}" presName="sibTrans" presStyleCnt="0"/>
      <dgm:spPr/>
    </dgm:pt>
    <dgm:pt modelId="{FF4EF1B4-1F49-43E4-9F1F-97C3B23A9F66}" type="pres">
      <dgm:prSet presAssocID="{E2F51C0C-BCD1-4CD7-B69A-64E1CCDE0974}" presName="node" presStyleLbl="node1" presStyleIdx="7" presStyleCnt="14">
        <dgm:presLayoutVars>
          <dgm:bulletEnabled val="1"/>
        </dgm:presLayoutVars>
      </dgm:prSet>
      <dgm:spPr/>
    </dgm:pt>
    <dgm:pt modelId="{A57D0C7A-6788-4296-AAD5-5F7789C7449D}" type="pres">
      <dgm:prSet presAssocID="{8F35EDBB-5DAD-41CA-8BF8-B21395B4DAAF}" presName="sibTrans" presStyleCnt="0"/>
      <dgm:spPr/>
    </dgm:pt>
    <dgm:pt modelId="{0AC3FFD7-8C5D-488C-84DA-F385ACC96349}" type="pres">
      <dgm:prSet presAssocID="{67F77615-D39D-47E1-9FB1-8617BD12DA75}" presName="node" presStyleLbl="node1" presStyleIdx="8" presStyleCnt="14">
        <dgm:presLayoutVars>
          <dgm:bulletEnabled val="1"/>
        </dgm:presLayoutVars>
      </dgm:prSet>
      <dgm:spPr/>
    </dgm:pt>
    <dgm:pt modelId="{1C9418B4-9E6B-4044-A25E-2FB72D4A9A49}" type="pres">
      <dgm:prSet presAssocID="{C801DDFC-6233-46BE-9632-7309BA5E9F44}" presName="sibTrans" presStyleCnt="0"/>
      <dgm:spPr/>
    </dgm:pt>
    <dgm:pt modelId="{A77B7B02-9329-4DA8-89B8-901954387D84}" type="pres">
      <dgm:prSet presAssocID="{F063E091-8D51-4EC4-AF4B-EB1EE2391892}" presName="node" presStyleLbl="node1" presStyleIdx="9" presStyleCnt="14">
        <dgm:presLayoutVars>
          <dgm:bulletEnabled val="1"/>
        </dgm:presLayoutVars>
      </dgm:prSet>
      <dgm:spPr/>
    </dgm:pt>
    <dgm:pt modelId="{7C126B2F-FFE7-45BB-A28B-EA027F9D2129}" type="pres">
      <dgm:prSet presAssocID="{F26F7CE2-6DB3-4E48-9231-C738F7C34265}" presName="sibTrans" presStyleCnt="0"/>
      <dgm:spPr/>
    </dgm:pt>
    <dgm:pt modelId="{91197885-6735-4D09-9812-0666B6825BA7}" type="pres">
      <dgm:prSet presAssocID="{9590F7B3-EA9D-4152-98A2-8898C5B41221}" presName="node" presStyleLbl="node1" presStyleIdx="10" presStyleCnt="14">
        <dgm:presLayoutVars>
          <dgm:bulletEnabled val="1"/>
        </dgm:presLayoutVars>
      </dgm:prSet>
      <dgm:spPr/>
    </dgm:pt>
    <dgm:pt modelId="{2F21E464-76A9-4506-8E25-C32FDF903165}" type="pres">
      <dgm:prSet presAssocID="{A09D1225-3F91-4B3E-8BB7-DBB275A88252}" presName="sibTrans" presStyleCnt="0"/>
      <dgm:spPr/>
    </dgm:pt>
    <dgm:pt modelId="{B97D4D7A-61E2-459E-A0A9-C8A6DC782440}" type="pres">
      <dgm:prSet presAssocID="{1B2BD070-FA09-4A66-A3F2-68A746604547}" presName="node" presStyleLbl="node1" presStyleIdx="11" presStyleCnt="14">
        <dgm:presLayoutVars>
          <dgm:bulletEnabled val="1"/>
        </dgm:presLayoutVars>
      </dgm:prSet>
      <dgm:spPr/>
    </dgm:pt>
    <dgm:pt modelId="{0ADAB668-0EA9-445B-A943-1799648C4233}" type="pres">
      <dgm:prSet presAssocID="{ABEC8134-880A-4376-B16B-AB25A316C13C}" presName="sibTrans" presStyleCnt="0"/>
      <dgm:spPr/>
    </dgm:pt>
    <dgm:pt modelId="{CC96B7A1-6BE7-4117-B96A-90D4B3C8E016}" type="pres">
      <dgm:prSet presAssocID="{BA277263-4C61-408F-B27A-40398627DBF8}" presName="node" presStyleLbl="node1" presStyleIdx="12" presStyleCnt="14">
        <dgm:presLayoutVars>
          <dgm:bulletEnabled val="1"/>
        </dgm:presLayoutVars>
      </dgm:prSet>
      <dgm:spPr/>
    </dgm:pt>
    <dgm:pt modelId="{137C3902-9449-4A23-AFD7-7755E8EED776}" type="pres">
      <dgm:prSet presAssocID="{842B8F41-47FA-4BB2-B6B0-82D280DC7F44}" presName="sibTrans" presStyleCnt="0"/>
      <dgm:spPr/>
    </dgm:pt>
    <dgm:pt modelId="{8E6CDAE9-B690-42A9-A3D3-FA400E3BD6C2}" type="pres">
      <dgm:prSet presAssocID="{2F7E64F4-E91B-475F-A8E3-44507FD992DD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CA05B06-3F1B-4FDF-B6D6-3A5A3FD6CCD7}" srcId="{DC676FF5-5E74-48D5-8C71-EFA2C12A7F38}" destId="{60881FBC-ADD3-44EF-86AD-6415473F0349}" srcOrd="5" destOrd="0" parTransId="{4F70253D-07B2-455B-ACD7-B21BABB0B333}" sibTransId="{B2C4BBF0-E3D3-426F-BA14-A6DDF43AF379}"/>
    <dgm:cxn modelId="{FBAE1437-D9DD-48DB-878E-4C1E3CA9ADE6}" type="presOf" srcId="{60881FBC-ADD3-44EF-86AD-6415473F0349}" destId="{33016C6C-D215-4231-9B5A-3F20F13B7186}" srcOrd="0" destOrd="0" presId="urn:microsoft.com/office/officeart/2005/8/layout/default"/>
    <dgm:cxn modelId="{473A7238-0529-494C-9EF0-05532A6FA10F}" type="presOf" srcId="{731C0E77-DD2A-4B5A-9696-188E4894C213}" destId="{2542D43A-887B-4A0B-B585-68E2739CC188}" srcOrd="0" destOrd="0" presId="urn:microsoft.com/office/officeart/2005/8/layout/default"/>
    <dgm:cxn modelId="{3542483B-388D-409A-B0BE-4691D906E894}" srcId="{DC676FF5-5E74-48D5-8C71-EFA2C12A7F38}" destId="{BA277263-4C61-408F-B27A-40398627DBF8}" srcOrd="12" destOrd="0" parTransId="{7FCEAD87-1344-4D1D-AA6A-514F8A1BDCE0}" sibTransId="{842B8F41-47FA-4BB2-B6B0-82D280DC7F44}"/>
    <dgm:cxn modelId="{2110775D-2E62-492C-A88B-31B117A24B78}" srcId="{DC676FF5-5E74-48D5-8C71-EFA2C12A7F38}" destId="{BDA5A6A4-F6C4-4D7F-9791-745EAAB77B9B}" srcOrd="4" destOrd="0" parTransId="{A1EA7F53-1429-4790-9599-ACDD07A05B77}" sibTransId="{1C06C379-2616-4BFB-A0C2-AC47F96E2358}"/>
    <dgm:cxn modelId="{FAC09F66-810E-4AAA-962E-DB95718FB457}" type="presOf" srcId="{9590F7B3-EA9D-4152-98A2-8898C5B41221}" destId="{91197885-6735-4D09-9812-0666B6825BA7}" srcOrd="0" destOrd="0" presId="urn:microsoft.com/office/officeart/2005/8/layout/default"/>
    <dgm:cxn modelId="{B55E926E-0B5B-4C6B-89E7-98EC7A10350D}" srcId="{DC676FF5-5E74-48D5-8C71-EFA2C12A7F38}" destId="{8A8E2DBE-921D-415D-B575-EC79B405F08C}" srcOrd="2" destOrd="0" parTransId="{E66C1595-5938-4FEF-AB81-F15254B0507B}" sibTransId="{B5E17D96-BDF8-464D-BE1B-4EF09C742566}"/>
    <dgm:cxn modelId="{F7C61871-9AC5-4351-9DC1-3D738B083508}" type="presOf" srcId="{041E9E8B-A4E6-41C0-97FD-4890E42A3ABA}" destId="{A7714A58-CE44-4AFC-A89E-E7EA9FDAE1E0}" srcOrd="0" destOrd="0" presId="urn:microsoft.com/office/officeart/2005/8/layout/default"/>
    <dgm:cxn modelId="{288D3876-72C8-4BD9-A2A2-B917208D26B1}" type="presOf" srcId="{8CB1EB7B-608D-4BA2-8E28-A8680B43CBA9}" destId="{56F34DC6-F8A6-4172-A720-E28D5EA13847}" srcOrd="0" destOrd="0" presId="urn:microsoft.com/office/officeart/2005/8/layout/default"/>
    <dgm:cxn modelId="{16C3CE7B-9CD8-4D63-B8DD-7351FEEB7AD8}" srcId="{DC676FF5-5E74-48D5-8C71-EFA2C12A7F38}" destId="{1B2BD070-FA09-4A66-A3F2-68A746604547}" srcOrd="11" destOrd="0" parTransId="{2FFA56E2-3245-4BE3-AC7A-2DB77F751CFB}" sibTransId="{ABEC8134-880A-4376-B16B-AB25A316C13C}"/>
    <dgm:cxn modelId="{D6BBE988-7256-4985-AD7D-D25485E8E03A}" type="presOf" srcId="{8A8E2DBE-921D-415D-B575-EC79B405F08C}" destId="{9F6C84E5-92C2-43F9-8359-7A4137798819}" srcOrd="0" destOrd="0" presId="urn:microsoft.com/office/officeart/2005/8/layout/default"/>
    <dgm:cxn modelId="{EAF9C093-2880-4245-9E9F-859DE8F3C1B5}" type="presOf" srcId="{1B2BD070-FA09-4A66-A3F2-68A746604547}" destId="{B97D4D7A-61E2-459E-A0A9-C8A6DC782440}" srcOrd="0" destOrd="0" presId="urn:microsoft.com/office/officeart/2005/8/layout/default"/>
    <dgm:cxn modelId="{AFC42196-66F2-4C5F-A921-0C2B6CD4EC11}" type="presOf" srcId="{BA277263-4C61-408F-B27A-40398627DBF8}" destId="{CC96B7A1-6BE7-4117-B96A-90D4B3C8E016}" srcOrd="0" destOrd="0" presId="urn:microsoft.com/office/officeart/2005/8/layout/default"/>
    <dgm:cxn modelId="{93AA429A-8884-4ABD-8BFF-15F60B82EDE8}" srcId="{DC676FF5-5E74-48D5-8C71-EFA2C12A7F38}" destId="{F063E091-8D51-4EC4-AF4B-EB1EE2391892}" srcOrd="9" destOrd="0" parTransId="{B7FB8CAC-1E63-4FC5-93C8-BB5FC974B3BC}" sibTransId="{F26F7CE2-6DB3-4E48-9231-C738F7C34265}"/>
    <dgm:cxn modelId="{226D8E9A-860C-4A07-907E-C42403CA35CC}" srcId="{DC676FF5-5E74-48D5-8C71-EFA2C12A7F38}" destId="{2F7E64F4-E91B-475F-A8E3-44507FD992DD}" srcOrd="13" destOrd="0" parTransId="{48896D5C-DAB9-4FEB-8CAE-CB834EF41064}" sibTransId="{7A96BDFC-B92A-4BDE-83E1-202CF3F64AF0}"/>
    <dgm:cxn modelId="{B1BF1EA4-2553-444E-8023-9162519DFFE0}" type="presOf" srcId="{BDA5A6A4-F6C4-4D7F-9791-745EAAB77B9B}" destId="{62689102-654B-4D7B-92CE-D08E89970153}" srcOrd="0" destOrd="0" presId="urn:microsoft.com/office/officeart/2005/8/layout/default"/>
    <dgm:cxn modelId="{39E747A5-A27B-4339-A684-A6365AB61CDF}" srcId="{DC676FF5-5E74-48D5-8C71-EFA2C12A7F38}" destId="{E2F51C0C-BCD1-4CD7-B69A-64E1CCDE0974}" srcOrd="7" destOrd="0" parTransId="{67275A42-A9AA-4E2B-8818-8F0D3254D481}" sibTransId="{8F35EDBB-5DAD-41CA-8BF8-B21395B4DAAF}"/>
    <dgm:cxn modelId="{AE7753A7-CBEE-401D-B2D5-D90D862E9D27}" type="presOf" srcId="{DC676FF5-5E74-48D5-8C71-EFA2C12A7F38}" destId="{8FA5A910-0190-4A86-AAE1-71B9F57FE11D}" srcOrd="0" destOrd="0" presId="urn:microsoft.com/office/officeart/2005/8/layout/default"/>
    <dgm:cxn modelId="{ACBEB1AA-F4CE-4DE9-832B-2DCBD0E23B1E}" srcId="{DC676FF5-5E74-48D5-8C71-EFA2C12A7F38}" destId="{731C0E77-DD2A-4B5A-9696-188E4894C213}" srcOrd="0" destOrd="0" parTransId="{B91C1502-1567-48A8-B7FB-EE67E9EEA24D}" sibTransId="{11F3986D-2269-4FD5-A8E2-C186F3626DA1}"/>
    <dgm:cxn modelId="{E3845AB6-BEBF-4BC4-9413-35A964E4A139}" srcId="{DC676FF5-5E74-48D5-8C71-EFA2C12A7F38}" destId="{041E9E8B-A4E6-41C0-97FD-4890E42A3ABA}" srcOrd="3" destOrd="0" parTransId="{50F0A717-EBC7-4185-80DD-0F9D9998E5B4}" sibTransId="{76DAD755-C137-4A9A-9E9D-B87E835219D7}"/>
    <dgm:cxn modelId="{325B82C4-45D9-434E-987C-FD14E21740DE}" type="presOf" srcId="{2F7E64F4-E91B-475F-A8E3-44507FD992DD}" destId="{8E6CDAE9-B690-42A9-A3D3-FA400E3BD6C2}" srcOrd="0" destOrd="0" presId="urn:microsoft.com/office/officeart/2005/8/layout/default"/>
    <dgm:cxn modelId="{041D78CA-AFF6-400C-BC6A-F662C6D03B90}" type="presOf" srcId="{F063E091-8D51-4EC4-AF4B-EB1EE2391892}" destId="{A77B7B02-9329-4DA8-89B8-901954387D84}" srcOrd="0" destOrd="0" presId="urn:microsoft.com/office/officeart/2005/8/layout/default"/>
    <dgm:cxn modelId="{73F72CD3-65E1-4690-8027-E0782D865EB7}" type="presOf" srcId="{6B524819-A165-4362-A968-BC86622BECE7}" destId="{BFA96377-F991-4FF1-A3AC-BCC639C45330}" srcOrd="0" destOrd="0" presId="urn:microsoft.com/office/officeart/2005/8/layout/default"/>
    <dgm:cxn modelId="{C5FD91D5-866B-40C5-950E-208742F28AEF}" type="presOf" srcId="{E2F51C0C-BCD1-4CD7-B69A-64E1CCDE0974}" destId="{FF4EF1B4-1F49-43E4-9F1F-97C3B23A9F66}" srcOrd="0" destOrd="0" presId="urn:microsoft.com/office/officeart/2005/8/layout/default"/>
    <dgm:cxn modelId="{3050C2DB-5F7D-4E37-ACD8-EF5D13D924BD}" type="presOf" srcId="{67F77615-D39D-47E1-9FB1-8617BD12DA75}" destId="{0AC3FFD7-8C5D-488C-84DA-F385ACC96349}" srcOrd="0" destOrd="0" presId="urn:microsoft.com/office/officeart/2005/8/layout/default"/>
    <dgm:cxn modelId="{8D10EEF1-8CA7-4EF7-A3C7-4B1F22B457EE}" srcId="{DC676FF5-5E74-48D5-8C71-EFA2C12A7F38}" destId="{8CB1EB7B-608D-4BA2-8E28-A8680B43CBA9}" srcOrd="6" destOrd="0" parTransId="{2B129E32-0C2F-49EB-AC73-0712E36A694D}" sibTransId="{84164261-1CA1-4AFF-9CB2-6B7DA450DEF3}"/>
    <dgm:cxn modelId="{00A587F6-A6FC-4C1A-806F-CDC8938612EE}" srcId="{DC676FF5-5E74-48D5-8C71-EFA2C12A7F38}" destId="{9590F7B3-EA9D-4152-98A2-8898C5B41221}" srcOrd="10" destOrd="0" parTransId="{792D19F2-F2FE-47D1-A6F2-0A5099241518}" sibTransId="{A09D1225-3F91-4B3E-8BB7-DBB275A88252}"/>
    <dgm:cxn modelId="{5EA70EFA-EAFF-4CD2-A3F9-1A6A2BD248AB}" srcId="{DC676FF5-5E74-48D5-8C71-EFA2C12A7F38}" destId="{67F77615-D39D-47E1-9FB1-8617BD12DA75}" srcOrd="8" destOrd="0" parTransId="{124D9340-E3F3-4BA3-9952-5ACD5D08C930}" sibTransId="{C801DDFC-6233-46BE-9632-7309BA5E9F44}"/>
    <dgm:cxn modelId="{6DFA88FD-9E1C-498B-A96C-395E86806959}" srcId="{DC676FF5-5E74-48D5-8C71-EFA2C12A7F38}" destId="{6B524819-A165-4362-A968-BC86622BECE7}" srcOrd="1" destOrd="0" parTransId="{BA876FCC-42CC-4047-A2A0-C689D53B7DCD}" sibTransId="{B9FE3443-F808-4A21-89AE-FCA5FB6804B5}"/>
    <dgm:cxn modelId="{0DEF8C67-B2E3-4B76-B98A-2663C32DCDDC}" type="presParOf" srcId="{8FA5A910-0190-4A86-AAE1-71B9F57FE11D}" destId="{2542D43A-887B-4A0B-B585-68E2739CC188}" srcOrd="0" destOrd="0" presId="urn:microsoft.com/office/officeart/2005/8/layout/default"/>
    <dgm:cxn modelId="{D3020484-A20B-4130-8339-0429FE9917A4}" type="presParOf" srcId="{8FA5A910-0190-4A86-AAE1-71B9F57FE11D}" destId="{D0C839A0-1CE4-44C4-8EBB-0340F6F5FC4D}" srcOrd="1" destOrd="0" presId="urn:microsoft.com/office/officeart/2005/8/layout/default"/>
    <dgm:cxn modelId="{622F1009-5610-4B5E-9920-4182190ABC1D}" type="presParOf" srcId="{8FA5A910-0190-4A86-AAE1-71B9F57FE11D}" destId="{BFA96377-F991-4FF1-A3AC-BCC639C45330}" srcOrd="2" destOrd="0" presId="urn:microsoft.com/office/officeart/2005/8/layout/default"/>
    <dgm:cxn modelId="{49D1AAFE-07DF-469D-B274-A1CC4F496C87}" type="presParOf" srcId="{8FA5A910-0190-4A86-AAE1-71B9F57FE11D}" destId="{7A910FFD-EE62-4E78-B4B2-1A363CE6E4C4}" srcOrd="3" destOrd="0" presId="urn:microsoft.com/office/officeart/2005/8/layout/default"/>
    <dgm:cxn modelId="{0E5639FA-EBEA-4F3B-AF65-A23435D10935}" type="presParOf" srcId="{8FA5A910-0190-4A86-AAE1-71B9F57FE11D}" destId="{9F6C84E5-92C2-43F9-8359-7A4137798819}" srcOrd="4" destOrd="0" presId="urn:microsoft.com/office/officeart/2005/8/layout/default"/>
    <dgm:cxn modelId="{83AD7797-DD97-4441-84A3-B266ED25D02E}" type="presParOf" srcId="{8FA5A910-0190-4A86-AAE1-71B9F57FE11D}" destId="{DC8B31F7-8A98-4C82-95CC-2E49592C3582}" srcOrd="5" destOrd="0" presId="urn:microsoft.com/office/officeart/2005/8/layout/default"/>
    <dgm:cxn modelId="{8B42FD39-9ED5-4C55-A50E-7E10611C508D}" type="presParOf" srcId="{8FA5A910-0190-4A86-AAE1-71B9F57FE11D}" destId="{A7714A58-CE44-4AFC-A89E-E7EA9FDAE1E0}" srcOrd="6" destOrd="0" presId="urn:microsoft.com/office/officeart/2005/8/layout/default"/>
    <dgm:cxn modelId="{D3900A28-7B6D-4275-960D-C927E93D50A7}" type="presParOf" srcId="{8FA5A910-0190-4A86-AAE1-71B9F57FE11D}" destId="{A0049C72-181C-485E-B67A-DD5ED3930FCF}" srcOrd="7" destOrd="0" presId="urn:microsoft.com/office/officeart/2005/8/layout/default"/>
    <dgm:cxn modelId="{637C0530-7F43-4B4E-9BB3-F3E7FB3A09C2}" type="presParOf" srcId="{8FA5A910-0190-4A86-AAE1-71B9F57FE11D}" destId="{62689102-654B-4D7B-92CE-D08E89970153}" srcOrd="8" destOrd="0" presId="urn:microsoft.com/office/officeart/2005/8/layout/default"/>
    <dgm:cxn modelId="{08B86B42-EF4E-483A-B1E0-B3056B4E45A5}" type="presParOf" srcId="{8FA5A910-0190-4A86-AAE1-71B9F57FE11D}" destId="{67C78A30-0BD1-4A3C-898E-69882F462841}" srcOrd="9" destOrd="0" presId="urn:microsoft.com/office/officeart/2005/8/layout/default"/>
    <dgm:cxn modelId="{1150E628-05BA-4D19-90FE-C3FA87A1DDF7}" type="presParOf" srcId="{8FA5A910-0190-4A86-AAE1-71B9F57FE11D}" destId="{33016C6C-D215-4231-9B5A-3F20F13B7186}" srcOrd="10" destOrd="0" presId="urn:microsoft.com/office/officeart/2005/8/layout/default"/>
    <dgm:cxn modelId="{45DCBDB8-6AF3-4CFF-B005-3E43F8CE5CC4}" type="presParOf" srcId="{8FA5A910-0190-4A86-AAE1-71B9F57FE11D}" destId="{BFAD0B18-CF7A-415B-A600-F4E90E47564B}" srcOrd="11" destOrd="0" presId="urn:microsoft.com/office/officeart/2005/8/layout/default"/>
    <dgm:cxn modelId="{63086171-8728-49D9-83AE-DB01D624342D}" type="presParOf" srcId="{8FA5A910-0190-4A86-AAE1-71B9F57FE11D}" destId="{56F34DC6-F8A6-4172-A720-E28D5EA13847}" srcOrd="12" destOrd="0" presId="urn:microsoft.com/office/officeart/2005/8/layout/default"/>
    <dgm:cxn modelId="{E0F3FA29-C0ED-4CD5-99F2-CBE9A4896FF9}" type="presParOf" srcId="{8FA5A910-0190-4A86-AAE1-71B9F57FE11D}" destId="{566974BF-7144-4287-BD74-C96104D1C8F1}" srcOrd="13" destOrd="0" presId="urn:microsoft.com/office/officeart/2005/8/layout/default"/>
    <dgm:cxn modelId="{FF66C31D-F6A9-485E-9058-D0DF752A606A}" type="presParOf" srcId="{8FA5A910-0190-4A86-AAE1-71B9F57FE11D}" destId="{FF4EF1B4-1F49-43E4-9F1F-97C3B23A9F66}" srcOrd="14" destOrd="0" presId="urn:microsoft.com/office/officeart/2005/8/layout/default"/>
    <dgm:cxn modelId="{8CBACC67-562B-48BE-9D4B-BFFE6C56FB32}" type="presParOf" srcId="{8FA5A910-0190-4A86-AAE1-71B9F57FE11D}" destId="{A57D0C7A-6788-4296-AAD5-5F7789C7449D}" srcOrd="15" destOrd="0" presId="urn:microsoft.com/office/officeart/2005/8/layout/default"/>
    <dgm:cxn modelId="{4FF52B76-4D32-4E1C-B1D4-CEE7AEBC7A36}" type="presParOf" srcId="{8FA5A910-0190-4A86-AAE1-71B9F57FE11D}" destId="{0AC3FFD7-8C5D-488C-84DA-F385ACC96349}" srcOrd="16" destOrd="0" presId="urn:microsoft.com/office/officeart/2005/8/layout/default"/>
    <dgm:cxn modelId="{B7901455-9530-4750-BC4E-FC08203DBAF6}" type="presParOf" srcId="{8FA5A910-0190-4A86-AAE1-71B9F57FE11D}" destId="{1C9418B4-9E6B-4044-A25E-2FB72D4A9A49}" srcOrd="17" destOrd="0" presId="urn:microsoft.com/office/officeart/2005/8/layout/default"/>
    <dgm:cxn modelId="{7063BB56-BCB2-49CF-8ABE-F95AEE86A841}" type="presParOf" srcId="{8FA5A910-0190-4A86-AAE1-71B9F57FE11D}" destId="{A77B7B02-9329-4DA8-89B8-901954387D84}" srcOrd="18" destOrd="0" presId="urn:microsoft.com/office/officeart/2005/8/layout/default"/>
    <dgm:cxn modelId="{FCE1E9FB-E3A0-4AE1-A6B1-329870A0241F}" type="presParOf" srcId="{8FA5A910-0190-4A86-AAE1-71B9F57FE11D}" destId="{7C126B2F-FFE7-45BB-A28B-EA027F9D2129}" srcOrd="19" destOrd="0" presId="urn:microsoft.com/office/officeart/2005/8/layout/default"/>
    <dgm:cxn modelId="{5D799D5B-1ECD-4F69-B538-40C7DBEC7619}" type="presParOf" srcId="{8FA5A910-0190-4A86-AAE1-71B9F57FE11D}" destId="{91197885-6735-4D09-9812-0666B6825BA7}" srcOrd="20" destOrd="0" presId="urn:microsoft.com/office/officeart/2005/8/layout/default"/>
    <dgm:cxn modelId="{53989ACB-53C0-4E3A-A041-1047DD9E0015}" type="presParOf" srcId="{8FA5A910-0190-4A86-AAE1-71B9F57FE11D}" destId="{2F21E464-76A9-4506-8E25-C32FDF903165}" srcOrd="21" destOrd="0" presId="urn:microsoft.com/office/officeart/2005/8/layout/default"/>
    <dgm:cxn modelId="{61B588D7-E50F-458C-9FCA-F85C3C4F43A5}" type="presParOf" srcId="{8FA5A910-0190-4A86-AAE1-71B9F57FE11D}" destId="{B97D4D7A-61E2-459E-A0A9-C8A6DC782440}" srcOrd="22" destOrd="0" presId="urn:microsoft.com/office/officeart/2005/8/layout/default"/>
    <dgm:cxn modelId="{5DB74100-0F61-484C-BD57-3F1F9525B9EC}" type="presParOf" srcId="{8FA5A910-0190-4A86-AAE1-71B9F57FE11D}" destId="{0ADAB668-0EA9-445B-A943-1799648C4233}" srcOrd="23" destOrd="0" presId="urn:microsoft.com/office/officeart/2005/8/layout/default"/>
    <dgm:cxn modelId="{7D74F643-EA4F-4F65-8A63-2C247BC6DA6C}" type="presParOf" srcId="{8FA5A910-0190-4A86-AAE1-71B9F57FE11D}" destId="{CC96B7A1-6BE7-4117-B96A-90D4B3C8E016}" srcOrd="24" destOrd="0" presId="urn:microsoft.com/office/officeart/2005/8/layout/default"/>
    <dgm:cxn modelId="{A46450BD-FB04-46EB-BC7B-E70FDCDDD0AB}" type="presParOf" srcId="{8FA5A910-0190-4A86-AAE1-71B9F57FE11D}" destId="{137C3902-9449-4A23-AFD7-7755E8EED776}" srcOrd="25" destOrd="0" presId="urn:microsoft.com/office/officeart/2005/8/layout/default"/>
    <dgm:cxn modelId="{43C0092A-3925-4235-8621-D1073ED07BA9}" type="presParOf" srcId="{8FA5A910-0190-4A86-AAE1-71B9F57FE11D}" destId="{8E6CDAE9-B690-42A9-A3D3-FA400E3BD6C2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E35ECF-86B3-45F0-9FB5-96F600C2E9A6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F15F16-3FBC-4E66-B7B4-557693C2797E}">
      <dgm:prSet phldrT="[Text]" custT="1"/>
      <dgm:spPr/>
      <dgm:t>
        <a:bodyPr/>
        <a:lstStyle/>
        <a:p>
          <a:r>
            <a:rPr lang="en-US" sz="1200" dirty="0"/>
            <a:t>\ADIOS\Core\UI\Input\</a:t>
          </a:r>
          <a:r>
            <a:rPr lang="en-US" sz="1200" dirty="0" err="1"/>
            <a:t>CheckboxField</a:t>
          </a:r>
          <a:endParaRPr lang="en-US" sz="1200" dirty="0"/>
        </a:p>
      </dgm:t>
    </dgm:pt>
    <dgm:pt modelId="{960CAE24-AB08-4401-A509-C1576058B283}" type="parTrans" cxnId="{31AC7697-5861-4A5C-8FFC-6D794A97D63C}">
      <dgm:prSet/>
      <dgm:spPr/>
      <dgm:t>
        <a:bodyPr/>
        <a:lstStyle/>
        <a:p>
          <a:endParaRPr lang="en-US"/>
        </a:p>
      </dgm:t>
    </dgm:pt>
    <dgm:pt modelId="{A7BAB016-101D-4D72-98CD-5B921B2A7414}" type="sibTrans" cxnId="{31AC7697-5861-4A5C-8FFC-6D794A97D63C}">
      <dgm:prSet/>
      <dgm:spPr/>
      <dgm:t>
        <a:bodyPr/>
        <a:lstStyle/>
        <a:p>
          <a:endParaRPr lang="en-US"/>
        </a:p>
      </dgm:t>
    </dgm:pt>
    <dgm:pt modelId="{AB18A6E1-7CB3-4790-913D-97313C6AC292}">
      <dgm:prSet phldrT="[Text]" custT="1"/>
      <dgm:spPr/>
      <dgm:t>
        <a:bodyPr/>
        <a:lstStyle/>
        <a:p>
          <a:r>
            <a:rPr lang="en-US" sz="1200" dirty="0"/>
            <a:t>\ADIOS\Core\UI\Input\</a:t>
          </a:r>
          <a:r>
            <a:rPr lang="en-US" sz="1200" dirty="0" err="1"/>
            <a:t>CrossTableInputField</a:t>
          </a:r>
          <a:endParaRPr lang="en-US" sz="1200" dirty="0"/>
        </a:p>
      </dgm:t>
    </dgm:pt>
    <dgm:pt modelId="{F2A2A583-02CA-4467-AC3E-B6FDA2A6CA35}" type="parTrans" cxnId="{61DF16AB-3530-4E15-9969-C97459BE32C8}">
      <dgm:prSet/>
      <dgm:spPr/>
      <dgm:t>
        <a:bodyPr/>
        <a:lstStyle/>
        <a:p>
          <a:endParaRPr lang="en-US"/>
        </a:p>
      </dgm:t>
    </dgm:pt>
    <dgm:pt modelId="{D924EC7C-6D06-4EEB-A044-ADD88B7B7DE2}" type="sibTrans" cxnId="{61DF16AB-3530-4E15-9969-C97459BE32C8}">
      <dgm:prSet/>
      <dgm:spPr/>
      <dgm:t>
        <a:bodyPr/>
        <a:lstStyle/>
        <a:p>
          <a:endParaRPr lang="en-US"/>
        </a:p>
      </dgm:t>
    </dgm:pt>
    <dgm:pt modelId="{C3C26113-3A1C-471E-901C-024EF35D114D}">
      <dgm:prSet phldrT="[Text]" custT="1"/>
      <dgm:spPr/>
      <dgm:t>
        <a:bodyPr/>
        <a:lstStyle/>
        <a:p>
          <a:r>
            <a:rPr lang="en-US" sz="1200" dirty="0"/>
            <a:t>ADIOS\Core\Input</a:t>
          </a:r>
        </a:p>
      </dgm:t>
    </dgm:pt>
    <dgm:pt modelId="{CD22C06F-BC42-4DB0-BD30-ABB8DD91FF15}" type="sibTrans" cxnId="{774D2F37-7EF4-457D-9493-3CC2A96DBEDD}">
      <dgm:prSet/>
      <dgm:spPr/>
      <dgm:t>
        <a:bodyPr/>
        <a:lstStyle/>
        <a:p>
          <a:endParaRPr lang="en-US"/>
        </a:p>
      </dgm:t>
    </dgm:pt>
    <dgm:pt modelId="{5418DD59-08C0-4B7D-9010-F1E853A62CEB}" type="parTrans" cxnId="{774D2F37-7EF4-457D-9493-3CC2A96DBEDD}">
      <dgm:prSet/>
      <dgm:spPr/>
      <dgm:t>
        <a:bodyPr/>
        <a:lstStyle/>
        <a:p>
          <a:endParaRPr lang="en-US"/>
        </a:p>
      </dgm:t>
    </dgm:pt>
    <dgm:pt modelId="{698FC7AA-AE5E-4EEA-A06A-C4FA5D2C922E}">
      <dgm:prSet phldrT="[Text]" custT="1"/>
      <dgm:spPr/>
      <dgm:t>
        <a:bodyPr/>
        <a:lstStyle/>
        <a:p>
          <a:r>
            <a:rPr lang="en-US" sz="1200" dirty="0"/>
            <a:t>…</a:t>
          </a:r>
        </a:p>
      </dgm:t>
    </dgm:pt>
    <dgm:pt modelId="{E4D4731E-D536-49AF-BE45-A7031467C604}" type="parTrans" cxnId="{F6828F2C-267A-4D40-9479-2C193E0D28E6}">
      <dgm:prSet/>
      <dgm:spPr/>
      <dgm:t>
        <a:bodyPr/>
        <a:lstStyle/>
        <a:p>
          <a:endParaRPr lang="en-US"/>
        </a:p>
      </dgm:t>
    </dgm:pt>
    <dgm:pt modelId="{5478B360-7EE4-4098-A489-48DFD3810B6F}" type="sibTrans" cxnId="{F6828F2C-267A-4D40-9479-2C193E0D28E6}">
      <dgm:prSet/>
      <dgm:spPr/>
      <dgm:t>
        <a:bodyPr/>
        <a:lstStyle/>
        <a:p>
          <a:endParaRPr lang="en-US"/>
        </a:p>
      </dgm:t>
    </dgm:pt>
    <dgm:pt modelId="{B8443C4D-2F31-48F5-AF90-88CAC0165717}" type="pres">
      <dgm:prSet presAssocID="{9FE35ECF-86B3-45F0-9FB5-96F600C2E9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C01383-0458-4B31-9284-96600E05B57F}" type="pres">
      <dgm:prSet presAssocID="{C3C26113-3A1C-471E-901C-024EF35D114D}" presName="hierRoot1" presStyleCnt="0"/>
      <dgm:spPr/>
    </dgm:pt>
    <dgm:pt modelId="{6444F635-D8E7-44C2-A931-A72AC55D205F}" type="pres">
      <dgm:prSet presAssocID="{C3C26113-3A1C-471E-901C-024EF35D114D}" presName="composite" presStyleCnt="0"/>
      <dgm:spPr/>
    </dgm:pt>
    <dgm:pt modelId="{C1402F36-627D-43AA-A3A6-F6B874184F0B}" type="pres">
      <dgm:prSet presAssocID="{C3C26113-3A1C-471E-901C-024EF35D114D}" presName="background" presStyleLbl="node0" presStyleIdx="0" presStyleCnt="1"/>
      <dgm:spPr/>
    </dgm:pt>
    <dgm:pt modelId="{2696972B-619B-4B3B-B980-814445AC5F93}" type="pres">
      <dgm:prSet presAssocID="{C3C26113-3A1C-471E-901C-024EF35D114D}" presName="text" presStyleLbl="fgAcc0" presStyleIdx="0" presStyleCnt="1" custLinFactX="-77962" custLinFactNeighborX="-100000" custLinFactNeighborY="-61437">
        <dgm:presLayoutVars>
          <dgm:chPref val="3"/>
        </dgm:presLayoutVars>
      </dgm:prSet>
      <dgm:spPr/>
    </dgm:pt>
    <dgm:pt modelId="{66D46466-6D5A-4EA9-881A-A8EB6F859B26}" type="pres">
      <dgm:prSet presAssocID="{C3C26113-3A1C-471E-901C-024EF35D114D}" presName="hierChild2" presStyleCnt="0"/>
      <dgm:spPr/>
    </dgm:pt>
    <dgm:pt modelId="{72E2D35A-E19B-4794-8ED0-2DE3C2FFE27A}" type="pres">
      <dgm:prSet presAssocID="{960CAE24-AB08-4401-A509-C1576058B283}" presName="Name10" presStyleLbl="parChTrans1D2" presStyleIdx="0" presStyleCnt="3"/>
      <dgm:spPr/>
    </dgm:pt>
    <dgm:pt modelId="{F89E89FB-B1D9-43F5-9305-C5027CAF53B1}" type="pres">
      <dgm:prSet presAssocID="{D3F15F16-3FBC-4E66-B7B4-557693C2797E}" presName="hierRoot2" presStyleCnt="0"/>
      <dgm:spPr/>
    </dgm:pt>
    <dgm:pt modelId="{DA17E910-1C57-49F0-B148-73CEFA943B03}" type="pres">
      <dgm:prSet presAssocID="{D3F15F16-3FBC-4E66-B7B4-557693C2797E}" presName="composite2" presStyleCnt="0"/>
      <dgm:spPr/>
    </dgm:pt>
    <dgm:pt modelId="{7F0A2DA1-AF34-4AA8-A47A-F86C8BDAF62C}" type="pres">
      <dgm:prSet presAssocID="{D3F15F16-3FBC-4E66-B7B4-557693C2797E}" presName="background2" presStyleLbl="node2" presStyleIdx="0" presStyleCnt="3"/>
      <dgm:spPr/>
    </dgm:pt>
    <dgm:pt modelId="{0230E394-CF2A-4095-9A49-73E1C51D6541}" type="pres">
      <dgm:prSet presAssocID="{D3F15F16-3FBC-4E66-B7B4-557693C2797E}" presName="text2" presStyleLbl="fgAcc2" presStyleIdx="0" presStyleCnt="3">
        <dgm:presLayoutVars>
          <dgm:chPref val="3"/>
        </dgm:presLayoutVars>
      </dgm:prSet>
      <dgm:spPr/>
    </dgm:pt>
    <dgm:pt modelId="{C54211A3-7413-44B2-BF9F-3DC798ED8BA7}" type="pres">
      <dgm:prSet presAssocID="{D3F15F16-3FBC-4E66-B7B4-557693C2797E}" presName="hierChild3" presStyleCnt="0"/>
      <dgm:spPr/>
    </dgm:pt>
    <dgm:pt modelId="{C6A224CE-BB14-4DC5-8079-86B435B676DA}" type="pres">
      <dgm:prSet presAssocID="{F2A2A583-02CA-4467-AC3E-B6FDA2A6CA35}" presName="Name10" presStyleLbl="parChTrans1D2" presStyleIdx="1" presStyleCnt="3"/>
      <dgm:spPr/>
    </dgm:pt>
    <dgm:pt modelId="{8ACF45C5-61C7-402D-B3DD-ADB4B12F0300}" type="pres">
      <dgm:prSet presAssocID="{AB18A6E1-7CB3-4790-913D-97313C6AC292}" presName="hierRoot2" presStyleCnt="0"/>
      <dgm:spPr/>
    </dgm:pt>
    <dgm:pt modelId="{2E591BA5-C239-4F16-911F-016160491F89}" type="pres">
      <dgm:prSet presAssocID="{AB18A6E1-7CB3-4790-913D-97313C6AC292}" presName="composite2" presStyleCnt="0"/>
      <dgm:spPr/>
    </dgm:pt>
    <dgm:pt modelId="{569F2A4F-295D-496A-A5B7-9747AAC0A05E}" type="pres">
      <dgm:prSet presAssocID="{AB18A6E1-7CB3-4790-913D-97313C6AC292}" presName="background2" presStyleLbl="node2" presStyleIdx="1" presStyleCnt="3"/>
      <dgm:spPr/>
    </dgm:pt>
    <dgm:pt modelId="{04281702-96FB-4ED3-B60C-CD97B97DE9E1}" type="pres">
      <dgm:prSet presAssocID="{AB18A6E1-7CB3-4790-913D-97313C6AC292}" presName="text2" presStyleLbl="fgAcc2" presStyleIdx="1" presStyleCnt="3">
        <dgm:presLayoutVars>
          <dgm:chPref val="3"/>
        </dgm:presLayoutVars>
      </dgm:prSet>
      <dgm:spPr/>
    </dgm:pt>
    <dgm:pt modelId="{86ED5CAB-9B97-4BCC-9B45-8DA9D20D2C82}" type="pres">
      <dgm:prSet presAssocID="{AB18A6E1-7CB3-4790-913D-97313C6AC292}" presName="hierChild3" presStyleCnt="0"/>
      <dgm:spPr/>
    </dgm:pt>
    <dgm:pt modelId="{2415D48C-D522-4562-B056-9C9CB86D2451}" type="pres">
      <dgm:prSet presAssocID="{E4D4731E-D536-49AF-BE45-A7031467C604}" presName="Name10" presStyleLbl="parChTrans1D2" presStyleIdx="2" presStyleCnt="3"/>
      <dgm:spPr/>
    </dgm:pt>
    <dgm:pt modelId="{5E00F22E-77CB-478E-887F-55FFA8ED4882}" type="pres">
      <dgm:prSet presAssocID="{698FC7AA-AE5E-4EEA-A06A-C4FA5D2C922E}" presName="hierRoot2" presStyleCnt="0"/>
      <dgm:spPr/>
    </dgm:pt>
    <dgm:pt modelId="{5248C77A-6C64-4047-B090-24E80F7AA01A}" type="pres">
      <dgm:prSet presAssocID="{698FC7AA-AE5E-4EEA-A06A-C4FA5D2C922E}" presName="composite2" presStyleCnt="0"/>
      <dgm:spPr/>
    </dgm:pt>
    <dgm:pt modelId="{32C5BBF3-BFB0-49CA-AA1B-0493F118C7C7}" type="pres">
      <dgm:prSet presAssocID="{698FC7AA-AE5E-4EEA-A06A-C4FA5D2C922E}" presName="background2" presStyleLbl="node2" presStyleIdx="2" presStyleCnt="3"/>
      <dgm:spPr/>
    </dgm:pt>
    <dgm:pt modelId="{E6E1FA78-BCA7-41D0-ACF7-91C8BB2E07CA}" type="pres">
      <dgm:prSet presAssocID="{698FC7AA-AE5E-4EEA-A06A-C4FA5D2C922E}" presName="text2" presStyleLbl="fgAcc2" presStyleIdx="2" presStyleCnt="3">
        <dgm:presLayoutVars>
          <dgm:chPref val="3"/>
        </dgm:presLayoutVars>
      </dgm:prSet>
      <dgm:spPr/>
    </dgm:pt>
    <dgm:pt modelId="{BB29723F-39E1-4AA2-9689-8EA7414602AD}" type="pres">
      <dgm:prSet presAssocID="{698FC7AA-AE5E-4EEA-A06A-C4FA5D2C922E}" presName="hierChild3" presStyleCnt="0"/>
      <dgm:spPr/>
    </dgm:pt>
  </dgm:ptLst>
  <dgm:cxnLst>
    <dgm:cxn modelId="{C958FC2A-F771-458E-9147-176007087191}" type="presOf" srcId="{C3C26113-3A1C-471E-901C-024EF35D114D}" destId="{2696972B-619B-4B3B-B980-814445AC5F93}" srcOrd="0" destOrd="0" presId="urn:microsoft.com/office/officeart/2005/8/layout/hierarchy1"/>
    <dgm:cxn modelId="{F6828F2C-267A-4D40-9479-2C193E0D28E6}" srcId="{C3C26113-3A1C-471E-901C-024EF35D114D}" destId="{698FC7AA-AE5E-4EEA-A06A-C4FA5D2C922E}" srcOrd="2" destOrd="0" parTransId="{E4D4731E-D536-49AF-BE45-A7031467C604}" sibTransId="{5478B360-7EE4-4098-A489-48DFD3810B6F}"/>
    <dgm:cxn modelId="{774D2F37-7EF4-457D-9493-3CC2A96DBEDD}" srcId="{9FE35ECF-86B3-45F0-9FB5-96F600C2E9A6}" destId="{C3C26113-3A1C-471E-901C-024EF35D114D}" srcOrd="0" destOrd="0" parTransId="{5418DD59-08C0-4B7D-9010-F1E853A62CEB}" sibTransId="{CD22C06F-BC42-4DB0-BD30-ABB8DD91FF15}"/>
    <dgm:cxn modelId="{CD409543-E53E-45EF-8C93-049831227A1A}" type="presOf" srcId="{9FE35ECF-86B3-45F0-9FB5-96F600C2E9A6}" destId="{B8443C4D-2F31-48F5-AF90-88CAC0165717}" srcOrd="0" destOrd="0" presId="urn:microsoft.com/office/officeart/2005/8/layout/hierarchy1"/>
    <dgm:cxn modelId="{2189177F-4E0F-44E3-8B96-DA3B96921190}" type="presOf" srcId="{F2A2A583-02CA-4467-AC3E-B6FDA2A6CA35}" destId="{C6A224CE-BB14-4DC5-8079-86B435B676DA}" srcOrd="0" destOrd="0" presId="urn:microsoft.com/office/officeart/2005/8/layout/hierarchy1"/>
    <dgm:cxn modelId="{31AC7697-5861-4A5C-8FFC-6D794A97D63C}" srcId="{C3C26113-3A1C-471E-901C-024EF35D114D}" destId="{D3F15F16-3FBC-4E66-B7B4-557693C2797E}" srcOrd="0" destOrd="0" parTransId="{960CAE24-AB08-4401-A509-C1576058B283}" sibTransId="{A7BAB016-101D-4D72-98CD-5B921B2A7414}"/>
    <dgm:cxn modelId="{61DF16AB-3530-4E15-9969-C97459BE32C8}" srcId="{C3C26113-3A1C-471E-901C-024EF35D114D}" destId="{AB18A6E1-7CB3-4790-913D-97313C6AC292}" srcOrd="1" destOrd="0" parTransId="{F2A2A583-02CA-4467-AC3E-B6FDA2A6CA35}" sibTransId="{D924EC7C-6D06-4EEB-A044-ADD88B7B7DE2}"/>
    <dgm:cxn modelId="{C3AC17AF-336C-498A-AE73-ECC5BD91B43B}" type="presOf" srcId="{AB18A6E1-7CB3-4790-913D-97313C6AC292}" destId="{04281702-96FB-4ED3-B60C-CD97B97DE9E1}" srcOrd="0" destOrd="0" presId="urn:microsoft.com/office/officeart/2005/8/layout/hierarchy1"/>
    <dgm:cxn modelId="{8836ACB1-4928-408E-9DF4-80A37161E5CD}" type="presOf" srcId="{E4D4731E-D536-49AF-BE45-A7031467C604}" destId="{2415D48C-D522-4562-B056-9C9CB86D2451}" srcOrd="0" destOrd="0" presId="urn:microsoft.com/office/officeart/2005/8/layout/hierarchy1"/>
    <dgm:cxn modelId="{22CCE5E1-6E50-4026-A96F-8D50E2E5C8A7}" type="presOf" srcId="{960CAE24-AB08-4401-A509-C1576058B283}" destId="{72E2D35A-E19B-4794-8ED0-2DE3C2FFE27A}" srcOrd="0" destOrd="0" presId="urn:microsoft.com/office/officeart/2005/8/layout/hierarchy1"/>
    <dgm:cxn modelId="{7FD5D4F4-3679-40E9-951E-582F3C26785F}" type="presOf" srcId="{D3F15F16-3FBC-4E66-B7B4-557693C2797E}" destId="{0230E394-CF2A-4095-9A49-73E1C51D6541}" srcOrd="0" destOrd="0" presId="urn:microsoft.com/office/officeart/2005/8/layout/hierarchy1"/>
    <dgm:cxn modelId="{AB5706FE-98E8-4733-88F8-EDF8E85DB268}" type="presOf" srcId="{698FC7AA-AE5E-4EEA-A06A-C4FA5D2C922E}" destId="{E6E1FA78-BCA7-41D0-ACF7-91C8BB2E07CA}" srcOrd="0" destOrd="0" presId="urn:microsoft.com/office/officeart/2005/8/layout/hierarchy1"/>
    <dgm:cxn modelId="{763982AB-E0BE-41C1-960E-3B3B2ED4BCE6}" type="presParOf" srcId="{B8443C4D-2F31-48F5-AF90-88CAC0165717}" destId="{8CC01383-0458-4B31-9284-96600E05B57F}" srcOrd="0" destOrd="0" presId="urn:microsoft.com/office/officeart/2005/8/layout/hierarchy1"/>
    <dgm:cxn modelId="{6AD315C9-9C1E-4EB3-9C31-C2E0180E25A4}" type="presParOf" srcId="{8CC01383-0458-4B31-9284-96600E05B57F}" destId="{6444F635-D8E7-44C2-A931-A72AC55D205F}" srcOrd="0" destOrd="0" presId="urn:microsoft.com/office/officeart/2005/8/layout/hierarchy1"/>
    <dgm:cxn modelId="{FA87EBC7-FC05-4797-AD41-E6CFCA5C3C51}" type="presParOf" srcId="{6444F635-D8E7-44C2-A931-A72AC55D205F}" destId="{C1402F36-627D-43AA-A3A6-F6B874184F0B}" srcOrd="0" destOrd="0" presId="urn:microsoft.com/office/officeart/2005/8/layout/hierarchy1"/>
    <dgm:cxn modelId="{B0A8AE03-590A-4322-B229-CA4100D8CF6C}" type="presParOf" srcId="{6444F635-D8E7-44C2-A931-A72AC55D205F}" destId="{2696972B-619B-4B3B-B980-814445AC5F93}" srcOrd="1" destOrd="0" presId="urn:microsoft.com/office/officeart/2005/8/layout/hierarchy1"/>
    <dgm:cxn modelId="{0FBD2561-E456-4019-B655-478CE8F0CB71}" type="presParOf" srcId="{8CC01383-0458-4B31-9284-96600E05B57F}" destId="{66D46466-6D5A-4EA9-881A-A8EB6F859B26}" srcOrd="1" destOrd="0" presId="urn:microsoft.com/office/officeart/2005/8/layout/hierarchy1"/>
    <dgm:cxn modelId="{20FD52ED-2E58-49A8-B44A-F7CAC80E9BD3}" type="presParOf" srcId="{66D46466-6D5A-4EA9-881A-A8EB6F859B26}" destId="{72E2D35A-E19B-4794-8ED0-2DE3C2FFE27A}" srcOrd="0" destOrd="0" presId="urn:microsoft.com/office/officeart/2005/8/layout/hierarchy1"/>
    <dgm:cxn modelId="{BC6DF6CA-6C15-425C-8A3B-318EF1D65654}" type="presParOf" srcId="{66D46466-6D5A-4EA9-881A-A8EB6F859B26}" destId="{F89E89FB-B1D9-43F5-9305-C5027CAF53B1}" srcOrd="1" destOrd="0" presId="urn:microsoft.com/office/officeart/2005/8/layout/hierarchy1"/>
    <dgm:cxn modelId="{CCD8C275-41B8-4D1D-AE2F-D73824A95807}" type="presParOf" srcId="{F89E89FB-B1D9-43F5-9305-C5027CAF53B1}" destId="{DA17E910-1C57-49F0-B148-73CEFA943B03}" srcOrd="0" destOrd="0" presId="urn:microsoft.com/office/officeart/2005/8/layout/hierarchy1"/>
    <dgm:cxn modelId="{38AD526B-ABED-4AF0-9030-0750B617C968}" type="presParOf" srcId="{DA17E910-1C57-49F0-B148-73CEFA943B03}" destId="{7F0A2DA1-AF34-4AA8-A47A-F86C8BDAF62C}" srcOrd="0" destOrd="0" presId="urn:microsoft.com/office/officeart/2005/8/layout/hierarchy1"/>
    <dgm:cxn modelId="{B75ECD61-BF0A-45B6-A8AA-635B0B41A874}" type="presParOf" srcId="{DA17E910-1C57-49F0-B148-73CEFA943B03}" destId="{0230E394-CF2A-4095-9A49-73E1C51D6541}" srcOrd="1" destOrd="0" presId="urn:microsoft.com/office/officeart/2005/8/layout/hierarchy1"/>
    <dgm:cxn modelId="{664A2B2E-9905-42E8-9280-95E5D240B8CA}" type="presParOf" srcId="{F89E89FB-B1D9-43F5-9305-C5027CAF53B1}" destId="{C54211A3-7413-44B2-BF9F-3DC798ED8BA7}" srcOrd="1" destOrd="0" presId="urn:microsoft.com/office/officeart/2005/8/layout/hierarchy1"/>
    <dgm:cxn modelId="{1EA03DF2-ED22-492B-B455-29E183D40E5B}" type="presParOf" srcId="{66D46466-6D5A-4EA9-881A-A8EB6F859B26}" destId="{C6A224CE-BB14-4DC5-8079-86B435B676DA}" srcOrd="2" destOrd="0" presId="urn:microsoft.com/office/officeart/2005/8/layout/hierarchy1"/>
    <dgm:cxn modelId="{1A9D7A9F-E56F-425E-BC35-F581E2A9B94D}" type="presParOf" srcId="{66D46466-6D5A-4EA9-881A-A8EB6F859B26}" destId="{8ACF45C5-61C7-402D-B3DD-ADB4B12F0300}" srcOrd="3" destOrd="0" presId="urn:microsoft.com/office/officeart/2005/8/layout/hierarchy1"/>
    <dgm:cxn modelId="{1CE7CC97-62B9-4C8A-9038-A8F5552C285F}" type="presParOf" srcId="{8ACF45C5-61C7-402D-B3DD-ADB4B12F0300}" destId="{2E591BA5-C239-4F16-911F-016160491F89}" srcOrd="0" destOrd="0" presId="urn:microsoft.com/office/officeart/2005/8/layout/hierarchy1"/>
    <dgm:cxn modelId="{DBDBC669-E4C7-442B-A71D-79CBE5FF93BB}" type="presParOf" srcId="{2E591BA5-C239-4F16-911F-016160491F89}" destId="{569F2A4F-295D-496A-A5B7-9747AAC0A05E}" srcOrd="0" destOrd="0" presId="urn:microsoft.com/office/officeart/2005/8/layout/hierarchy1"/>
    <dgm:cxn modelId="{62185F51-C41F-492B-BF6D-25D1DB9B9FB6}" type="presParOf" srcId="{2E591BA5-C239-4F16-911F-016160491F89}" destId="{04281702-96FB-4ED3-B60C-CD97B97DE9E1}" srcOrd="1" destOrd="0" presId="urn:microsoft.com/office/officeart/2005/8/layout/hierarchy1"/>
    <dgm:cxn modelId="{0210F2FF-1C57-4E9D-9058-269DD192AD10}" type="presParOf" srcId="{8ACF45C5-61C7-402D-B3DD-ADB4B12F0300}" destId="{86ED5CAB-9B97-4BCC-9B45-8DA9D20D2C82}" srcOrd="1" destOrd="0" presId="urn:microsoft.com/office/officeart/2005/8/layout/hierarchy1"/>
    <dgm:cxn modelId="{2508BF7F-8F90-4192-AD04-C001A1870122}" type="presParOf" srcId="{66D46466-6D5A-4EA9-881A-A8EB6F859B26}" destId="{2415D48C-D522-4562-B056-9C9CB86D2451}" srcOrd="4" destOrd="0" presId="urn:microsoft.com/office/officeart/2005/8/layout/hierarchy1"/>
    <dgm:cxn modelId="{3E9E284A-75E9-4ADE-A47B-4C8B62286764}" type="presParOf" srcId="{66D46466-6D5A-4EA9-881A-A8EB6F859B26}" destId="{5E00F22E-77CB-478E-887F-55FFA8ED4882}" srcOrd="5" destOrd="0" presId="urn:microsoft.com/office/officeart/2005/8/layout/hierarchy1"/>
    <dgm:cxn modelId="{33D5E19B-4CB6-415D-9801-80867D4D652A}" type="presParOf" srcId="{5E00F22E-77CB-478E-887F-55FFA8ED4882}" destId="{5248C77A-6C64-4047-B090-24E80F7AA01A}" srcOrd="0" destOrd="0" presId="urn:microsoft.com/office/officeart/2005/8/layout/hierarchy1"/>
    <dgm:cxn modelId="{4F0D6E69-328D-427A-BE78-577A61D87641}" type="presParOf" srcId="{5248C77A-6C64-4047-B090-24E80F7AA01A}" destId="{32C5BBF3-BFB0-49CA-AA1B-0493F118C7C7}" srcOrd="0" destOrd="0" presId="urn:microsoft.com/office/officeart/2005/8/layout/hierarchy1"/>
    <dgm:cxn modelId="{D1F3CC33-F3F5-40B5-8752-46BA36E7A6F0}" type="presParOf" srcId="{5248C77A-6C64-4047-B090-24E80F7AA01A}" destId="{E6E1FA78-BCA7-41D0-ACF7-91C8BB2E07CA}" srcOrd="1" destOrd="0" presId="urn:microsoft.com/office/officeart/2005/8/layout/hierarchy1"/>
    <dgm:cxn modelId="{6963114C-EB99-4B6F-8F25-C7745DF43F37}" type="presParOf" srcId="{5E00F22E-77CB-478E-887F-55FFA8ED4882}" destId="{BB29723F-39E1-4AA2-9689-8EA7414602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676FF5-5E74-48D5-8C71-EFA2C12A7F38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1C0E77-DD2A-4B5A-9696-188E4894C213}">
      <dgm:prSet phldrT="[Text]"/>
      <dgm:spPr/>
      <dgm:t>
        <a:bodyPr/>
        <a:lstStyle/>
        <a:p>
          <a:r>
            <a:rPr lang="en-US" dirty="0" err="1"/>
            <a:t>CheckboxField</a:t>
          </a:r>
          <a:endParaRPr lang="en-US" dirty="0"/>
        </a:p>
      </dgm:t>
    </dgm:pt>
    <dgm:pt modelId="{B91C1502-1567-48A8-B7FB-EE67E9EEA24D}" type="parTrans" cxnId="{ACBEB1AA-F4CE-4DE9-832B-2DCBD0E23B1E}">
      <dgm:prSet/>
      <dgm:spPr/>
      <dgm:t>
        <a:bodyPr/>
        <a:lstStyle/>
        <a:p>
          <a:endParaRPr lang="en-US"/>
        </a:p>
      </dgm:t>
    </dgm:pt>
    <dgm:pt modelId="{11F3986D-2269-4FD5-A8E2-C186F3626DA1}" type="sibTrans" cxnId="{ACBEB1AA-F4CE-4DE9-832B-2DCBD0E23B1E}">
      <dgm:prSet/>
      <dgm:spPr/>
      <dgm:t>
        <a:bodyPr/>
        <a:lstStyle/>
        <a:p>
          <a:endParaRPr lang="en-US"/>
        </a:p>
      </dgm:t>
    </dgm:pt>
    <dgm:pt modelId="{6B524819-A165-4362-A968-BC86622BECE7}">
      <dgm:prSet phldrT="[Text]"/>
      <dgm:spPr/>
      <dgm:t>
        <a:bodyPr/>
        <a:lstStyle/>
        <a:p>
          <a:r>
            <a:rPr lang="en-US" dirty="0" err="1"/>
            <a:t>CrossTableInputField</a:t>
          </a:r>
          <a:endParaRPr lang="en-US" dirty="0"/>
        </a:p>
      </dgm:t>
    </dgm:pt>
    <dgm:pt modelId="{BA876FCC-42CC-4047-A2A0-C689D53B7DCD}" type="parTrans" cxnId="{6DFA88FD-9E1C-498B-A96C-395E86806959}">
      <dgm:prSet/>
      <dgm:spPr/>
      <dgm:t>
        <a:bodyPr/>
        <a:lstStyle/>
        <a:p>
          <a:endParaRPr lang="en-US"/>
        </a:p>
      </dgm:t>
    </dgm:pt>
    <dgm:pt modelId="{B9FE3443-F808-4A21-89AE-FCA5FB6804B5}" type="sibTrans" cxnId="{6DFA88FD-9E1C-498B-A96C-395E86806959}">
      <dgm:prSet/>
      <dgm:spPr/>
      <dgm:t>
        <a:bodyPr/>
        <a:lstStyle/>
        <a:p>
          <a:endParaRPr lang="en-US"/>
        </a:p>
      </dgm:t>
    </dgm:pt>
    <dgm:pt modelId="{8A8E2DBE-921D-415D-B575-EC79B405F08C}">
      <dgm:prSet phldrT="[Text]"/>
      <dgm:spPr/>
      <dgm:t>
        <a:bodyPr/>
        <a:lstStyle/>
        <a:p>
          <a:r>
            <a:rPr lang="en-US" dirty="0" err="1"/>
            <a:t>FileBrowser</a:t>
          </a:r>
          <a:endParaRPr lang="en-US" dirty="0"/>
        </a:p>
      </dgm:t>
    </dgm:pt>
    <dgm:pt modelId="{E66C1595-5938-4FEF-AB81-F15254B0507B}" type="parTrans" cxnId="{B55E926E-0B5B-4C6B-89E7-98EC7A10350D}">
      <dgm:prSet/>
      <dgm:spPr/>
      <dgm:t>
        <a:bodyPr/>
        <a:lstStyle/>
        <a:p>
          <a:endParaRPr lang="en-US"/>
        </a:p>
      </dgm:t>
    </dgm:pt>
    <dgm:pt modelId="{B5E17D96-BDF8-464D-BE1B-4EF09C742566}" type="sibTrans" cxnId="{B55E926E-0B5B-4C6B-89E7-98EC7A10350D}">
      <dgm:prSet/>
      <dgm:spPr/>
      <dgm:t>
        <a:bodyPr/>
        <a:lstStyle/>
        <a:p>
          <a:endParaRPr lang="en-US"/>
        </a:p>
      </dgm:t>
    </dgm:pt>
    <dgm:pt modelId="{041E9E8B-A4E6-41C0-97FD-4890E42A3ABA}">
      <dgm:prSet phldrT="[Text]"/>
      <dgm:spPr/>
      <dgm:t>
        <a:bodyPr/>
        <a:lstStyle/>
        <a:p>
          <a:r>
            <a:rPr lang="en-US" dirty="0" err="1"/>
            <a:t>ManyToMany</a:t>
          </a:r>
          <a:endParaRPr lang="en-US" dirty="0"/>
        </a:p>
      </dgm:t>
    </dgm:pt>
    <dgm:pt modelId="{50F0A717-EBC7-4185-80DD-0F9D9998E5B4}" type="parTrans" cxnId="{E3845AB6-BEBF-4BC4-9413-35A964E4A139}">
      <dgm:prSet/>
      <dgm:spPr/>
      <dgm:t>
        <a:bodyPr/>
        <a:lstStyle/>
        <a:p>
          <a:endParaRPr lang="en-US"/>
        </a:p>
      </dgm:t>
    </dgm:pt>
    <dgm:pt modelId="{76DAD755-C137-4A9A-9E9D-B87E835219D7}" type="sibTrans" cxnId="{E3845AB6-BEBF-4BC4-9413-35A964E4A139}">
      <dgm:prSet/>
      <dgm:spPr/>
      <dgm:t>
        <a:bodyPr/>
        <a:lstStyle/>
        <a:p>
          <a:endParaRPr lang="en-US"/>
        </a:p>
      </dgm:t>
    </dgm:pt>
    <dgm:pt modelId="{BDA5A6A4-F6C4-4D7F-9791-745EAAB77B9B}">
      <dgm:prSet phldrT="[Text]"/>
      <dgm:spPr/>
      <dgm:t>
        <a:bodyPr/>
        <a:lstStyle/>
        <a:p>
          <a:r>
            <a:rPr lang="en-US" dirty="0" err="1"/>
            <a:t>SettingsPanel</a:t>
          </a:r>
          <a:endParaRPr lang="en-US" dirty="0"/>
        </a:p>
      </dgm:t>
    </dgm:pt>
    <dgm:pt modelId="{A1EA7F53-1429-4790-9599-ACDD07A05B77}" type="parTrans" cxnId="{2110775D-2E62-492C-A88B-31B117A24B78}">
      <dgm:prSet/>
      <dgm:spPr/>
      <dgm:t>
        <a:bodyPr/>
        <a:lstStyle/>
        <a:p>
          <a:endParaRPr lang="en-US"/>
        </a:p>
      </dgm:t>
    </dgm:pt>
    <dgm:pt modelId="{1C06C379-2616-4BFB-A0C2-AC47F96E2358}" type="sibTrans" cxnId="{2110775D-2E62-492C-A88B-31B117A24B78}">
      <dgm:prSet/>
      <dgm:spPr/>
      <dgm:t>
        <a:bodyPr/>
        <a:lstStyle/>
        <a:p>
          <a:endParaRPr lang="en-US"/>
        </a:p>
      </dgm:t>
    </dgm:pt>
    <dgm:pt modelId="{60881FBC-ADD3-44EF-86AD-6415473F0349}">
      <dgm:prSet phldrT="[Text]"/>
      <dgm:spPr/>
      <dgm:t>
        <a:bodyPr/>
        <a:lstStyle/>
        <a:p>
          <a:r>
            <a:rPr lang="en-US" dirty="0"/>
            <a:t>Tags</a:t>
          </a:r>
        </a:p>
      </dgm:t>
    </dgm:pt>
    <dgm:pt modelId="{4F70253D-07B2-455B-ACD7-B21BABB0B333}" type="parTrans" cxnId="{CCA05B06-3F1B-4FDF-B6D6-3A5A3FD6CCD7}">
      <dgm:prSet/>
      <dgm:spPr/>
      <dgm:t>
        <a:bodyPr/>
        <a:lstStyle/>
        <a:p>
          <a:endParaRPr lang="en-US"/>
        </a:p>
      </dgm:t>
    </dgm:pt>
    <dgm:pt modelId="{B2C4BBF0-E3D3-426F-BA14-A6DDF43AF379}" type="sibTrans" cxnId="{CCA05B06-3F1B-4FDF-B6D6-3A5A3FD6CCD7}">
      <dgm:prSet/>
      <dgm:spPr/>
      <dgm:t>
        <a:bodyPr/>
        <a:lstStyle/>
        <a:p>
          <a:endParaRPr lang="en-US"/>
        </a:p>
      </dgm:t>
    </dgm:pt>
    <dgm:pt modelId="{8CB1EB7B-608D-4BA2-8E28-A8680B43CBA9}">
      <dgm:prSet phldrT="[Text]"/>
      <dgm:spPr/>
      <dgm:t>
        <a:bodyPr/>
        <a:lstStyle/>
        <a:p>
          <a:r>
            <a:rPr lang="en-US" dirty="0"/>
            <a:t>Tree</a:t>
          </a:r>
        </a:p>
      </dgm:t>
    </dgm:pt>
    <dgm:pt modelId="{2B129E32-0C2F-49EB-AC73-0712E36A694D}" type="parTrans" cxnId="{8D10EEF1-8CA7-4EF7-A3C7-4B1F22B457EE}">
      <dgm:prSet/>
      <dgm:spPr/>
      <dgm:t>
        <a:bodyPr/>
        <a:lstStyle/>
        <a:p>
          <a:endParaRPr lang="en-US"/>
        </a:p>
      </dgm:t>
    </dgm:pt>
    <dgm:pt modelId="{84164261-1CA1-4AFF-9CB2-6B7DA450DEF3}" type="sibTrans" cxnId="{8D10EEF1-8CA7-4EF7-A3C7-4B1F22B457EE}">
      <dgm:prSet/>
      <dgm:spPr/>
      <dgm:t>
        <a:bodyPr/>
        <a:lstStyle/>
        <a:p>
          <a:endParaRPr lang="en-US"/>
        </a:p>
      </dgm:t>
    </dgm:pt>
    <dgm:pt modelId="{8FA5A910-0190-4A86-AAE1-71B9F57FE11D}" type="pres">
      <dgm:prSet presAssocID="{DC676FF5-5E74-48D5-8C71-EFA2C12A7F38}" presName="diagram" presStyleCnt="0">
        <dgm:presLayoutVars>
          <dgm:dir/>
          <dgm:resizeHandles val="exact"/>
        </dgm:presLayoutVars>
      </dgm:prSet>
      <dgm:spPr/>
    </dgm:pt>
    <dgm:pt modelId="{2542D43A-887B-4A0B-B585-68E2739CC188}" type="pres">
      <dgm:prSet presAssocID="{731C0E77-DD2A-4B5A-9696-188E4894C213}" presName="node" presStyleLbl="node1" presStyleIdx="0" presStyleCnt="7">
        <dgm:presLayoutVars>
          <dgm:bulletEnabled val="1"/>
        </dgm:presLayoutVars>
      </dgm:prSet>
      <dgm:spPr/>
    </dgm:pt>
    <dgm:pt modelId="{D0C839A0-1CE4-44C4-8EBB-0340F6F5FC4D}" type="pres">
      <dgm:prSet presAssocID="{11F3986D-2269-4FD5-A8E2-C186F3626DA1}" presName="sibTrans" presStyleCnt="0"/>
      <dgm:spPr/>
    </dgm:pt>
    <dgm:pt modelId="{BFA96377-F991-4FF1-A3AC-BCC639C45330}" type="pres">
      <dgm:prSet presAssocID="{6B524819-A165-4362-A968-BC86622BECE7}" presName="node" presStyleLbl="node1" presStyleIdx="1" presStyleCnt="7">
        <dgm:presLayoutVars>
          <dgm:bulletEnabled val="1"/>
        </dgm:presLayoutVars>
      </dgm:prSet>
      <dgm:spPr/>
    </dgm:pt>
    <dgm:pt modelId="{7A910FFD-EE62-4E78-B4B2-1A363CE6E4C4}" type="pres">
      <dgm:prSet presAssocID="{B9FE3443-F808-4A21-89AE-FCA5FB6804B5}" presName="sibTrans" presStyleCnt="0"/>
      <dgm:spPr/>
    </dgm:pt>
    <dgm:pt modelId="{9F6C84E5-92C2-43F9-8359-7A4137798819}" type="pres">
      <dgm:prSet presAssocID="{8A8E2DBE-921D-415D-B575-EC79B405F08C}" presName="node" presStyleLbl="node1" presStyleIdx="2" presStyleCnt="7">
        <dgm:presLayoutVars>
          <dgm:bulletEnabled val="1"/>
        </dgm:presLayoutVars>
      </dgm:prSet>
      <dgm:spPr/>
    </dgm:pt>
    <dgm:pt modelId="{DC8B31F7-8A98-4C82-95CC-2E49592C3582}" type="pres">
      <dgm:prSet presAssocID="{B5E17D96-BDF8-464D-BE1B-4EF09C742566}" presName="sibTrans" presStyleCnt="0"/>
      <dgm:spPr/>
    </dgm:pt>
    <dgm:pt modelId="{A7714A58-CE44-4AFC-A89E-E7EA9FDAE1E0}" type="pres">
      <dgm:prSet presAssocID="{041E9E8B-A4E6-41C0-97FD-4890E42A3ABA}" presName="node" presStyleLbl="node1" presStyleIdx="3" presStyleCnt="7">
        <dgm:presLayoutVars>
          <dgm:bulletEnabled val="1"/>
        </dgm:presLayoutVars>
      </dgm:prSet>
      <dgm:spPr/>
    </dgm:pt>
    <dgm:pt modelId="{A0049C72-181C-485E-B67A-DD5ED3930FCF}" type="pres">
      <dgm:prSet presAssocID="{76DAD755-C137-4A9A-9E9D-B87E835219D7}" presName="sibTrans" presStyleCnt="0"/>
      <dgm:spPr/>
    </dgm:pt>
    <dgm:pt modelId="{62689102-654B-4D7B-92CE-D08E89970153}" type="pres">
      <dgm:prSet presAssocID="{BDA5A6A4-F6C4-4D7F-9791-745EAAB77B9B}" presName="node" presStyleLbl="node1" presStyleIdx="4" presStyleCnt="7">
        <dgm:presLayoutVars>
          <dgm:bulletEnabled val="1"/>
        </dgm:presLayoutVars>
      </dgm:prSet>
      <dgm:spPr/>
    </dgm:pt>
    <dgm:pt modelId="{67C78A30-0BD1-4A3C-898E-69882F462841}" type="pres">
      <dgm:prSet presAssocID="{1C06C379-2616-4BFB-A0C2-AC47F96E2358}" presName="sibTrans" presStyleCnt="0"/>
      <dgm:spPr/>
    </dgm:pt>
    <dgm:pt modelId="{33016C6C-D215-4231-9B5A-3F20F13B7186}" type="pres">
      <dgm:prSet presAssocID="{60881FBC-ADD3-44EF-86AD-6415473F0349}" presName="node" presStyleLbl="node1" presStyleIdx="5" presStyleCnt="7">
        <dgm:presLayoutVars>
          <dgm:bulletEnabled val="1"/>
        </dgm:presLayoutVars>
      </dgm:prSet>
      <dgm:spPr/>
    </dgm:pt>
    <dgm:pt modelId="{BFAD0B18-CF7A-415B-A600-F4E90E47564B}" type="pres">
      <dgm:prSet presAssocID="{B2C4BBF0-E3D3-426F-BA14-A6DDF43AF379}" presName="sibTrans" presStyleCnt="0"/>
      <dgm:spPr/>
    </dgm:pt>
    <dgm:pt modelId="{56F34DC6-F8A6-4172-A720-E28D5EA13847}" type="pres">
      <dgm:prSet presAssocID="{8CB1EB7B-608D-4BA2-8E28-A8680B43CBA9}" presName="node" presStyleLbl="node1" presStyleIdx="6" presStyleCnt="7">
        <dgm:presLayoutVars>
          <dgm:bulletEnabled val="1"/>
        </dgm:presLayoutVars>
      </dgm:prSet>
      <dgm:spPr/>
    </dgm:pt>
  </dgm:ptLst>
  <dgm:cxnLst>
    <dgm:cxn modelId="{CCA05B06-3F1B-4FDF-B6D6-3A5A3FD6CCD7}" srcId="{DC676FF5-5E74-48D5-8C71-EFA2C12A7F38}" destId="{60881FBC-ADD3-44EF-86AD-6415473F0349}" srcOrd="5" destOrd="0" parTransId="{4F70253D-07B2-455B-ACD7-B21BABB0B333}" sibTransId="{B2C4BBF0-E3D3-426F-BA14-A6DDF43AF379}"/>
    <dgm:cxn modelId="{FBAE1437-D9DD-48DB-878E-4C1E3CA9ADE6}" type="presOf" srcId="{60881FBC-ADD3-44EF-86AD-6415473F0349}" destId="{33016C6C-D215-4231-9B5A-3F20F13B7186}" srcOrd="0" destOrd="0" presId="urn:microsoft.com/office/officeart/2005/8/layout/default"/>
    <dgm:cxn modelId="{473A7238-0529-494C-9EF0-05532A6FA10F}" type="presOf" srcId="{731C0E77-DD2A-4B5A-9696-188E4894C213}" destId="{2542D43A-887B-4A0B-B585-68E2739CC188}" srcOrd="0" destOrd="0" presId="urn:microsoft.com/office/officeart/2005/8/layout/default"/>
    <dgm:cxn modelId="{2110775D-2E62-492C-A88B-31B117A24B78}" srcId="{DC676FF5-5E74-48D5-8C71-EFA2C12A7F38}" destId="{BDA5A6A4-F6C4-4D7F-9791-745EAAB77B9B}" srcOrd="4" destOrd="0" parTransId="{A1EA7F53-1429-4790-9599-ACDD07A05B77}" sibTransId="{1C06C379-2616-4BFB-A0C2-AC47F96E2358}"/>
    <dgm:cxn modelId="{B55E926E-0B5B-4C6B-89E7-98EC7A10350D}" srcId="{DC676FF5-5E74-48D5-8C71-EFA2C12A7F38}" destId="{8A8E2DBE-921D-415D-B575-EC79B405F08C}" srcOrd="2" destOrd="0" parTransId="{E66C1595-5938-4FEF-AB81-F15254B0507B}" sibTransId="{B5E17D96-BDF8-464D-BE1B-4EF09C742566}"/>
    <dgm:cxn modelId="{F7C61871-9AC5-4351-9DC1-3D738B083508}" type="presOf" srcId="{041E9E8B-A4E6-41C0-97FD-4890E42A3ABA}" destId="{A7714A58-CE44-4AFC-A89E-E7EA9FDAE1E0}" srcOrd="0" destOrd="0" presId="urn:microsoft.com/office/officeart/2005/8/layout/default"/>
    <dgm:cxn modelId="{288D3876-72C8-4BD9-A2A2-B917208D26B1}" type="presOf" srcId="{8CB1EB7B-608D-4BA2-8E28-A8680B43CBA9}" destId="{56F34DC6-F8A6-4172-A720-E28D5EA13847}" srcOrd="0" destOrd="0" presId="urn:microsoft.com/office/officeart/2005/8/layout/default"/>
    <dgm:cxn modelId="{D6BBE988-7256-4985-AD7D-D25485E8E03A}" type="presOf" srcId="{8A8E2DBE-921D-415D-B575-EC79B405F08C}" destId="{9F6C84E5-92C2-43F9-8359-7A4137798819}" srcOrd="0" destOrd="0" presId="urn:microsoft.com/office/officeart/2005/8/layout/default"/>
    <dgm:cxn modelId="{B1BF1EA4-2553-444E-8023-9162519DFFE0}" type="presOf" srcId="{BDA5A6A4-F6C4-4D7F-9791-745EAAB77B9B}" destId="{62689102-654B-4D7B-92CE-D08E89970153}" srcOrd="0" destOrd="0" presId="urn:microsoft.com/office/officeart/2005/8/layout/default"/>
    <dgm:cxn modelId="{AE7753A7-CBEE-401D-B2D5-D90D862E9D27}" type="presOf" srcId="{DC676FF5-5E74-48D5-8C71-EFA2C12A7F38}" destId="{8FA5A910-0190-4A86-AAE1-71B9F57FE11D}" srcOrd="0" destOrd="0" presId="urn:microsoft.com/office/officeart/2005/8/layout/default"/>
    <dgm:cxn modelId="{ACBEB1AA-F4CE-4DE9-832B-2DCBD0E23B1E}" srcId="{DC676FF5-5E74-48D5-8C71-EFA2C12A7F38}" destId="{731C0E77-DD2A-4B5A-9696-188E4894C213}" srcOrd="0" destOrd="0" parTransId="{B91C1502-1567-48A8-B7FB-EE67E9EEA24D}" sibTransId="{11F3986D-2269-4FD5-A8E2-C186F3626DA1}"/>
    <dgm:cxn modelId="{E3845AB6-BEBF-4BC4-9413-35A964E4A139}" srcId="{DC676FF5-5E74-48D5-8C71-EFA2C12A7F38}" destId="{041E9E8B-A4E6-41C0-97FD-4890E42A3ABA}" srcOrd="3" destOrd="0" parTransId="{50F0A717-EBC7-4185-80DD-0F9D9998E5B4}" sibTransId="{76DAD755-C137-4A9A-9E9D-B87E835219D7}"/>
    <dgm:cxn modelId="{73F72CD3-65E1-4690-8027-E0782D865EB7}" type="presOf" srcId="{6B524819-A165-4362-A968-BC86622BECE7}" destId="{BFA96377-F991-4FF1-A3AC-BCC639C45330}" srcOrd="0" destOrd="0" presId="urn:microsoft.com/office/officeart/2005/8/layout/default"/>
    <dgm:cxn modelId="{8D10EEF1-8CA7-4EF7-A3C7-4B1F22B457EE}" srcId="{DC676FF5-5E74-48D5-8C71-EFA2C12A7F38}" destId="{8CB1EB7B-608D-4BA2-8E28-A8680B43CBA9}" srcOrd="6" destOrd="0" parTransId="{2B129E32-0C2F-49EB-AC73-0712E36A694D}" sibTransId="{84164261-1CA1-4AFF-9CB2-6B7DA450DEF3}"/>
    <dgm:cxn modelId="{6DFA88FD-9E1C-498B-A96C-395E86806959}" srcId="{DC676FF5-5E74-48D5-8C71-EFA2C12A7F38}" destId="{6B524819-A165-4362-A968-BC86622BECE7}" srcOrd="1" destOrd="0" parTransId="{BA876FCC-42CC-4047-A2A0-C689D53B7DCD}" sibTransId="{B9FE3443-F808-4A21-89AE-FCA5FB6804B5}"/>
    <dgm:cxn modelId="{0DEF8C67-B2E3-4B76-B98A-2663C32DCDDC}" type="presParOf" srcId="{8FA5A910-0190-4A86-AAE1-71B9F57FE11D}" destId="{2542D43A-887B-4A0B-B585-68E2739CC188}" srcOrd="0" destOrd="0" presId="urn:microsoft.com/office/officeart/2005/8/layout/default"/>
    <dgm:cxn modelId="{D3020484-A20B-4130-8339-0429FE9917A4}" type="presParOf" srcId="{8FA5A910-0190-4A86-AAE1-71B9F57FE11D}" destId="{D0C839A0-1CE4-44C4-8EBB-0340F6F5FC4D}" srcOrd="1" destOrd="0" presId="urn:microsoft.com/office/officeart/2005/8/layout/default"/>
    <dgm:cxn modelId="{622F1009-5610-4B5E-9920-4182190ABC1D}" type="presParOf" srcId="{8FA5A910-0190-4A86-AAE1-71B9F57FE11D}" destId="{BFA96377-F991-4FF1-A3AC-BCC639C45330}" srcOrd="2" destOrd="0" presId="urn:microsoft.com/office/officeart/2005/8/layout/default"/>
    <dgm:cxn modelId="{49D1AAFE-07DF-469D-B274-A1CC4F496C87}" type="presParOf" srcId="{8FA5A910-0190-4A86-AAE1-71B9F57FE11D}" destId="{7A910FFD-EE62-4E78-B4B2-1A363CE6E4C4}" srcOrd="3" destOrd="0" presId="urn:microsoft.com/office/officeart/2005/8/layout/default"/>
    <dgm:cxn modelId="{0E5639FA-EBEA-4F3B-AF65-A23435D10935}" type="presParOf" srcId="{8FA5A910-0190-4A86-AAE1-71B9F57FE11D}" destId="{9F6C84E5-92C2-43F9-8359-7A4137798819}" srcOrd="4" destOrd="0" presId="urn:microsoft.com/office/officeart/2005/8/layout/default"/>
    <dgm:cxn modelId="{83AD7797-DD97-4441-84A3-B266ED25D02E}" type="presParOf" srcId="{8FA5A910-0190-4A86-AAE1-71B9F57FE11D}" destId="{DC8B31F7-8A98-4C82-95CC-2E49592C3582}" srcOrd="5" destOrd="0" presId="urn:microsoft.com/office/officeart/2005/8/layout/default"/>
    <dgm:cxn modelId="{8B42FD39-9ED5-4C55-A50E-7E10611C508D}" type="presParOf" srcId="{8FA5A910-0190-4A86-AAE1-71B9F57FE11D}" destId="{A7714A58-CE44-4AFC-A89E-E7EA9FDAE1E0}" srcOrd="6" destOrd="0" presId="urn:microsoft.com/office/officeart/2005/8/layout/default"/>
    <dgm:cxn modelId="{D3900A28-7B6D-4275-960D-C927E93D50A7}" type="presParOf" srcId="{8FA5A910-0190-4A86-AAE1-71B9F57FE11D}" destId="{A0049C72-181C-485E-B67A-DD5ED3930FCF}" srcOrd="7" destOrd="0" presId="urn:microsoft.com/office/officeart/2005/8/layout/default"/>
    <dgm:cxn modelId="{637C0530-7F43-4B4E-9BB3-F3E7FB3A09C2}" type="presParOf" srcId="{8FA5A910-0190-4A86-AAE1-71B9F57FE11D}" destId="{62689102-654B-4D7B-92CE-D08E89970153}" srcOrd="8" destOrd="0" presId="urn:microsoft.com/office/officeart/2005/8/layout/default"/>
    <dgm:cxn modelId="{08B86B42-EF4E-483A-B1E0-B3056B4E45A5}" type="presParOf" srcId="{8FA5A910-0190-4A86-AAE1-71B9F57FE11D}" destId="{67C78A30-0BD1-4A3C-898E-69882F462841}" srcOrd="9" destOrd="0" presId="urn:microsoft.com/office/officeart/2005/8/layout/default"/>
    <dgm:cxn modelId="{1150E628-05BA-4D19-90FE-C3FA87A1DDF7}" type="presParOf" srcId="{8FA5A910-0190-4A86-AAE1-71B9F57FE11D}" destId="{33016C6C-D215-4231-9B5A-3F20F13B7186}" srcOrd="10" destOrd="0" presId="urn:microsoft.com/office/officeart/2005/8/layout/default"/>
    <dgm:cxn modelId="{45DCBDB8-6AF3-4CFF-B005-3E43F8CE5CC4}" type="presParOf" srcId="{8FA5A910-0190-4A86-AAE1-71B9F57FE11D}" destId="{BFAD0B18-CF7A-415B-A600-F4E90E47564B}" srcOrd="11" destOrd="0" presId="urn:microsoft.com/office/officeart/2005/8/layout/default"/>
    <dgm:cxn modelId="{63086171-8728-49D9-83AE-DB01D624342D}" type="presParOf" srcId="{8FA5A910-0190-4A86-AAE1-71B9F57FE11D}" destId="{56F34DC6-F8A6-4172-A720-E28D5EA1384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5D48C-D522-4562-B056-9C9CB86D2451}">
      <dsp:nvSpPr>
        <dsp:cNvPr id="0" name=""/>
        <dsp:cNvSpPr/>
      </dsp:nvSpPr>
      <dsp:spPr>
        <a:xfrm>
          <a:off x="1221056" y="1415236"/>
          <a:ext cx="7947231" cy="149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096"/>
              </a:lnTo>
              <a:lnTo>
                <a:pt x="7947231" y="1294096"/>
              </a:lnTo>
              <a:lnTo>
                <a:pt x="7947231" y="1497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89F94-E8D5-4D71-B5E6-11A556787DD9}">
      <dsp:nvSpPr>
        <dsp:cNvPr id="0" name=""/>
        <dsp:cNvSpPr/>
      </dsp:nvSpPr>
      <dsp:spPr>
        <a:xfrm>
          <a:off x="1221056" y="1415236"/>
          <a:ext cx="5258771" cy="149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096"/>
              </a:lnTo>
              <a:lnTo>
                <a:pt x="5258771" y="1294096"/>
              </a:lnTo>
              <a:lnTo>
                <a:pt x="5258771" y="1497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24CE-BB14-4DC5-8079-86B435B676DA}">
      <dsp:nvSpPr>
        <dsp:cNvPr id="0" name=""/>
        <dsp:cNvSpPr/>
      </dsp:nvSpPr>
      <dsp:spPr>
        <a:xfrm>
          <a:off x="1221056" y="1415236"/>
          <a:ext cx="2570310" cy="149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096"/>
              </a:lnTo>
              <a:lnTo>
                <a:pt x="2570310" y="1294096"/>
              </a:lnTo>
              <a:lnTo>
                <a:pt x="2570310" y="1497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2D35A-E19B-4794-8ED0-2DE3C2FFE27A}">
      <dsp:nvSpPr>
        <dsp:cNvPr id="0" name=""/>
        <dsp:cNvSpPr/>
      </dsp:nvSpPr>
      <dsp:spPr>
        <a:xfrm>
          <a:off x="1102905" y="1415236"/>
          <a:ext cx="118150" cy="1497869"/>
        </a:xfrm>
        <a:custGeom>
          <a:avLst/>
          <a:gdLst/>
          <a:ahLst/>
          <a:cxnLst/>
          <a:rect l="0" t="0" r="0" b="0"/>
          <a:pathLst>
            <a:path>
              <a:moveTo>
                <a:pt x="118150" y="0"/>
              </a:moveTo>
              <a:lnTo>
                <a:pt x="118150" y="1294096"/>
              </a:lnTo>
              <a:lnTo>
                <a:pt x="0" y="1294096"/>
              </a:lnTo>
              <a:lnTo>
                <a:pt x="0" y="1497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02F36-627D-43AA-A3A6-F6B874184F0B}">
      <dsp:nvSpPr>
        <dsp:cNvPr id="0" name=""/>
        <dsp:cNvSpPr/>
      </dsp:nvSpPr>
      <dsp:spPr>
        <a:xfrm>
          <a:off x="121231" y="18459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6972B-619B-4B3B-B980-814445AC5F93}">
      <dsp:nvSpPr>
        <dsp:cNvPr id="0" name=""/>
        <dsp:cNvSpPr/>
      </dsp:nvSpPr>
      <dsp:spPr>
        <a:xfrm>
          <a:off x="365636" y="250644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ADIOS\Core\UI\View</a:t>
          </a:r>
        </a:p>
      </dsp:txBody>
      <dsp:txXfrm>
        <a:off x="406546" y="291554"/>
        <a:ext cx="2117829" cy="1314957"/>
      </dsp:txXfrm>
    </dsp:sp>
    <dsp:sp modelId="{7F0A2DA1-AF34-4AA8-A47A-F86C8BDAF62C}">
      <dsp:nvSpPr>
        <dsp:cNvPr id="0" name=""/>
        <dsp:cNvSpPr/>
      </dsp:nvSpPr>
      <dsp:spPr>
        <a:xfrm>
          <a:off x="3080" y="2913106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0E394-CF2A-4095-9A49-73E1C51D6541}">
      <dsp:nvSpPr>
        <dsp:cNvPr id="0" name=""/>
        <dsp:cNvSpPr/>
      </dsp:nvSpPr>
      <dsp:spPr>
        <a:xfrm>
          <a:off x="247486" y="3145291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\ADIOS\Core\UI\Button</a:t>
          </a:r>
        </a:p>
      </dsp:txBody>
      <dsp:txXfrm>
        <a:off x="288396" y="3186201"/>
        <a:ext cx="2117829" cy="1314957"/>
      </dsp:txXfrm>
    </dsp:sp>
    <dsp:sp modelId="{569F2A4F-295D-496A-A5B7-9747AAC0A05E}">
      <dsp:nvSpPr>
        <dsp:cNvPr id="0" name=""/>
        <dsp:cNvSpPr/>
      </dsp:nvSpPr>
      <dsp:spPr>
        <a:xfrm>
          <a:off x="2691541" y="2913106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81702-96FB-4ED3-B60C-CD97B97DE9E1}">
      <dsp:nvSpPr>
        <dsp:cNvPr id="0" name=""/>
        <dsp:cNvSpPr/>
      </dsp:nvSpPr>
      <dsp:spPr>
        <a:xfrm>
          <a:off x="2935947" y="3145291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\ADIOS\Core\UI\Cards</a:t>
          </a:r>
        </a:p>
      </dsp:txBody>
      <dsp:txXfrm>
        <a:off x="2976857" y="3186201"/>
        <a:ext cx="2117829" cy="1314957"/>
      </dsp:txXfrm>
    </dsp:sp>
    <dsp:sp modelId="{49126657-81ED-4691-B390-CEA7B758DB7A}">
      <dsp:nvSpPr>
        <dsp:cNvPr id="0" name=""/>
        <dsp:cNvSpPr/>
      </dsp:nvSpPr>
      <dsp:spPr>
        <a:xfrm>
          <a:off x="5380002" y="2913106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FB72-F494-4147-B016-2E383A40C522}">
      <dsp:nvSpPr>
        <dsp:cNvPr id="0" name=""/>
        <dsp:cNvSpPr/>
      </dsp:nvSpPr>
      <dsp:spPr>
        <a:xfrm>
          <a:off x="5624407" y="3145291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\ADIOS\Core\UI\Form</a:t>
          </a:r>
        </a:p>
      </dsp:txBody>
      <dsp:txXfrm>
        <a:off x="5665317" y="3186201"/>
        <a:ext cx="2117829" cy="1314957"/>
      </dsp:txXfrm>
    </dsp:sp>
    <dsp:sp modelId="{32C5BBF3-BFB0-49CA-AA1B-0493F118C7C7}">
      <dsp:nvSpPr>
        <dsp:cNvPr id="0" name=""/>
        <dsp:cNvSpPr/>
      </dsp:nvSpPr>
      <dsp:spPr>
        <a:xfrm>
          <a:off x="8068463" y="2913106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1FA78-BCA7-41D0-ACF7-91C8BB2E07CA}">
      <dsp:nvSpPr>
        <dsp:cNvPr id="0" name=""/>
        <dsp:cNvSpPr/>
      </dsp:nvSpPr>
      <dsp:spPr>
        <a:xfrm>
          <a:off x="8312868" y="3145291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</a:p>
      </dsp:txBody>
      <dsp:txXfrm>
        <a:off x="8353778" y="3186201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2D43A-887B-4A0B-B585-68E2739CC188}">
      <dsp:nvSpPr>
        <dsp:cNvPr id="0" name=""/>
        <dsp:cNvSpPr/>
      </dsp:nvSpPr>
      <dsp:spPr>
        <a:xfrm>
          <a:off x="3841" y="84678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Button</a:t>
          </a:r>
        </a:p>
      </dsp:txBody>
      <dsp:txXfrm>
        <a:off x="3841" y="84678"/>
        <a:ext cx="2079815" cy="1247889"/>
      </dsp:txXfrm>
    </dsp:sp>
    <dsp:sp modelId="{BFA96377-F991-4FF1-A3AC-BCC639C45330}">
      <dsp:nvSpPr>
        <dsp:cNvPr id="0" name=""/>
        <dsp:cNvSpPr/>
      </dsp:nvSpPr>
      <dsp:spPr>
        <a:xfrm>
          <a:off x="2291638" y="84678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Cards</a:t>
          </a:r>
        </a:p>
      </dsp:txBody>
      <dsp:txXfrm>
        <a:off x="2291638" y="84678"/>
        <a:ext cx="2079815" cy="1247889"/>
      </dsp:txXfrm>
    </dsp:sp>
    <dsp:sp modelId="{9F6C84E5-92C2-43F9-8359-7A4137798819}">
      <dsp:nvSpPr>
        <dsp:cNvPr id="0" name=""/>
        <dsp:cNvSpPr/>
      </dsp:nvSpPr>
      <dsp:spPr>
        <a:xfrm>
          <a:off x="4579436" y="84678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DataTable</a:t>
          </a:r>
          <a:endParaRPr lang="en-US" sz="2700" kern="1200" dirty="0"/>
        </a:p>
      </dsp:txBody>
      <dsp:txXfrm>
        <a:off x="4579436" y="84678"/>
        <a:ext cx="2079815" cy="1247889"/>
      </dsp:txXfrm>
    </dsp:sp>
    <dsp:sp modelId="{A7714A58-CE44-4AFC-A89E-E7EA9FDAE1E0}">
      <dsp:nvSpPr>
        <dsp:cNvPr id="0" name=""/>
        <dsp:cNvSpPr/>
      </dsp:nvSpPr>
      <dsp:spPr>
        <a:xfrm>
          <a:off x="6867234" y="84678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FileBrowser</a:t>
          </a:r>
          <a:endParaRPr lang="en-US" sz="2700" kern="1200" dirty="0"/>
        </a:p>
      </dsp:txBody>
      <dsp:txXfrm>
        <a:off x="6867234" y="84678"/>
        <a:ext cx="2079815" cy="1247889"/>
      </dsp:txXfrm>
    </dsp:sp>
    <dsp:sp modelId="{62689102-654B-4D7B-92CE-D08E89970153}">
      <dsp:nvSpPr>
        <dsp:cNvPr id="0" name=""/>
        <dsp:cNvSpPr/>
      </dsp:nvSpPr>
      <dsp:spPr>
        <a:xfrm>
          <a:off x="9155031" y="84678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Form</a:t>
          </a:r>
        </a:p>
      </dsp:txBody>
      <dsp:txXfrm>
        <a:off x="9155031" y="84678"/>
        <a:ext cx="2079815" cy="1247889"/>
      </dsp:txXfrm>
    </dsp:sp>
    <dsp:sp modelId="{33016C6C-D215-4231-9B5A-3F20F13B7186}">
      <dsp:nvSpPr>
        <dsp:cNvPr id="0" name=""/>
        <dsp:cNvSpPr/>
      </dsp:nvSpPr>
      <dsp:spPr>
        <a:xfrm>
          <a:off x="3841" y="1540549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Grid</a:t>
          </a:r>
        </a:p>
      </dsp:txBody>
      <dsp:txXfrm>
        <a:off x="3841" y="1540549"/>
        <a:ext cx="2079815" cy="1247889"/>
      </dsp:txXfrm>
    </dsp:sp>
    <dsp:sp modelId="{56F34DC6-F8A6-4172-A720-E28D5EA13847}">
      <dsp:nvSpPr>
        <dsp:cNvPr id="0" name=""/>
        <dsp:cNvSpPr/>
      </dsp:nvSpPr>
      <dsp:spPr>
        <a:xfrm>
          <a:off x="2291638" y="1540549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Html</a:t>
          </a:r>
        </a:p>
      </dsp:txBody>
      <dsp:txXfrm>
        <a:off x="2291638" y="1540549"/>
        <a:ext cx="2079815" cy="1247889"/>
      </dsp:txXfrm>
    </dsp:sp>
    <dsp:sp modelId="{FF4EF1B4-1F49-43E4-9F1F-97C3B23A9F66}">
      <dsp:nvSpPr>
        <dsp:cNvPr id="0" name=""/>
        <dsp:cNvSpPr/>
      </dsp:nvSpPr>
      <dsp:spPr>
        <a:xfrm>
          <a:off x="4579436" y="1540549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Input</a:t>
          </a:r>
        </a:p>
      </dsp:txBody>
      <dsp:txXfrm>
        <a:off x="4579436" y="1540549"/>
        <a:ext cx="2079815" cy="1247889"/>
      </dsp:txXfrm>
    </dsp:sp>
    <dsp:sp modelId="{0AC3FFD7-8C5D-488C-84DA-F385ACC96349}">
      <dsp:nvSpPr>
        <dsp:cNvPr id="0" name=""/>
        <dsp:cNvSpPr/>
      </dsp:nvSpPr>
      <dsp:spPr>
        <a:xfrm>
          <a:off x="6867234" y="1540549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SettingsPanel</a:t>
          </a:r>
          <a:endParaRPr lang="en-US" sz="2700" kern="1200" dirty="0"/>
        </a:p>
      </dsp:txBody>
      <dsp:txXfrm>
        <a:off x="6867234" y="1540549"/>
        <a:ext cx="2079815" cy="1247889"/>
      </dsp:txXfrm>
    </dsp:sp>
    <dsp:sp modelId="{A77B7B02-9329-4DA8-89B8-901954387D84}">
      <dsp:nvSpPr>
        <dsp:cNvPr id="0" name=""/>
        <dsp:cNvSpPr/>
      </dsp:nvSpPr>
      <dsp:spPr>
        <a:xfrm>
          <a:off x="9155031" y="1540549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Table</a:t>
          </a:r>
        </a:p>
      </dsp:txBody>
      <dsp:txXfrm>
        <a:off x="9155031" y="1540549"/>
        <a:ext cx="2079815" cy="1247889"/>
      </dsp:txXfrm>
    </dsp:sp>
    <dsp:sp modelId="{91197885-6735-4D09-9812-0666B6825BA7}">
      <dsp:nvSpPr>
        <dsp:cNvPr id="0" name=""/>
        <dsp:cNvSpPr/>
      </dsp:nvSpPr>
      <dsp:spPr>
        <a:xfrm>
          <a:off x="1147740" y="2996420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Tabs</a:t>
          </a:r>
        </a:p>
      </dsp:txBody>
      <dsp:txXfrm>
        <a:off x="1147740" y="2996420"/>
        <a:ext cx="2079815" cy="1247889"/>
      </dsp:txXfrm>
    </dsp:sp>
    <dsp:sp modelId="{B97D4D7A-61E2-459E-A0A9-C8A6DC782440}">
      <dsp:nvSpPr>
        <dsp:cNvPr id="0" name=""/>
        <dsp:cNvSpPr/>
      </dsp:nvSpPr>
      <dsp:spPr>
        <a:xfrm>
          <a:off x="3435537" y="2996420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Title</a:t>
          </a:r>
        </a:p>
      </dsp:txBody>
      <dsp:txXfrm>
        <a:off x="3435537" y="2996420"/>
        <a:ext cx="2079815" cy="1247889"/>
      </dsp:txXfrm>
    </dsp:sp>
    <dsp:sp modelId="{CC96B7A1-6BE7-4117-B96A-90D4B3C8E016}">
      <dsp:nvSpPr>
        <dsp:cNvPr id="0" name=""/>
        <dsp:cNvSpPr/>
      </dsp:nvSpPr>
      <dsp:spPr>
        <a:xfrm>
          <a:off x="5723335" y="2996420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Tree</a:t>
          </a:r>
        </a:p>
      </dsp:txBody>
      <dsp:txXfrm>
        <a:off x="5723335" y="2996420"/>
        <a:ext cx="2079815" cy="1247889"/>
      </dsp:txXfrm>
    </dsp:sp>
    <dsp:sp modelId="{8E6CDAE9-B690-42A9-A3D3-FA400E3BD6C2}">
      <dsp:nvSpPr>
        <dsp:cNvPr id="0" name=""/>
        <dsp:cNvSpPr/>
      </dsp:nvSpPr>
      <dsp:spPr>
        <a:xfrm>
          <a:off x="8011132" y="2996420"/>
          <a:ext cx="2079815" cy="1247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Window</a:t>
          </a:r>
        </a:p>
      </dsp:txBody>
      <dsp:txXfrm>
        <a:off x="8011132" y="2996420"/>
        <a:ext cx="2079815" cy="1247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5D48C-D522-4562-B056-9C9CB86D2451}">
      <dsp:nvSpPr>
        <dsp:cNvPr id="0" name=""/>
        <dsp:cNvSpPr/>
      </dsp:nvSpPr>
      <dsp:spPr>
        <a:xfrm>
          <a:off x="883266" y="1373109"/>
          <a:ext cx="5804323" cy="1546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224"/>
              </a:lnTo>
              <a:lnTo>
                <a:pt x="5804323" y="1336224"/>
              </a:lnTo>
              <a:lnTo>
                <a:pt x="5804323" y="1546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24CE-BB14-4DC5-8079-86B435B676DA}">
      <dsp:nvSpPr>
        <dsp:cNvPr id="0" name=""/>
        <dsp:cNvSpPr/>
      </dsp:nvSpPr>
      <dsp:spPr>
        <a:xfrm>
          <a:off x="883266" y="1373109"/>
          <a:ext cx="3028342" cy="1546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224"/>
              </a:lnTo>
              <a:lnTo>
                <a:pt x="3028342" y="1336224"/>
              </a:lnTo>
              <a:lnTo>
                <a:pt x="3028342" y="1546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2D35A-E19B-4794-8ED0-2DE3C2FFE27A}">
      <dsp:nvSpPr>
        <dsp:cNvPr id="0" name=""/>
        <dsp:cNvSpPr/>
      </dsp:nvSpPr>
      <dsp:spPr>
        <a:xfrm>
          <a:off x="883266" y="1373109"/>
          <a:ext cx="252361" cy="1546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224"/>
              </a:lnTo>
              <a:lnTo>
                <a:pt x="252361" y="1336224"/>
              </a:lnTo>
              <a:lnTo>
                <a:pt x="252361" y="1546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02F36-627D-43AA-A3A6-F6B874184F0B}">
      <dsp:nvSpPr>
        <dsp:cNvPr id="0" name=""/>
        <dsp:cNvSpPr/>
      </dsp:nvSpPr>
      <dsp:spPr>
        <a:xfrm>
          <a:off x="-252361" y="-69139"/>
          <a:ext cx="2271256" cy="1442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6972B-619B-4B3B-B980-814445AC5F93}">
      <dsp:nvSpPr>
        <dsp:cNvPr id="0" name=""/>
        <dsp:cNvSpPr/>
      </dsp:nvSpPr>
      <dsp:spPr>
        <a:xfrm>
          <a:off x="0" y="170604"/>
          <a:ext cx="2271256" cy="1442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ADIOS\Core\Input</a:t>
          </a:r>
        </a:p>
      </dsp:txBody>
      <dsp:txXfrm>
        <a:off x="42242" y="212846"/>
        <a:ext cx="2186772" cy="1357764"/>
      </dsp:txXfrm>
    </dsp:sp>
    <dsp:sp modelId="{7F0A2DA1-AF34-4AA8-A47A-F86C8BDAF62C}">
      <dsp:nvSpPr>
        <dsp:cNvPr id="0" name=""/>
        <dsp:cNvSpPr/>
      </dsp:nvSpPr>
      <dsp:spPr>
        <a:xfrm>
          <a:off x="0" y="2919740"/>
          <a:ext cx="2271256" cy="1442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0E394-CF2A-4095-9A49-73E1C51D6541}">
      <dsp:nvSpPr>
        <dsp:cNvPr id="0" name=""/>
        <dsp:cNvSpPr/>
      </dsp:nvSpPr>
      <dsp:spPr>
        <a:xfrm>
          <a:off x="252361" y="3159483"/>
          <a:ext cx="2271256" cy="1442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\ADIOS\Core\UI\Input\</a:t>
          </a:r>
          <a:r>
            <a:rPr lang="en-US" sz="1200" kern="1200" dirty="0" err="1"/>
            <a:t>CheckboxField</a:t>
          </a:r>
          <a:endParaRPr lang="en-US" sz="1200" kern="1200" dirty="0"/>
        </a:p>
      </dsp:txBody>
      <dsp:txXfrm>
        <a:off x="294603" y="3201725"/>
        <a:ext cx="2186772" cy="1357764"/>
      </dsp:txXfrm>
    </dsp:sp>
    <dsp:sp modelId="{569F2A4F-295D-496A-A5B7-9747AAC0A05E}">
      <dsp:nvSpPr>
        <dsp:cNvPr id="0" name=""/>
        <dsp:cNvSpPr/>
      </dsp:nvSpPr>
      <dsp:spPr>
        <a:xfrm>
          <a:off x="2775980" y="2919740"/>
          <a:ext cx="2271256" cy="1442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81702-96FB-4ED3-B60C-CD97B97DE9E1}">
      <dsp:nvSpPr>
        <dsp:cNvPr id="0" name=""/>
        <dsp:cNvSpPr/>
      </dsp:nvSpPr>
      <dsp:spPr>
        <a:xfrm>
          <a:off x="3028342" y="3159483"/>
          <a:ext cx="2271256" cy="1442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\ADIOS\Core\UI\Input\</a:t>
          </a:r>
          <a:r>
            <a:rPr lang="en-US" sz="1200" kern="1200" dirty="0" err="1"/>
            <a:t>CrossTableInputField</a:t>
          </a:r>
          <a:endParaRPr lang="en-US" sz="1200" kern="1200" dirty="0"/>
        </a:p>
      </dsp:txBody>
      <dsp:txXfrm>
        <a:off x="3070584" y="3201725"/>
        <a:ext cx="2186772" cy="1357764"/>
      </dsp:txXfrm>
    </dsp:sp>
    <dsp:sp modelId="{32C5BBF3-BFB0-49CA-AA1B-0493F118C7C7}">
      <dsp:nvSpPr>
        <dsp:cNvPr id="0" name=""/>
        <dsp:cNvSpPr/>
      </dsp:nvSpPr>
      <dsp:spPr>
        <a:xfrm>
          <a:off x="5551961" y="2919740"/>
          <a:ext cx="2271256" cy="1442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1FA78-BCA7-41D0-ACF7-91C8BB2E07CA}">
      <dsp:nvSpPr>
        <dsp:cNvPr id="0" name=""/>
        <dsp:cNvSpPr/>
      </dsp:nvSpPr>
      <dsp:spPr>
        <a:xfrm>
          <a:off x="5804323" y="3159483"/>
          <a:ext cx="2271256" cy="1442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5846565" y="3201725"/>
        <a:ext cx="2186772" cy="1357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2D43A-887B-4A0B-B585-68E2739CC188}">
      <dsp:nvSpPr>
        <dsp:cNvPr id="0" name=""/>
        <dsp:cNvSpPr/>
      </dsp:nvSpPr>
      <dsp:spPr>
        <a:xfrm>
          <a:off x="3292" y="466617"/>
          <a:ext cx="2612117" cy="1567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CheckboxField</a:t>
          </a:r>
          <a:endParaRPr lang="en-US" sz="2200" kern="1200" dirty="0"/>
        </a:p>
      </dsp:txBody>
      <dsp:txXfrm>
        <a:off x="3292" y="466617"/>
        <a:ext cx="2612117" cy="1567270"/>
      </dsp:txXfrm>
    </dsp:sp>
    <dsp:sp modelId="{BFA96377-F991-4FF1-A3AC-BCC639C45330}">
      <dsp:nvSpPr>
        <dsp:cNvPr id="0" name=""/>
        <dsp:cNvSpPr/>
      </dsp:nvSpPr>
      <dsp:spPr>
        <a:xfrm>
          <a:off x="2876621" y="466617"/>
          <a:ext cx="2612117" cy="1567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CrossTableInputField</a:t>
          </a:r>
          <a:endParaRPr lang="en-US" sz="2200" kern="1200" dirty="0"/>
        </a:p>
      </dsp:txBody>
      <dsp:txXfrm>
        <a:off x="2876621" y="466617"/>
        <a:ext cx="2612117" cy="1567270"/>
      </dsp:txXfrm>
    </dsp:sp>
    <dsp:sp modelId="{9F6C84E5-92C2-43F9-8359-7A4137798819}">
      <dsp:nvSpPr>
        <dsp:cNvPr id="0" name=""/>
        <dsp:cNvSpPr/>
      </dsp:nvSpPr>
      <dsp:spPr>
        <a:xfrm>
          <a:off x="5749950" y="466617"/>
          <a:ext cx="2612117" cy="1567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FileBrowser</a:t>
          </a:r>
          <a:endParaRPr lang="en-US" sz="2200" kern="1200" dirty="0"/>
        </a:p>
      </dsp:txBody>
      <dsp:txXfrm>
        <a:off x="5749950" y="466617"/>
        <a:ext cx="2612117" cy="1567270"/>
      </dsp:txXfrm>
    </dsp:sp>
    <dsp:sp modelId="{A7714A58-CE44-4AFC-A89E-E7EA9FDAE1E0}">
      <dsp:nvSpPr>
        <dsp:cNvPr id="0" name=""/>
        <dsp:cNvSpPr/>
      </dsp:nvSpPr>
      <dsp:spPr>
        <a:xfrm>
          <a:off x="8623279" y="466617"/>
          <a:ext cx="2612117" cy="1567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ManyToMany</a:t>
          </a:r>
          <a:endParaRPr lang="en-US" sz="2200" kern="1200" dirty="0"/>
        </a:p>
      </dsp:txBody>
      <dsp:txXfrm>
        <a:off x="8623279" y="466617"/>
        <a:ext cx="2612117" cy="1567270"/>
      </dsp:txXfrm>
    </dsp:sp>
    <dsp:sp modelId="{62689102-654B-4D7B-92CE-D08E89970153}">
      <dsp:nvSpPr>
        <dsp:cNvPr id="0" name=""/>
        <dsp:cNvSpPr/>
      </dsp:nvSpPr>
      <dsp:spPr>
        <a:xfrm>
          <a:off x="1439957" y="2295099"/>
          <a:ext cx="2612117" cy="1567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SettingsPanel</a:t>
          </a:r>
          <a:endParaRPr lang="en-US" sz="2200" kern="1200" dirty="0"/>
        </a:p>
      </dsp:txBody>
      <dsp:txXfrm>
        <a:off x="1439957" y="2295099"/>
        <a:ext cx="2612117" cy="1567270"/>
      </dsp:txXfrm>
    </dsp:sp>
    <dsp:sp modelId="{33016C6C-D215-4231-9B5A-3F20F13B7186}">
      <dsp:nvSpPr>
        <dsp:cNvPr id="0" name=""/>
        <dsp:cNvSpPr/>
      </dsp:nvSpPr>
      <dsp:spPr>
        <a:xfrm>
          <a:off x="4313285" y="2295099"/>
          <a:ext cx="2612117" cy="1567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Tags</a:t>
          </a:r>
        </a:p>
      </dsp:txBody>
      <dsp:txXfrm>
        <a:off x="4313285" y="2295099"/>
        <a:ext cx="2612117" cy="1567270"/>
      </dsp:txXfrm>
    </dsp:sp>
    <dsp:sp modelId="{56F34DC6-F8A6-4172-A720-E28D5EA13847}">
      <dsp:nvSpPr>
        <dsp:cNvPr id="0" name=""/>
        <dsp:cNvSpPr/>
      </dsp:nvSpPr>
      <dsp:spPr>
        <a:xfrm>
          <a:off x="7186614" y="2295099"/>
          <a:ext cx="2612117" cy="1567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Tree</a:t>
          </a:r>
        </a:p>
      </dsp:txBody>
      <dsp:txXfrm>
        <a:off x="7186614" y="2295099"/>
        <a:ext cx="2612117" cy="1567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DA6F-0DAA-4A2A-BAD9-A9E1F156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DFB1-A36B-FF75-1002-2B5143AF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9BFD-07FA-8409-B47F-FE2DDF1F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17CD-BF8D-B484-9383-7DA5F9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869-8DAC-A73F-BE4F-AF89576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DB3-18CB-B3A2-81F7-CD7E480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FE2E-5C52-AD2F-1C6C-959902A5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D9FC-2E12-CBB6-F899-8201FFC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C37B-2517-BE14-E452-0F327BB8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1ACA-0AEC-721F-61BA-7E6748BA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A3CC8-F424-258A-B6E5-17043174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A5F1-5AD8-3423-9C3C-6BEA7D88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3CE1-11F7-0171-D976-85244D9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E01-8E34-98CB-56FE-C25581C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2D08-6EB2-970D-7C04-AA959A1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8FAB-074B-5E4C-EEAF-983E3C8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5928-7A0C-07A9-1F61-5E0C07E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F3B1-2F61-B435-905A-BCA77D8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B227-AD67-2731-05AB-A3F26FA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B01D-E93C-25CD-91D5-87733658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661-4D8F-8DAA-42C8-1C8341FB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DBA53-9A6C-C325-BB54-AE2F704C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F6F1-75B1-C3CF-BF53-4714EF80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563E-0AD7-666C-437F-ACD01AAC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27CC-BEA1-5416-2184-BA76901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74A7-A068-0683-747B-A889141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7DFC-B297-77A8-32E3-958FB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42A4-DED9-8E97-08E1-B68760CD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936D-7523-7283-6C5C-2CB73AA3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9F64-E625-7A02-E564-2A235946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ACC9-353B-A084-9522-0FF1B64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595-133B-12E8-8A3B-FC2512F7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27DC-D877-1B98-7841-89E381A0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D38B-0BAE-EC9D-DD3E-745219AD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62166-1AD9-4D35-1F7E-A1C7881C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973F-7A6C-2A24-9412-DF035FB1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EE18C-F204-266D-C504-464911D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38A2B-ADBE-CD65-1B1A-9071C537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BDC4-AFEA-71A2-2FE3-08749FCC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D657-03CF-45F9-868F-28B974E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694A7-F0BC-9F17-082C-7C2CD50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6CEB-560D-DC22-7ED1-5258661A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D017-2712-5CB4-83E6-40EDBB02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07B2-9B7E-7DDD-C833-7D8F6ED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6748-DF9B-B302-EDF6-822C91A1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C172-74A1-3528-4235-6543FA55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27C9-3630-9253-6A38-DC9EEDC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9E9B-18D3-13AF-551E-1AF267D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9E86-36B0-474D-7F8F-C177D2F3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8BA3-4640-C1FA-81C9-18591504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00F1-ACAC-72F1-9643-35885CDE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F99-2872-C5E4-E4DC-3D28B70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1D11-3920-30D0-D1A4-C6E6AE8B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93405-AB39-3217-BEF3-889F9CB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F912-019A-1AF5-6418-E3814CA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080AD-E7FA-BAD1-A3AA-809445C4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9909-D305-8A02-B10E-2249BAD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0ED4-8476-ADB6-3939-2B57303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EF477-3AB1-17DF-D65C-0B3D6602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69F9-3C4D-13BD-0EA2-7ABD863F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2B20-FC3E-29C9-0482-D95155E21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625E-A309-E8F0-7CFF-76D2E474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81E-9169-161D-AB68-FB48A4BC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BD8-8EED-275D-CA52-D645272E8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ADIOS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13BF-1AB7-6B34-641A-2ECD79DF7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UI components</a:t>
            </a:r>
          </a:p>
          <a:p>
            <a:endParaRPr lang="en-US" dirty="0"/>
          </a:p>
          <a:p>
            <a:r>
              <a:rPr lang="en-US" dirty="0"/>
              <a:t>May 26, 2023</a:t>
            </a:r>
          </a:p>
        </p:txBody>
      </p:sp>
    </p:spTree>
    <p:extLst>
      <p:ext uri="{BB962C8B-B14F-4D97-AF65-F5344CB8AC3E}">
        <p14:creationId xmlns:p14="http://schemas.microsoft.com/office/powerpoint/2010/main" val="250433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own UI component</a:t>
            </a:r>
            <a:br>
              <a:rPr lang="en-US" dirty="0"/>
            </a:br>
            <a:r>
              <a:rPr lang="en-US" dirty="0"/>
              <a:t>(e.g. “</a:t>
            </a:r>
            <a:r>
              <a:rPr lang="en-US" dirty="0" err="1"/>
              <a:t>MyComponent</a:t>
            </a:r>
            <a:r>
              <a:rPr lang="en-US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src</a:t>
            </a:r>
            <a:r>
              <a:rPr lang="en-US" dirty="0"/>
              <a:t>\Core\UI\</a:t>
            </a:r>
            <a:r>
              <a:rPr lang="en-US" dirty="0" err="1"/>
              <a:t>MyComponent.php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MyComponent</a:t>
            </a:r>
            <a:r>
              <a:rPr lang="en-US" dirty="0"/>
              <a:t> extends \ADIOS\Core\UI\View</a:t>
            </a:r>
          </a:p>
          <a:p>
            <a:pPr lvl="1"/>
            <a:r>
              <a:rPr lang="en-US" dirty="0"/>
              <a:t>__construct($adios, $params) pre-processes the parameters of the component</a:t>
            </a:r>
          </a:p>
          <a:p>
            <a:pPr lvl="1"/>
            <a:r>
              <a:rPr lang="en-US" dirty="0"/>
              <a:t>Public function render() returns the HTML of the component, based on its $params</a:t>
            </a:r>
          </a:p>
        </p:txBody>
      </p:sp>
    </p:spTree>
    <p:extLst>
      <p:ext uri="{BB962C8B-B14F-4D97-AF65-F5344CB8AC3E}">
        <p14:creationId xmlns:p14="http://schemas.microsoft.com/office/powerpoint/2010/main" val="12657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UI/Form </a:t>
            </a:r>
            <a:r>
              <a:rPr lang="en-US" dirty="0"/>
              <a:t>– rendering custom forms for inserting or editing records</a:t>
            </a:r>
          </a:p>
          <a:p>
            <a:r>
              <a:rPr lang="en-US" b="1" dirty="0"/>
              <a:t>UI/Table </a:t>
            </a:r>
            <a:r>
              <a:rPr lang="en-US" dirty="0"/>
              <a:t>– default list view of a data in a table (in a model)</a:t>
            </a:r>
            <a:endParaRPr lang="en-US" b="1" dirty="0"/>
          </a:p>
          <a:p>
            <a:r>
              <a:rPr lang="en-US" b="1" dirty="0"/>
              <a:t>UI/Input </a:t>
            </a:r>
            <a:r>
              <a:rPr lang="en-US" dirty="0"/>
              <a:t>– renders an input, based on its </a:t>
            </a:r>
            <a:r>
              <a:rPr lang="en-US" i="1" dirty="0" err="1"/>
              <a:t>DataType</a:t>
            </a:r>
            <a:endParaRPr lang="en-US" dirty="0"/>
          </a:p>
          <a:p>
            <a:r>
              <a:rPr lang="en-US" b="1" dirty="0"/>
              <a:t>UI/Button </a:t>
            </a:r>
            <a:r>
              <a:rPr lang="en-US" dirty="0"/>
              <a:t>– renders a button</a:t>
            </a:r>
          </a:p>
        </p:txBody>
      </p:sp>
    </p:spTree>
    <p:extLst>
      <p:ext uri="{BB962C8B-B14F-4D97-AF65-F5344CB8AC3E}">
        <p14:creationId xmlns:p14="http://schemas.microsoft.com/office/powerpoint/2010/main" val="38335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6843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Option 1: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$adios-&gt;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renderAction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Automatically called by ADIOS core when an URL like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http://myproject/UI/Form?model=&lt;MODEL&gt;&amp;id=&lt;ID&gt; </a:t>
            </a:r>
          </a:p>
          <a:p>
            <a:pPr marL="0" indent="0">
              <a:buNone/>
            </a:pPr>
            <a:r>
              <a:rPr lang="en-US" dirty="0"/>
              <a:t>is requested.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ADIOS’s routing routes the URL to the action which contains the </a:t>
            </a:r>
            <a:r>
              <a:rPr lang="en-US" dirty="0" err="1"/>
              <a:t>renderAction</a:t>
            </a:r>
            <a:r>
              <a:rPr lang="en-US" dirty="0"/>
              <a:t>() for the requested component.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Takeaway:</a:t>
            </a:r>
            <a:r>
              <a:rPr lang="en-US" dirty="0"/>
              <a:t> You do not need to create an action in your widget, if you want to render a UI/Form or UI/Table. Just simply call the URL.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21118-2F77-7589-3AB5-E8B4B0A07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2528" y="1825625"/>
            <a:ext cx="464333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Option 2: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$adios-&gt;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-&gt;COMPONENT(PARAMS)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Suitable when developing custom actions and you want to render any UI component.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you want to render an input or a button inside your action’s render()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render()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$adios-&gt;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-&gt;Input([ … 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$adios-&gt;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-&gt;Button([ … 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7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15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Option 3: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(new \ADIOS\Core\UI\COMPONENT($adios, $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inputId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, $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inputParams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))-&gt;render()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Equivalent to the </a:t>
            </a:r>
            <a:r>
              <a:rPr lang="en-US" sz="2000" b="1" dirty="0"/>
              <a:t>Option 2</a:t>
            </a:r>
            <a:r>
              <a:rPr lang="en-US" sz="2000" dirty="0"/>
              <a:t>.  Example: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99C82-AFF7-B1B3-2C7F-21AE0213B779}"/>
              </a:ext>
            </a:extLst>
          </p:cNvPr>
          <p:cNvSpPr txBox="1"/>
          <p:nvPr/>
        </p:nvSpPr>
        <p:spPr>
          <a:xfrm>
            <a:off x="1439694" y="3908898"/>
            <a:ext cx="677693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\ADIOS\Core\UI\Input\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CheckboxField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adios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']}_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ProductDomainAssignment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"Widgets/Products/Models/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ProductDomainAssignment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key_column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id_product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key_value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value_column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"domain"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"values"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domainAssignmentValues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"columns"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))-&gt;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9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\ADIOS\Core\UI\View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Is the base class providing low-level functionality for rendering any HTML.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21118-2F77-7589-3AB5-E8B4B0A07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255" y="1825625"/>
            <a:ext cx="48314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\ADIOS\Core\Input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Is the base class providing low-level functionality for rendering inputs.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implements inputs for the available </a:t>
            </a:r>
            <a:r>
              <a:rPr lang="en-US" i="1" dirty="0" err="1"/>
              <a:t>DataTypes</a:t>
            </a:r>
            <a:r>
              <a:rPr lang="en-US" dirty="0"/>
              <a:t> and can be extended to “complex” inputs.</a:t>
            </a:r>
          </a:p>
        </p:txBody>
      </p:sp>
    </p:spTree>
    <p:extLst>
      <p:ext uri="{BB962C8B-B14F-4D97-AF65-F5344CB8AC3E}">
        <p14:creationId xmlns:p14="http://schemas.microsoft.com/office/powerpoint/2010/main" val="275772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components – class hierarchy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C89F92-C9BD-7870-50CA-25922AD44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281700"/>
              </p:ext>
            </p:extLst>
          </p:nvPr>
        </p:nvGraphicFramePr>
        <p:xfrm>
          <a:off x="417208" y="1504184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425D58-40A0-72B1-41B0-463DB2B0C4F2}"/>
              </a:ext>
            </a:extLst>
          </p:cNvPr>
          <p:cNvSpPr txBox="1"/>
          <p:nvPr/>
        </p:nvSpPr>
        <p:spPr>
          <a:xfrm>
            <a:off x="1815831" y="3501777"/>
            <a:ext cx="19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40033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UI components (alphabetical order)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56B2E2-0A91-4FFC-46F0-2AD60E748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532587"/>
              </p:ext>
            </p:extLst>
          </p:nvPr>
        </p:nvGraphicFramePr>
        <p:xfrm>
          <a:off x="590145" y="1809345"/>
          <a:ext cx="11238689" cy="4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02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“Complex” inputs – class hierarchy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F7B2E18-3161-5676-DABD-E1986567E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994775"/>
              </p:ext>
            </p:extLst>
          </p:nvPr>
        </p:nvGraphicFramePr>
        <p:xfrm>
          <a:off x="945204" y="1766831"/>
          <a:ext cx="80755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139D55-45F9-26A8-F87C-DB0224989941}"/>
              </a:ext>
            </a:extLst>
          </p:cNvPr>
          <p:cNvSpPr txBox="1"/>
          <p:nvPr/>
        </p:nvSpPr>
        <p:spPr>
          <a:xfrm>
            <a:off x="2512439" y="3706058"/>
            <a:ext cx="19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89176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“complex” input components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56B2E2-0A91-4FFC-46F0-2AD60E748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447671"/>
              </p:ext>
            </p:extLst>
          </p:nvPr>
        </p:nvGraphicFramePr>
        <p:xfrm>
          <a:off x="590145" y="1809345"/>
          <a:ext cx="11238689" cy="4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63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598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Office Theme</vt:lpstr>
      <vt:lpstr>ADIOS framework</vt:lpstr>
      <vt:lpstr>UI components - Examples</vt:lpstr>
      <vt:lpstr>Rendering UI components</vt:lpstr>
      <vt:lpstr>Rendering UI components</vt:lpstr>
      <vt:lpstr>View and Input</vt:lpstr>
      <vt:lpstr>UI components – class hierarchy</vt:lpstr>
      <vt:lpstr>Available UI components (alphabetical order)</vt:lpstr>
      <vt:lpstr>“Complex” inputs – class hierarchy</vt:lpstr>
      <vt:lpstr>Available “complex” input components</vt:lpstr>
      <vt:lpstr>How to create own UI component (e.g. “MyComponent”)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ADIOS framework</dc:title>
  <dc:creator>Dusan Daniska</dc:creator>
  <cp:lastModifiedBy>Dusan Daniska</cp:lastModifiedBy>
  <cp:revision>14</cp:revision>
  <dcterms:created xsi:type="dcterms:W3CDTF">2023-05-22T12:37:12Z</dcterms:created>
  <dcterms:modified xsi:type="dcterms:W3CDTF">2023-05-26T13:03:49Z</dcterms:modified>
</cp:coreProperties>
</file>